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714" y="10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260-48A5-B6CF-6259F8E0529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260-48A5-B6CF-6259F8E0529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260-48A5-B6CF-6259F8E05290}"/>
              </c:ext>
            </c:extLst>
          </c:dPt>
          <c:dLbls>
            <c:dLbl>
              <c:idx val="0"/>
              <c:layout>
                <c:manualLayout>
                  <c:x val="-7.0683073055130413E-3"/>
                  <c:y val="8.604941147389347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260-48A5-B6CF-6259F8E05290}"/>
                </c:ext>
              </c:extLst>
            </c:dLbl>
            <c:dLbl>
              <c:idx val="1"/>
              <c:layout>
                <c:manualLayout>
                  <c:x val="-4.3194712322465757E-17"/>
                  <c:y val="8.901663255920004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260-48A5-B6CF-6259F8E05290}"/>
                </c:ext>
              </c:extLst>
            </c:dLbl>
            <c:dLbl>
              <c:idx val="2"/>
              <c:layout>
                <c:manualLayout>
                  <c:x val="-9.4244097406840262E-3"/>
                  <c:y val="8.60494114738934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260-48A5-B6CF-6259F8E05290}"/>
                </c:ext>
              </c:extLst>
            </c:dLbl>
            <c:dLbl>
              <c:idx val="3"/>
              <c:layout>
                <c:manualLayout>
                  <c:x val="-9.4244097406840262E-3"/>
                  <c:y val="8.604941147389347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260-48A5-B6CF-6259F8E052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45</c:v>
                </c:pt>
                <c:pt idx="2">
                  <c:v>50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260-48A5-B6CF-6259F8E0529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260-48A5-B6CF-6259F8E0529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0260-48A5-B6CF-6259F8E0529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0260-48A5-B6CF-6259F8E0529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0260-48A5-B6CF-6259F8E05290}"/>
              </c:ext>
            </c:extLst>
          </c:dPt>
          <c:dLbls>
            <c:dLbl>
              <c:idx val="0"/>
              <c:layout>
                <c:manualLayout>
                  <c:x val="0"/>
                  <c:y val="8.604941147389347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260-48A5-B6CF-6259F8E05290}"/>
                </c:ext>
              </c:extLst>
            </c:dLbl>
            <c:dLbl>
              <c:idx val="1"/>
              <c:layout>
                <c:manualLayout>
                  <c:x val="-8.6389424644931515E-17"/>
                  <c:y val="8.011496930328013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260-48A5-B6CF-6259F8E05290}"/>
                </c:ext>
              </c:extLst>
            </c:dLbl>
            <c:dLbl>
              <c:idx val="2"/>
              <c:layout>
                <c:manualLayout>
                  <c:x val="0"/>
                  <c:y val="9.198385364450682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260-48A5-B6CF-6259F8E05290}"/>
                </c:ext>
              </c:extLst>
            </c:dLbl>
            <c:dLbl>
              <c:idx val="3"/>
              <c:layout>
                <c:manualLayout>
                  <c:x val="-1.7277884928986303E-16"/>
                  <c:y val="8.60494114738934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260-48A5-B6CF-6259F8E052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25</c:v>
                </c:pt>
                <c:pt idx="1">
                  <c:v>30</c:v>
                </c:pt>
                <c:pt idx="2">
                  <c:v>70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0260-48A5-B6CF-6259F8E0529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375694080"/>
        <c:axId val="375695616"/>
      </c:barChart>
      <c:catAx>
        <c:axId val="3756940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375695616"/>
        <c:crosses val="autoZero"/>
        <c:auto val="1"/>
        <c:lblAlgn val="ctr"/>
        <c:lblOffset val="100"/>
        <c:noMultiLvlLbl val="0"/>
      </c:catAx>
      <c:valAx>
        <c:axId val="37569561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375694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7598-476C-A50B-53C90B9081B7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7598-476C-A50B-53C90B9081B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598-476C-A50B-53C90B9081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3A14-4AB7-923A-C1C15F2384F5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3A14-4AB7-923A-C1C15F2384F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A14-4AB7-923A-C1C15F2384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F04E-4FC2-94EC-C7590F22ACC9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F04E-4FC2-94EC-C7590F22ACC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04E-4FC2-94EC-C7590F22AC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8">
            <a:extLst>
              <a:ext uri="{FF2B5EF4-FFF2-40B4-BE49-F238E27FC236}">
                <a16:creationId xmlns:a16="http://schemas.microsoft.com/office/drawing/2014/main" id="{AFD286BD-535B-4DA6-AED4-C4B56A4DBC4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4068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3" name="그림 개체 틀 8">
            <a:extLst>
              <a:ext uri="{FF2B5EF4-FFF2-40B4-BE49-F238E27FC236}">
                <a16:creationId xmlns:a16="http://schemas.microsoft.com/office/drawing/2014/main" id="{41C734AE-6199-45E1-B7CD-11DA2541D15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68001" y="3429000"/>
            <a:ext cx="4068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3">
            <a:extLst>
              <a:ext uri="{FF2B5EF4-FFF2-40B4-BE49-F238E27FC236}">
                <a16:creationId xmlns:a16="http://schemas.microsoft.com/office/drawing/2014/main" id="{BB56FB5F-44A5-4683-8498-CBB696DFA3B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528" y="2945497"/>
            <a:ext cx="12192528" cy="3912503"/>
          </a:xfrm>
          <a:custGeom>
            <a:avLst/>
            <a:gdLst>
              <a:gd name="connsiteX0" fmla="*/ 2510807 w 12192528"/>
              <a:gd name="connsiteY0" fmla="*/ 3014103 h 3912503"/>
              <a:gd name="connsiteX1" fmla="*/ 2506134 w 12192528"/>
              <a:gd name="connsiteY1" fmla="*/ 3036693 h 3912503"/>
              <a:gd name="connsiteX2" fmla="*/ 2513999 w 12192528"/>
              <a:gd name="connsiteY2" fmla="*/ 3045911 h 3912503"/>
              <a:gd name="connsiteX3" fmla="*/ 2535353 w 12192528"/>
              <a:gd name="connsiteY3" fmla="*/ 3078914 h 3912503"/>
              <a:gd name="connsiteX4" fmla="*/ 2542807 w 12192528"/>
              <a:gd name="connsiteY4" fmla="*/ 3052570 h 3912503"/>
              <a:gd name="connsiteX5" fmla="*/ 2535357 w 12192528"/>
              <a:gd name="connsiteY5" fmla="*/ 3048255 h 3912503"/>
              <a:gd name="connsiteX6" fmla="*/ 2528294 w 12192528"/>
              <a:gd name="connsiteY6" fmla="*/ 3034130 h 3912503"/>
              <a:gd name="connsiteX7" fmla="*/ 2519082 w 12192528"/>
              <a:gd name="connsiteY7" fmla="*/ 2974106 h 3912503"/>
              <a:gd name="connsiteX8" fmla="*/ 2518351 w 12192528"/>
              <a:gd name="connsiteY8" fmla="*/ 2977637 h 3912503"/>
              <a:gd name="connsiteX9" fmla="*/ 2521233 w 12192528"/>
              <a:gd name="connsiteY9" fmla="*/ 2977637 h 3912503"/>
              <a:gd name="connsiteX10" fmla="*/ 2524763 w 12192528"/>
              <a:gd name="connsiteY10" fmla="*/ 2977637 h 3912503"/>
              <a:gd name="connsiteX11" fmla="*/ 2521233 w 12192528"/>
              <a:gd name="connsiteY11" fmla="*/ 2974106 h 3912503"/>
              <a:gd name="connsiteX12" fmla="*/ 2531825 w 12192528"/>
              <a:gd name="connsiteY12" fmla="*/ 2963514 h 3912503"/>
              <a:gd name="connsiteX13" fmla="*/ 2524763 w 12192528"/>
              <a:gd name="connsiteY13" fmla="*/ 2963515 h 3912503"/>
              <a:gd name="connsiteX14" fmla="*/ 2528294 w 12192528"/>
              <a:gd name="connsiteY14" fmla="*/ 2970576 h 3912503"/>
              <a:gd name="connsiteX15" fmla="*/ 2531825 w 12192528"/>
              <a:gd name="connsiteY15" fmla="*/ 2970576 h 3912503"/>
              <a:gd name="connsiteX16" fmla="*/ 2535357 w 12192528"/>
              <a:gd name="connsiteY16" fmla="*/ 2974106 h 3912503"/>
              <a:gd name="connsiteX17" fmla="*/ 2538887 w 12192528"/>
              <a:gd name="connsiteY17" fmla="*/ 2988230 h 3912503"/>
              <a:gd name="connsiteX18" fmla="*/ 2535357 w 12192528"/>
              <a:gd name="connsiteY18" fmla="*/ 2984700 h 3912503"/>
              <a:gd name="connsiteX19" fmla="*/ 2535357 w 12192528"/>
              <a:gd name="connsiteY19" fmla="*/ 2988230 h 3912503"/>
              <a:gd name="connsiteX20" fmla="*/ 2535357 w 12192528"/>
              <a:gd name="connsiteY20" fmla="*/ 2991761 h 3912503"/>
              <a:gd name="connsiteX21" fmla="*/ 2538887 w 12192528"/>
              <a:gd name="connsiteY21" fmla="*/ 2991761 h 3912503"/>
              <a:gd name="connsiteX22" fmla="*/ 2542418 w 12192528"/>
              <a:gd name="connsiteY22" fmla="*/ 2995293 h 3912503"/>
              <a:gd name="connsiteX23" fmla="*/ 2538887 w 12192528"/>
              <a:gd name="connsiteY23" fmla="*/ 2995292 h 3912503"/>
              <a:gd name="connsiteX24" fmla="*/ 2542418 w 12192528"/>
              <a:gd name="connsiteY24" fmla="*/ 2998823 h 3912503"/>
              <a:gd name="connsiteX25" fmla="*/ 2542418 w 12192528"/>
              <a:gd name="connsiteY25" fmla="*/ 3002354 h 3912503"/>
              <a:gd name="connsiteX26" fmla="*/ 2530060 w 12192528"/>
              <a:gd name="connsiteY26" fmla="*/ 2993968 h 3912503"/>
              <a:gd name="connsiteX27" fmla="*/ 2518211 w 12192528"/>
              <a:gd name="connsiteY27" fmla="*/ 2978311 h 3912503"/>
              <a:gd name="connsiteX28" fmla="*/ 2515439 w 12192528"/>
              <a:gd name="connsiteY28" fmla="*/ 2991716 h 3912503"/>
              <a:gd name="connsiteX29" fmla="*/ 2542418 w 12192528"/>
              <a:gd name="connsiteY29" fmla="*/ 3016478 h 3912503"/>
              <a:gd name="connsiteX30" fmla="*/ 2545948 w 12192528"/>
              <a:gd name="connsiteY30" fmla="*/ 3027070 h 3912503"/>
              <a:gd name="connsiteX31" fmla="*/ 2546831 w 12192528"/>
              <a:gd name="connsiteY31" fmla="*/ 3023539 h 3912503"/>
              <a:gd name="connsiteX32" fmla="*/ 2549810 w 12192528"/>
              <a:gd name="connsiteY32" fmla="*/ 3026943 h 3912503"/>
              <a:gd name="connsiteX33" fmla="*/ 2551500 w 12192528"/>
              <a:gd name="connsiteY33" fmla="*/ 3015281 h 3912503"/>
              <a:gd name="connsiteX34" fmla="*/ 2545948 w 12192528"/>
              <a:gd name="connsiteY34" fmla="*/ 3005885 h 3912503"/>
              <a:gd name="connsiteX35" fmla="*/ 2549480 w 12192528"/>
              <a:gd name="connsiteY35" fmla="*/ 3009415 h 3912503"/>
              <a:gd name="connsiteX36" fmla="*/ 2552834 w 12192528"/>
              <a:gd name="connsiteY36" fmla="*/ 3009415 h 3912503"/>
              <a:gd name="connsiteX37" fmla="*/ 2553523 w 12192528"/>
              <a:gd name="connsiteY37" fmla="*/ 3006398 h 3912503"/>
              <a:gd name="connsiteX38" fmla="*/ 2549479 w 12192528"/>
              <a:gd name="connsiteY38" fmla="*/ 3002354 h 3912503"/>
              <a:gd name="connsiteX39" fmla="*/ 2554265 w 12192528"/>
              <a:gd name="connsiteY39" fmla="*/ 3003152 h 3912503"/>
              <a:gd name="connsiteX40" fmla="*/ 2554330 w 12192528"/>
              <a:gd name="connsiteY40" fmla="*/ 3002866 h 3912503"/>
              <a:gd name="connsiteX41" fmla="*/ 2549479 w 12192528"/>
              <a:gd name="connsiteY41" fmla="*/ 2998823 h 3912503"/>
              <a:gd name="connsiteX42" fmla="*/ 2549480 w 12192528"/>
              <a:gd name="connsiteY42" fmla="*/ 2995292 h 3912503"/>
              <a:gd name="connsiteX43" fmla="*/ 2553010 w 12192528"/>
              <a:gd name="connsiteY43" fmla="*/ 2995292 h 3912503"/>
              <a:gd name="connsiteX44" fmla="*/ 2545948 w 12192528"/>
              <a:gd name="connsiteY44" fmla="*/ 2991761 h 3912503"/>
              <a:gd name="connsiteX45" fmla="*/ 2542418 w 12192528"/>
              <a:gd name="connsiteY45" fmla="*/ 2988230 h 3912503"/>
              <a:gd name="connsiteX46" fmla="*/ 2535357 w 12192528"/>
              <a:gd name="connsiteY46" fmla="*/ 2974106 h 3912503"/>
              <a:gd name="connsiteX47" fmla="*/ 2538887 w 12192528"/>
              <a:gd name="connsiteY47" fmla="*/ 2977637 h 3912503"/>
              <a:gd name="connsiteX48" fmla="*/ 2545948 w 12192528"/>
              <a:gd name="connsiteY48" fmla="*/ 2981168 h 3912503"/>
              <a:gd name="connsiteX49" fmla="*/ 2538887 w 12192528"/>
              <a:gd name="connsiteY49" fmla="*/ 2970576 h 3912503"/>
              <a:gd name="connsiteX50" fmla="*/ 2535357 w 12192528"/>
              <a:gd name="connsiteY50" fmla="*/ 2967045 h 3912503"/>
              <a:gd name="connsiteX51" fmla="*/ 2531825 w 12192528"/>
              <a:gd name="connsiteY51" fmla="*/ 2963514 h 3912503"/>
              <a:gd name="connsiteX52" fmla="*/ 2449742 w 12192528"/>
              <a:gd name="connsiteY52" fmla="*/ 2948294 h 3912503"/>
              <a:gd name="connsiteX53" fmla="*/ 2445878 w 12192528"/>
              <a:gd name="connsiteY53" fmla="*/ 2966063 h 3912503"/>
              <a:gd name="connsiteX54" fmla="*/ 2469317 w 12192528"/>
              <a:gd name="connsiteY54" fmla="*/ 2993537 h 3912503"/>
              <a:gd name="connsiteX55" fmla="*/ 2473421 w 12192528"/>
              <a:gd name="connsiteY55" fmla="*/ 2971781 h 3912503"/>
              <a:gd name="connsiteX56" fmla="*/ 2456830 w 12192528"/>
              <a:gd name="connsiteY56" fmla="*/ 2915684 h 3912503"/>
              <a:gd name="connsiteX57" fmla="*/ 2453087 w 12192528"/>
              <a:gd name="connsiteY57" fmla="*/ 2932903 h 3912503"/>
              <a:gd name="connsiteX58" fmla="*/ 2455030 w 12192528"/>
              <a:gd name="connsiteY58" fmla="*/ 2933943 h 3912503"/>
              <a:gd name="connsiteX59" fmla="*/ 2468270 w 12192528"/>
              <a:gd name="connsiteY59" fmla="*/ 2945860 h 3912503"/>
              <a:gd name="connsiteX60" fmla="*/ 2471801 w 12192528"/>
              <a:gd name="connsiteY60" fmla="*/ 2949390 h 3912503"/>
              <a:gd name="connsiteX61" fmla="*/ 2475332 w 12192528"/>
              <a:gd name="connsiteY61" fmla="*/ 2949390 h 3912503"/>
              <a:gd name="connsiteX62" fmla="*/ 2478823 w 12192528"/>
              <a:gd name="connsiteY62" fmla="*/ 2953145 h 3912503"/>
              <a:gd name="connsiteX63" fmla="*/ 2484965 w 12192528"/>
              <a:gd name="connsiteY63" fmla="*/ 2934308 h 3912503"/>
              <a:gd name="connsiteX64" fmla="*/ 2482394 w 12192528"/>
              <a:gd name="connsiteY64" fmla="*/ 2931736 h 3912503"/>
              <a:gd name="connsiteX65" fmla="*/ 2478862 w 12192528"/>
              <a:gd name="connsiteY65" fmla="*/ 2931736 h 3912503"/>
              <a:gd name="connsiteX66" fmla="*/ 2478862 w 12192528"/>
              <a:gd name="connsiteY66" fmla="*/ 2935269 h 3912503"/>
              <a:gd name="connsiteX67" fmla="*/ 2464739 w 12192528"/>
              <a:gd name="connsiteY67" fmla="*/ 2928205 h 3912503"/>
              <a:gd name="connsiteX68" fmla="*/ 2572729 w 12192528"/>
              <a:gd name="connsiteY68" fmla="*/ 2890351 h 3912503"/>
              <a:gd name="connsiteX69" fmla="*/ 2568625 w 12192528"/>
              <a:gd name="connsiteY69" fmla="*/ 2896904 h 3912503"/>
              <a:gd name="connsiteX70" fmla="*/ 2561658 w 12192528"/>
              <a:gd name="connsiteY70" fmla="*/ 2901764 h 3912503"/>
              <a:gd name="connsiteX71" fmla="*/ 2574279 w 12192528"/>
              <a:gd name="connsiteY71" fmla="*/ 2915546 h 3912503"/>
              <a:gd name="connsiteX72" fmla="*/ 2578625 w 12192528"/>
              <a:gd name="connsiteY72" fmla="*/ 2896529 h 3912503"/>
              <a:gd name="connsiteX73" fmla="*/ 2432229 w 12192528"/>
              <a:gd name="connsiteY73" fmla="*/ 2885596 h 3912503"/>
              <a:gd name="connsiteX74" fmla="*/ 2432229 w 12192528"/>
              <a:gd name="connsiteY74" fmla="*/ 2901744 h 3912503"/>
              <a:gd name="connsiteX75" fmla="*/ 2435981 w 12192528"/>
              <a:gd name="connsiteY75" fmla="*/ 2889536 h 3912503"/>
              <a:gd name="connsiteX76" fmla="*/ 2486379 w 12192528"/>
              <a:gd name="connsiteY76" fmla="*/ 2802027 h 3912503"/>
              <a:gd name="connsiteX77" fmla="*/ 2480897 w 12192528"/>
              <a:gd name="connsiteY77" fmla="*/ 2818990 h 3912503"/>
              <a:gd name="connsiteX78" fmla="*/ 2508874 w 12192528"/>
              <a:gd name="connsiteY78" fmla="*/ 2844128 h 3912503"/>
              <a:gd name="connsiteX79" fmla="*/ 2512927 w 12192528"/>
              <a:gd name="connsiteY79" fmla="*/ 2848554 h 3912503"/>
              <a:gd name="connsiteX80" fmla="*/ 2517957 w 12192528"/>
              <a:gd name="connsiteY80" fmla="*/ 2833126 h 3912503"/>
              <a:gd name="connsiteX81" fmla="*/ 2492986 w 12192528"/>
              <a:gd name="connsiteY81" fmla="*/ 2808159 h 3912503"/>
              <a:gd name="connsiteX82" fmla="*/ 2449419 w 12192528"/>
              <a:gd name="connsiteY82" fmla="*/ 2767715 h 3912503"/>
              <a:gd name="connsiteX83" fmla="*/ 2443467 w 12192528"/>
              <a:gd name="connsiteY83" fmla="*/ 2785357 h 3912503"/>
              <a:gd name="connsiteX84" fmla="*/ 2462694 w 12192528"/>
              <a:gd name="connsiteY84" fmla="*/ 2802635 h 3912503"/>
              <a:gd name="connsiteX85" fmla="*/ 2468097 w 12192528"/>
              <a:gd name="connsiteY85" fmla="*/ 2785054 h 3912503"/>
              <a:gd name="connsiteX86" fmla="*/ 6486903 w 12192528"/>
              <a:gd name="connsiteY86" fmla="*/ 2406960 h 3912503"/>
              <a:gd name="connsiteX87" fmla="*/ 6485566 w 12192528"/>
              <a:gd name="connsiteY87" fmla="*/ 2407394 h 3912503"/>
              <a:gd name="connsiteX88" fmla="*/ 6482501 w 12192528"/>
              <a:gd name="connsiteY88" fmla="*/ 2428943 h 3912503"/>
              <a:gd name="connsiteX89" fmla="*/ 6481551 w 12192528"/>
              <a:gd name="connsiteY89" fmla="*/ 2432315 h 3912503"/>
              <a:gd name="connsiteX90" fmla="*/ 6508570 w 12192528"/>
              <a:gd name="connsiteY90" fmla="*/ 2462044 h 3912503"/>
              <a:gd name="connsiteX91" fmla="*/ 6597990 w 12192528"/>
              <a:gd name="connsiteY91" fmla="*/ 2584858 h 3912503"/>
              <a:gd name="connsiteX92" fmla="*/ 6600360 w 12192528"/>
              <a:gd name="connsiteY92" fmla="*/ 2577216 h 3912503"/>
              <a:gd name="connsiteX93" fmla="*/ 6550342 w 12192528"/>
              <a:gd name="connsiteY93" fmla="*/ 2497195 h 3912503"/>
              <a:gd name="connsiteX94" fmla="*/ 2517903 w 12192528"/>
              <a:gd name="connsiteY94" fmla="*/ 2334609 h 3912503"/>
              <a:gd name="connsiteX95" fmla="*/ 2457879 w 12192528"/>
              <a:gd name="connsiteY95" fmla="*/ 2448890 h 3912503"/>
              <a:gd name="connsiteX96" fmla="*/ 2480550 w 12192528"/>
              <a:gd name="connsiteY96" fmla="*/ 2467845 h 3912503"/>
              <a:gd name="connsiteX97" fmla="*/ 2515576 w 12192528"/>
              <a:gd name="connsiteY97" fmla="*/ 2396968 h 3912503"/>
              <a:gd name="connsiteX98" fmla="*/ 2518387 w 12192528"/>
              <a:gd name="connsiteY98" fmla="*/ 2391936 h 3912503"/>
              <a:gd name="connsiteX99" fmla="*/ 2522273 w 12192528"/>
              <a:gd name="connsiteY99" fmla="*/ 2348348 h 3912503"/>
              <a:gd name="connsiteX100" fmla="*/ 2384705 w 12192528"/>
              <a:gd name="connsiteY100" fmla="*/ 2265102 h 3912503"/>
              <a:gd name="connsiteX101" fmla="*/ 2392293 w 12192528"/>
              <a:gd name="connsiteY101" fmla="*/ 2272671 h 3912503"/>
              <a:gd name="connsiteX102" fmla="*/ 2393144 w 12192528"/>
              <a:gd name="connsiteY102" fmla="*/ 2269923 h 3912503"/>
              <a:gd name="connsiteX103" fmla="*/ 2364072 w 12192528"/>
              <a:gd name="connsiteY103" fmla="*/ 2244070 h 3912503"/>
              <a:gd name="connsiteX104" fmla="*/ 2364257 w 12192528"/>
              <a:gd name="connsiteY104" fmla="*/ 2244708 h 3912503"/>
              <a:gd name="connsiteX105" fmla="*/ 2382010 w 12192528"/>
              <a:gd name="connsiteY105" fmla="*/ 2262413 h 3912503"/>
              <a:gd name="connsiteX106" fmla="*/ 2380465 w 12192528"/>
              <a:gd name="connsiteY106" fmla="*/ 2256233 h 3912503"/>
              <a:gd name="connsiteX107" fmla="*/ 2364072 w 12192528"/>
              <a:gd name="connsiteY107" fmla="*/ 2244070 h 3912503"/>
              <a:gd name="connsiteX108" fmla="*/ 2432229 w 12192528"/>
              <a:gd name="connsiteY108" fmla="*/ 2216904 h 3912503"/>
              <a:gd name="connsiteX109" fmla="*/ 2432229 w 12192528"/>
              <a:gd name="connsiteY109" fmla="*/ 2239484 h 3912503"/>
              <a:gd name="connsiteX110" fmla="*/ 2441391 w 12192528"/>
              <a:gd name="connsiteY110" fmla="*/ 2233552 h 3912503"/>
              <a:gd name="connsiteX111" fmla="*/ 2450502 w 12192528"/>
              <a:gd name="connsiteY111" fmla="*/ 2219717 h 3912503"/>
              <a:gd name="connsiteX112" fmla="*/ 2321299 w 12192528"/>
              <a:gd name="connsiteY112" fmla="*/ 2208707 h 3912503"/>
              <a:gd name="connsiteX113" fmla="*/ 2334415 w 12192528"/>
              <a:gd name="connsiteY113" fmla="*/ 2218207 h 3912503"/>
              <a:gd name="connsiteX114" fmla="*/ 2335342 w 12192528"/>
              <a:gd name="connsiteY114" fmla="*/ 2218629 h 3912503"/>
              <a:gd name="connsiteX115" fmla="*/ 2336859 w 12192528"/>
              <a:gd name="connsiteY115" fmla="*/ 2219978 h 3912503"/>
              <a:gd name="connsiteX116" fmla="*/ 2339815 w 12192528"/>
              <a:gd name="connsiteY116" fmla="*/ 2222119 h 3912503"/>
              <a:gd name="connsiteX117" fmla="*/ 2340100 w 12192528"/>
              <a:gd name="connsiteY117" fmla="*/ 2221801 h 3912503"/>
              <a:gd name="connsiteX118" fmla="*/ 2335342 w 12192528"/>
              <a:gd name="connsiteY118" fmla="*/ 2214868 h 3912503"/>
              <a:gd name="connsiteX119" fmla="*/ 2341922 w 12192528"/>
              <a:gd name="connsiteY119" fmla="*/ 2219098 h 3912503"/>
              <a:gd name="connsiteX120" fmla="*/ 2342837 w 12192528"/>
              <a:gd name="connsiteY120" fmla="*/ 2214981 h 3912503"/>
              <a:gd name="connsiteX121" fmla="*/ 2342625 w 12192528"/>
              <a:gd name="connsiteY121" fmla="*/ 2214800 h 3912503"/>
              <a:gd name="connsiteX122" fmla="*/ 2277892 w 12192528"/>
              <a:gd name="connsiteY122" fmla="*/ 2177266 h 3912503"/>
              <a:gd name="connsiteX123" fmla="*/ 2295327 w 12192528"/>
              <a:gd name="connsiteY123" fmla="*/ 2189897 h 3912503"/>
              <a:gd name="connsiteX124" fmla="*/ 2293979 w 12192528"/>
              <a:gd name="connsiteY124" fmla="*/ 2188547 h 3912503"/>
              <a:gd name="connsiteX125" fmla="*/ 2278937 w 12192528"/>
              <a:gd name="connsiteY125" fmla="*/ 2177266 h 3912503"/>
              <a:gd name="connsiteX126" fmla="*/ 2260137 w 12192528"/>
              <a:gd name="connsiteY126" fmla="*/ 2158465 h 3912503"/>
              <a:gd name="connsiteX127" fmla="*/ 2256690 w 12192528"/>
              <a:gd name="connsiteY127" fmla="*/ 2161910 h 3912503"/>
              <a:gd name="connsiteX128" fmla="*/ 2268044 w 12192528"/>
              <a:gd name="connsiteY128" fmla="*/ 2170134 h 3912503"/>
              <a:gd name="connsiteX129" fmla="*/ 2263897 w 12192528"/>
              <a:gd name="connsiteY129" fmla="*/ 2165986 h 3912503"/>
              <a:gd name="connsiteX130" fmla="*/ 2263897 w 12192528"/>
              <a:gd name="connsiteY130" fmla="*/ 2162225 h 3912503"/>
              <a:gd name="connsiteX131" fmla="*/ 2260137 w 12192528"/>
              <a:gd name="connsiteY131" fmla="*/ 2158465 h 3912503"/>
              <a:gd name="connsiteX132" fmla="*/ 1806005 w 12192528"/>
              <a:gd name="connsiteY132" fmla="*/ 1911781 h 3912503"/>
              <a:gd name="connsiteX133" fmla="*/ 1923829 w 12192528"/>
              <a:gd name="connsiteY133" fmla="*/ 1963794 h 3912503"/>
              <a:gd name="connsiteX134" fmla="*/ 2005592 w 12192528"/>
              <a:gd name="connsiteY134" fmla="*/ 2003732 h 3912503"/>
              <a:gd name="connsiteX135" fmla="*/ 2015415 w 12192528"/>
              <a:gd name="connsiteY135" fmla="*/ 2009096 h 3912503"/>
              <a:gd name="connsiteX136" fmla="*/ 2030104 w 12192528"/>
              <a:gd name="connsiteY136" fmla="*/ 2007701 h 3912503"/>
              <a:gd name="connsiteX137" fmla="*/ 1964414 w 12192528"/>
              <a:gd name="connsiteY137" fmla="*/ 1968577 h 3912503"/>
              <a:gd name="connsiteX138" fmla="*/ 1957414 w 12192528"/>
              <a:gd name="connsiteY138" fmla="*/ 1962856 h 3912503"/>
              <a:gd name="connsiteX139" fmla="*/ 1910425 w 12192528"/>
              <a:gd name="connsiteY139" fmla="*/ 1944412 h 3912503"/>
              <a:gd name="connsiteX140" fmla="*/ 6387577 w 12192528"/>
              <a:gd name="connsiteY140" fmla="*/ 1904496 h 3912503"/>
              <a:gd name="connsiteX141" fmla="*/ 6391362 w 12192528"/>
              <a:gd name="connsiteY141" fmla="*/ 1908599 h 3912503"/>
              <a:gd name="connsiteX142" fmla="*/ 6391223 w 12192528"/>
              <a:gd name="connsiteY142" fmla="*/ 1908522 h 3912503"/>
              <a:gd name="connsiteX143" fmla="*/ 6387577 w 12192528"/>
              <a:gd name="connsiteY143" fmla="*/ 1904496 h 3912503"/>
              <a:gd name="connsiteX144" fmla="*/ 6683345 w 12192528"/>
              <a:gd name="connsiteY144" fmla="*/ 1896966 h 3912503"/>
              <a:gd name="connsiteX145" fmla="*/ 6683478 w 12192528"/>
              <a:gd name="connsiteY145" fmla="*/ 1896966 h 3912503"/>
              <a:gd name="connsiteX146" fmla="*/ 6687890 w 12192528"/>
              <a:gd name="connsiteY146" fmla="*/ 1901380 h 3912503"/>
              <a:gd name="connsiteX147" fmla="*/ 7558704 w 12192528"/>
              <a:gd name="connsiteY147" fmla="*/ 1872258 h 3912503"/>
              <a:gd name="connsiteX148" fmla="*/ 7549763 w 12192528"/>
              <a:gd name="connsiteY148" fmla="*/ 1874039 h 3912503"/>
              <a:gd name="connsiteX149" fmla="*/ 7549824 w 12192528"/>
              <a:gd name="connsiteY149" fmla="*/ 1873138 h 3912503"/>
              <a:gd name="connsiteX150" fmla="*/ 7530685 w 12192528"/>
              <a:gd name="connsiteY150" fmla="*/ 1895241 h 3912503"/>
              <a:gd name="connsiteX151" fmla="*/ 7515538 w 12192528"/>
              <a:gd name="connsiteY151" fmla="*/ 1911018 h 3912503"/>
              <a:gd name="connsiteX152" fmla="*/ 7510169 w 12192528"/>
              <a:gd name="connsiteY152" fmla="*/ 1917677 h 3912503"/>
              <a:gd name="connsiteX153" fmla="*/ 7496161 w 12192528"/>
              <a:gd name="connsiteY153" fmla="*/ 1941816 h 3912503"/>
              <a:gd name="connsiteX154" fmla="*/ 7483893 w 12192528"/>
              <a:gd name="connsiteY154" fmla="*/ 1959233 h 3912503"/>
              <a:gd name="connsiteX155" fmla="*/ 7482580 w 12192528"/>
              <a:gd name="connsiteY155" fmla="*/ 1955180 h 3912503"/>
              <a:gd name="connsiteX156" fmla="*/ 7486633 w 12192528"/>
              <a:gd name="connsiteY156" fmla="*/ 1953865 h 3912503"/>
              <a:gd name="connsiteX157" fmla="*/ 7485319 w 12192528"/>
              <a:gd name="connsiteY157" fmla="*/ 1949812 h 3912503"/>
              <a:gd name="connsiteX158" fmla="*/ 7481265 w 12192528"/>
              <a:gd name="connsiteY158" fmla="*/ 1951127 h 3912503"/>
              <a:gd name="connsiteX159" fmla="*/ 7478526 w 12192528"/>
              <a:gd name="connsiteY159" fmla="*/ 1956494 h 3912503"/>
              <a:gd name="connsiteX160" fmla="*/ 7482470 w 12192528"/>
              <a:gd name="connsiteY160" fmla="*/ 1968653 h 3912503"/>
              <a:gd name="connsiteX161" fmla="*/ 7472939 w 12192528"/>
              <a:gd name="connsiteY161" fmla="*/ 1980703 h 3912503"/>
              <a:gd name="connsiteX162" fmla="*/ 7464836 w 12192528"/>
              <a:gd name="connsiteY162" fmla="*/ 1983332 h 3912503"/>
              <a:gd name="connsiteX163" fmla="*/ 7463521 w 12192528"/>
              <a:gd name="connsiteY163" fmla="*/ 1979278 h 3912503"/>
              <a:gd name="connsiteX164" fmla="*/ 7460784 w 12192528"/>
              <a:gd name="connsiteY164" fmla="*/ 1984647 h 3912503"/>
              <a:gd name="connsiteX165" fmla="*/ 7462098 w 12192528"/>
              <a:gd name="connsiteY165" fmla="*/ 1988699 h 3912503"/>
              <a:gd name="connsiteX166" fmla="*/ 7460673 w 12192528"/>
              <a:gd name="connsiteY166" fmla="*/ 1998119 h 3912503"/>
              <a:gd name="connsiteX167" fmla="*/ 7453884 w 12192528"/>
              <a:gd name="connsiteY167" fmla="*/ 2004801 h 3912503"/>
              <a:gd name="connsiteX168" fmla="*/ 7449831 w 12192528"/>
              <a:gd name="connsiteY168" fmla="*/ 2006115 h 3912503"/>
              <a:gd name="connsiteX169" fmla="*/ 7451145 w 12192528"/>
              <a:gd name="connsiteY169" fmla="*/ 2010169 h 3912503"/>
              <a:gd name="connsiteX170" fmla="*/ 7448407 w 12192528"/>
              <a:gd name="connsiteY170" fmla="*/ 2015537 h 3912503"/>
              <a:gd name="connsiteX171" fmla="*/ 7429991 w 12192528"/>
              <a:gd name="connsiteY171" fmla="*/ 2043345 h 3912503"/>
              <a:gd name="connsiteX172" fmla="*/ 7418385 w 12192528"/>
              <a:gd name="connsiteY172" fmla="*/ 2056664 h 3912503"/>
              <a:gd name="connsiteX173" fmla="*/ 7420687 w 12192528"/>
              <a:gd name="connsiteY173" fmla="*/ 2060518 h 3912503"/>
              <a:gd name="connsiteX174" fmla="*/ 7452457 w 12192528"/>
              <a:gd name="connsiteY174" fmla="*/ 2014222 h 3912503"/>
              <a:gd name="connsiteX175" fmla="*/ 7456513 w 12192528"/>
              <a:gd name="connsiteY175" fmla="*/ 2012907 h 3912503"/>
              <a:gd name="connsiteX176" fmla="*/ 7459248 w 12192528"/>
              <a:gd name="connsiteY176" fmla="*/ 2007540 h 3912503"/>
              <a:gd name="connsiteX177" fmla="*/ 7468781 w 12192528"/>
              <a:gd name="connsiteY177" fmla="*/ 1995491 h 3912503"/>
              <a:gd name="connsiteX178" fmla="*/ 7471517 w 12192528"/>
              <a:gd name="connsiteY178" fmla="*/ 1990123 h 3912503"/>
              <a:gd name="connsiteX179" fmla="*/ 7481044 w 12192528"/>
              <a:gd name="connsiteY179" fmla="*/ 1978074 h 3912503"/>
              <a:gd name="connsiteX180" fmla="*/ 7490573 w 12192528"/>
              <a:gd name="connsiteY180" fmla="*/ 1966024 h 3912503"/>
              <a:gd name="connsiteX181" fmla="*/ 7520475 w 12192528"/>
              <a:gd name="connsiteY181" fmla="*/ 1933930 h 3912503"/>
              <a:gd name="connsiteX182" fmla="*/ 7549174 w 12192528"/>
              <a:gd name="connsiteY182" fmla="*/ 1884309 h 3912503"/>
              <a:gd name="connsiteX183" fmla="*/ 7558704 w 12192528"/>
              <a:gd name="connsiteY183" fmla="*/ 1872258 h 3912503"/>
              <a:gd name="connsiteX184" fmla="*/ 12165957 w 12192528"/>
              <a:gd name="connsiteY184" fmla="*/ 1871550 h 3912503"/>
              <a:gd name="connsiteX185" fmla="*/ 12168053 w 12192528"/>
              <a:gd name="connsiteY185" fmla="*/ 1873355 h 3912503"/>
              <a:gd name="connsiteX186" fmla="*/ 12165737 w 12192528"/>
              <a:gd name="connsiteY186" fmla="*/ 1871806 h 3912503"/>
              <a:gd name="connsiteX187" fmla="*/ 6762917 w 12192528"/>
              <a:gd name="connsiteY187" fmla="*/ 1866072 h 3912503"/>
              <a:gd name="connsiteX188" fmla="*/ 6802634 w 12192528"/>
              <a:gd name="connsiteY188" fmla="*/ 1914619 h 3912503"/>
              <a:gd name="connsiteX189" fmla="*/ 6807051 w 12192528"/>
              <a:gd name="connsiteY189" fmla="*/ 1927860 h 3912503"/>
              <a:gd name="connsiteX190" fmla="*/ 6851182 w 12192528"/>
              <a:gd name="connsiteY190" fmla="*/ 1979717 h 3912503"/>
              <a:gd name="connsiteX191" fmla="*/ 6865411 w 12192528"/>
              <a:gd name="connsiteY191" fmla="*/ 1998570 h 3912503"/>
              <a:gd name="connsiteX192" fmla="*/ 6870007 w 12192528"/>
              <a:gd name="connsiteY192" fmla="*/ 1990438 h 3912503"/>
              <a:gd name="connsiteX193" fmla="*/ 7317611 w 12192528"/>
              <a:gd name="connsiteY193" fmla="*/ 1860873 h 3912503"/>
              <a:gd name="connsiteX194" fmla="*/ 7309038 w 12192528"/>
              <a:gd name="connsiteY194" fmla="*/ 1873482 h 3912503"/>
              <a:gd name="connsiteX195" fmla="*/ 7311432 w 12192528"/>
              <a:gd name="connsiteY195" fmla="*/ 1877493 h 3912503"/>
              <a:gd name="connsiteX196" fmla="*/ 7316350 w 12192528"/>
              <a:gd name="connsiteY196" fmla="*/ 1870800 h 3912503"/>
              <a:gd name="connsiteX197" fmla="*/ 7317611 w 12192528"/>
              <a:gd name="connsiteY197" fmla="*/ 1860873 h 3912503"/>
              <a:gd name="connsiteX198" fmla="*/ 7125079 w 12192528"/>
              <a:gd name="connsiteY198" fmla="*/ 1842742 h 3912503"/>
              <a:gd name="connsiteX199" fmla="*/ 7086451 w 12192528"/>
              <a:gd name="connsiteY199" fmla="*/ 1894894 h 3912503"/>
              <a:gd name="connsiteX200" fmla="*/ 7106515 w 12192528"/>
              <a:gd name="connsiteY200" fmla="*/ 1918953 h 3912503"/>
              <a:gd name="connsiteX201" fmla="*/ 7138061 w 12192528"/>
              <a:gd name="connsiteY201" fmla="*/ 1926276 h 3912503"/>
              <a:gd name="connsiteX202" fmla="*/ 7138720 w 12192528"/>
              <a:gd name="connsiteY202" fmla="*/ 1926547 h 3912503"/>
              <a:gd name="connsiteX203" fmla="*/ 7162290 w 12192528"/>
              <a:gd name="connsiteY203" fmla="*/ 1889122 h 3912503"/>
              <a:gd name="connsiteX204" fmla="*/ 7144802 w 12192528"/>
              <a:gd name="connsiteY204" fmla="*/ 1864606 h 3912503"/>
              <a:gd name="connsiteX205" fmla="*/ 6687890 w 12192528"/>
              <a:gd name="connsiteY205" fmla="*/ 1839408 h 3912503"/>
              <a:gd name="connsiteX206" fmla="*/ 6692305 w 12192528"/>
              <a:gd name="connsiteY206" fmla="*/ 1844006 h 3912503"/>
              <a:gd name="connsiteX207" fmla="*/ 6687890 w 12192528"/>
              <a:gd name="connsiteY207" fmla="*/ 1839593 h 3912503"/>
              <a:gd name="connsiteX208" fmla="*/ 12090228 w 12192528"/>
              <a:gd name="connsiteY208" fmla="*/ 1834540 h 3912503"/>
              <a:gd name="connsiteX209" fmla="*/ 12098715 w 12192528"/>
              <a:gd name="connsiteY209" fmla="*/ 1837342 h 3912503"/>
              <a:gd name="connsiteX210" fmla="*/ 12095912 w 12192528"/>
              <a:gd name="connsiteY210" fmla="*/ 1835591 h 3912503"/>
              <a:gd name="connsiteX211" fmla="*/ 12096620 w 12192528"/>
              <a:gd name="connsiteY211" fmla="*/ 1835537 h 3912503"/>
              <a:gd name="connsiteX212" fmla="*/ 12100664 w 12192528"/>
              <a:gd name="connsiteY212" fmla="*/ 1837197 h 3912503"/>
              <a:gd name="connsiteX213" fmla="*/ 12100572 w 12192528"/>
              <a:gd name="connsiteY213" fmla="*/ 1835963 h 3912503"/>
              <a:gd name="connsiteX214" fmla="*/ 12095360 w 12192528"/>
              <a:gd name="connsiteY214" fmla="*/ 1835245 h 3912503"/>
              <a:gd name="connsiteX215" fmla="*/ 12095912 w 12192528"/>
              <a:gd name="connsiteY215" fmla="*/ 1835591 h 3912503"/>
              <a:gd name="connsiteX216" fmla="*/ 12094671 w 12192528"/>
              <a:gd name="connsiteY216" fmla="*/ 1835684 h 3912503"/>
              <a:gd name="connsiteX217" fmla="*/ 12093935 w 12192528"/>
              <a:gd name="connsiteY217" fmla="*/ 1835051 h 3912503"/>
              <a:gd name="connsiteX218" fmla="*/ 7388777 w 12192528"/>
              <a:gd name="connsiteY218" fmla="*/ 1817888 h 3912503"/>
              <a:gd name="connsiteX219" fmla="*/ 7389364 w 12192528"/>
              <a:gd name="connsiteY219" fmla="*/ 1819685 h 3912503"/>
              <a:gd name="connsiteX220" fmla="*/ 7385312 w 12192528"/>
              <a:gd name="connsiteY220" fmla="*/ 1821000 h 3912503"/>
              <a:gd name="connsiteX221" fmla="*/ 12054147 w 12192528"/>
              <a:gd name="connsiteY221" fmla="*/ 1807180 h 3912503"/>
              <a:gd name="connsiteX222" fmla="*/ 12087545 w 12192528"/>
              <a:gd name="connsiteY222" fmla="*/ 1821519 h 3912503"/>
              <a:gd name="connsiteX223" fmla="*/ 12075262 w 12192528"/>
              <a:gd name="connsiteY223" fmla="*/ 1815310 h 3912503"/>
              <a:gd name="connsiteX224" fmla="*/ 6084899 w 12192528"/>
              <a:gd name="connsiteY224" fmla="*/ 1795170 h 3912503"/>
              <a:gd name="connsiteX225" fmla="*/ 6088499 w 12192528"/>
              <a:gd name="connsiteY225" fmla="*/ 1798773 h 3912503"/>
              <a:gd name="connsiteX226" fmla="*/ 6084459 w 12192528"/>
              <a:gd name="connsiteY226" fmla="*/ 1795609 h 3912503"/>
              <a:gd name="connsiteX227" fmla="*/ 7688591 w 12192528"/>
              <a:gd name="connsiteY227" fmla="*/ 1792592 h 3912503"/>
              <a:gd name="connsiteX228" fmla="*/ 7692335 w 12192528"/>
              <a:gd name="connsiteY228" fmla="*/ 1793440 h 3912503"/>
              <a:gd name="connsiteX229" fmla="*/ 7683586 w 12192528"/>
              <a:gd name="connsiteY229" fmla="*/ 1800869 h 3912503"/>
              <a:gd name="connsiteX230" fmla="*/ 2048700 w 12192528"/>
              <a:gd name="connsiteY230" fmla="*/ 1788029 h 3912503"/>
              <a:gd name="connsiteX231" fmla="*/ 2048819 w 12192528"/>
              <a:gd name="connsiteY231" fmla="*/ 1788402 h 3912503"/>
              <a:gd name="connsiteX232" fmla="*/ 2051503 w 12192528"/>
              <a:gd name="connsiteY232" fmla="*/ 1795639 h 3912503"/>
              <a:gd name="connsiteX233" fmla="*/ 2051503 w 12192528"/>
              <a:gd name="connsiteY233" fmla="*/ 1798856 h 3912503"/>
              <a:gd name="connsiteX234" fmla="*/ 2048283 w 12192528"/>
              <a:gd name="connsiteY234" fmla="*/ 1805288 h 3912503"/>
              <a:gd name="connsiteX235" fmla="*/ 2047583 w 12192528"/>
              <a:gd name="connsiteY235" fmla="*/ 1806221 h 3912503"/>
              <a:gd name="connsiteX236" fmla="*/ 2059337 w 12192528"/>
              <a:gd name="connsiteY236" fmla="*/ 1810342 h 3912503"/>
              <a:gd name="connsiteX237" fmla="*/ 2138697 w 12192528"/>
              <a:gd name="connsiteY237" fmla="*/ 1846190 h 3912503"/>
              <a:gd name="connsiteX238" fmla="*/ 2139327 w 12192528"/>
              <a:gd name="connsiteY238" fmla="*/ 1831392 h 3912503"/>
              <a:gd name="connsiteX239" fmla="*/ 2092710 w 12192528"/>
              <a:gd name="connsiteY239" fmla="*/ 1805853 h 3912503"/>
              <a:gd name="connsiteX240" fmla="*/ 11996731 w 12192528"/>
              <a:gd name="connsiteY240" fmla="*/ 1784154 h 3912503"/>
              <a:gd name="connsiteX241" fmla="*/ 11996698 w 12192528"/>
              <a:gd name="connsiteY241" fmla="*/ 1784156 h 3912503"/>
              <a:gd name="connsiteX242" fmla="*/ 11996732 w 12192528"/>
              <a:gd name="connsiteY242" fmla="*/ 1784167 h 3912503"/>
              <a:gd name="connsiteX243" fmla="*/ 12013946 w 12192528"/>
              <a:gd name="connsiteY243" fmla="*/ 1778453 h 3912503"/>
              <a:gd name="connsiteX244" fmla="*/ 12015932 w 12192528"/>
              <a:gd name="connsiteY244" fmla="*/ 1778795 h 3912503"/>
              <a:gd name="connsiteX245" fmla="*/ 12013982 w 12192528"/>
              <a:gd name="connsiteY245" fmla="*/ 1778940 h 3912503"/>
              <a:gd name="connsiteX246" fmla="*/ 12017736 w 12192528"/>
              <a:gd name="connsiteY246" fmla="*/ 1776698 h 3912503"/>
              <a:gd name="connsiteX247" fmla="*/ 12015787 w 12192528"/>
              <a:gd name="connsiteY247" fmla="*/ 1776845 h 3912503"/>
              <a:gd name="connsiteX248" fmla="*/ 12013837 w 12192528"/>
              <a:gd name="connsiteY248" fmla="*/ 1776990 h 3912503"/>
              <a:gd name="connsiteX249" fmla="*/ 12013946 w 12192528"/>
              <a:gd name="connsiteY249" fmla="*/ 1778453 h 3912503"/>
              <a:gd name="connsiteX250" fmla="*/ 12011961 w 12192528"/>
              <a:gd name="connsiteY250" fmla="*/ 1778111 h 3912503"/>
              <a:gd name="connsiteX251" fmla="*/ 12007988 w 12192528"/>
              <a:gd name="connsiteY251" fmla="*/ 1777427 h 3912503"/>
              <a:gd name="connsiteX252" fmla="*/ 12014566 w 12192528"/>
              <a:gd name="connsiteY252" fmla="*/ 1786744 h 3912503"/>
              <a:gd name="connsiteX253" fmla="*/ 11998680 w 12192528"/>
              <a:gd name="connsiteY253" fmla="*/ 1784009 h 3912503"/>
              <a:gd name="connsiteX254" fmla="*/ 11998165 w 12192528"/>
              <a:gd name="connsiteY254" fmla="*/ 1784607 h 3912503"/>
              <a:gd name="connsiteX255" fmla="*/ 12010121 w 12192528"/>
              <a:gd name="connsiteY255" fmla="*/ 1788279 h 3912503"/>
              <a:gd name="connsiteX256" fmla="*/ 12033342 w 12192528"/>
              <a:gd name="connsiteY256" fmla="*/ 1798248 h 3912503"/>
              <a:gd name="connsiteX257" fmla="*/ 12034264 w 12192528"/>
              <a:gd name="connsiteY257" fmla="*/ 1794590 h 3912503"/>
              <a:gd name="connsiteX258" fmla="*/ 12038540 w 12192528"/>
              <a:gd name="connsiteY258" fmla="*/ 1792798 h 3912503"/>
              <a:gd name="connsiteX259" fmla="*/ 12028066 w 12192528"/>
              <a:gd name="connsiteY259" fmla="*/ 1783772 h 3912503"/>
              <a:gd name="connsiteX260" fmla="*/ 12032108 w 12192528"/>
              <a:gd name="connsiteY260" fmla="*/ 1785432 h 3912503"/>
              <a:gd name="connsiteX261" fmla="*/ 12036153 w 12192528"/>
              <a:gd name="connsiteY261" fmla="*/ 1787092 h 3912503"/>
              <a:gd name="connsiteX262" fmla="*/ 12034059 w 12192528"/>
              <a:gd name="connsiteY262" fmla="*/ 1785287 h 3912503"/>
              <a:gd name="connsiteX263" fmla="*/ 12030015 w 12192528"/>
              <a:gd name="connsiteY263" fmla="*/ 1783627 h 3912503"/>
              <a:gd name="connsiteX264" fmla="*/ 12027919 w 12192528"/>
              <a:gd name="connsiteY264" fmla="*/ 1781822 h 3912503"/>
              <a:gd name="connsiteX265" fmla="*/ 12017736 w 12192528"/>
              <a:gd name="connsiteY265" fmla="*/ 1776698 h 3912503"/>
              <a:gd name="connsiteX266" fmla="*/ 11964996 w 12192528"/>
              <a:gd name="connsiteY266" fmla="*/ 1773837 h 3912503"/>
              <a:gd name="connsiteX267" fmla="*/ 11964022 w 12192528"/>
              <a:gd name="connsiteY267" fmla="*/ 1774121 h 3912503"/>
              <a:gd name="connsiteX268" fmla="*/ 11976922 w 12192528"/>
              <a:gd name="connsiteY268" fmla="*/ 1778082 h 3912503"/>
              <a:gd name="connsiteX269" fmla="*/ 11971844 w 12192528"/>
              <a:gd name="connsiteY269" fmla="*/ 1775715 h 3912503"/>
              <a:gd name="connsiteX270" fmla="*/ 11964996 w 12192528"/>
              <a:gd name="connsiteY270" fmla="*/ 1773837 h 3912503"/>
              <a:gd name="connsiteX271" fmla="*/ 6227322 w 12192528"/>
              <a:gd name="connsiteY271" fmla="*/ 1770443 h 3912503"/>
              <a:gd name="connsiteX272" fmla="*/ 6236335 w 12192528"/>
              <a:gd name="connsiteY272" fmla="*/ 1773951 h 3912503"/>
              <a:gd name="connsiteX273" fmla="*/ 6236145 w 12192528"/>
              <a:gd name="connsiteY273" fmla="*/ 1777787 h 3912503"/>
              <a:gd name="connsiteX274" fmla="*/ 11878662 w 12192528"/>
              <a:gd name="connsiteY274" fmla="*/ 1751785 h 3912503"/>
              <a:gd name="connsiteX275" fmla="*/ 11880358 w 12192528"/>
              <a:gd name="connsiteY275" fmla="*/ 1752404 h 3912503"/>
              <a:gd name="connsiteX276" fmla="*/ 11918602 w 12192528"/>
              <a:gd name="connsiteY276" fmla="*/ 1760172 h 3912503"/>
              <a:gd name="connsiteX277" fmla="*/ 11943146 w 12192528"/>
              <a:gd name="connsiteY277" fmla="*/ 1767710 h 3912503"/>
              <a:gd name="connsiteX278" fmla="*/ 11940718 w 12192528"/>
              <a:gd name="connsiteY278" fmla="*/ 1765782 h 3912503"/>
              <a:gd name="connsiteX279" fmla="*/ 11920326 w 12192528"/>
              <a:gd name="connsiteY279" fmla="*/ 1758478 h 3912503"/>
              <a:gd name="connsiteX280" fmla="*/ 11878662 w 12192528"/>
              <a:gd name="connsiteY280" fmla="*/ 1751785 h 3912503"/>
              <a:gd name="connsiteX281" fmla="*/ 1609129 w 12192528"/>
              <a:gd name="connsiteY281" fmla="*/ 1746640 h 3912503"/>
              <a:gd name="connsiteX282" fmla="*/ 1609949 w 12192528"/>
              <a:gd name="connsiteY282" fmla="*/ 1751761 h 3912503"/>
              <a:gd name="connsiteX283" fmla="*/ 1613252 w 12192528"/>
              <a:gd name="connsiteY283" fmla="*/ 1765439 h 3912503"/>
              <a:gd name="connsiteX284" fmla="*/ 1613017 w 12192528"/>
              <a:gd name="connsiteY284" fmla="*/ 1771098 h 3912503"/>
              <a:gd name="connsiteX285" fmla="*/ 1608010 w 12192528"/>
              <a:gd name="connsiteY285" fmla="*/ 1783280 h 3912503"/>
              <a:gd name="connsiteX286" fmla="*/ 1689613 w 12192528"/>
              <a:gd name="connsiteY286" fmla="*/ 1801924 h 3912503"/>
              <a:gd name="connsiteX287" fmla="*/ 2173650 w 12192528"/>
              <a:gd name="connsiteY287" fmla="*/ 1996780 h 3912503"/>
              <a:gd name="connsiteX288" fmla="*/ 2162369 w 12192528"/>
              <a:gd name="connsiteY288" fmla="*/ 1996780 h 3912503"/>
              <a:gd name="connsiteX289" fmla="*/ 2222534 w 12192528"/>
              <a:gd name="connsiteY289" fmla="*/ 2026858 h 3912503"/>
              <a:gd name="connsiteX290" fmla="*/ 2293979 w 12192528"/>
              <a:gd name="connsiteY290" fmla="*/ 2068220 h 3912503"/>
              <a:gd name="connsiteX291" fmla="*/ 2308990 w 12192528"/>
              <a:gd name="connsiteY291" fmla="*/ 2080669 h 3912503"/>
              <a:gd name="connsiteX292" fmla="*/ 2306757 w 12192528"/>
              <a:gd name="connsiteY292" fmla="*/ 2028676 h 3912503"/>
              <a:gd name="connsiteX293" fmla="*/ 2295859 w 12192528"/>
              <a:gd name="connsiteY293" fmla="*/ 2019337 h 3912503"/>
              <a:gd name="connsiteX294" fmla="*/ 2283527 w 12192528"/>
              <a:gd name="connsiteY294" fmla="*/ 2008767 h 3912503"/>
              <a:gd name="connsiteX295" fmla="*/ 2272442 w 12192528"/>
              <a:gd name="connsiteY295" fmla="*/ 2018504 h 3912503"/>
              <a:gd name="connsiteX296" fmla="*/ 2263812 w 12192528"/>
              <a:gd name="connsiteY296" fmla="*/ 2021594 h 3912503"/>
              <a:gd name="connsiteX297" fmla="*/ 2258634 w 12192528"/>
              <a:gd name="connsiteY297" fmla="*/ 2013903 h 3912503"/>
              <a:gd name="connsiteX298" fmla="*/ 2256909 w 12192528"/>
              <a:gd name="connsiteY298" fmla="*/ 2007003 h 3912503"/>
              <a:gd name="connsiteX299" fmla="*/ 2251730 w 12192528"/>
              <a:gd name="connsiteY299" fmla="*/ 1998952 h 3912503"/>
              <a:gd name="connsiteX300" fmla="*/ 2244251 w 12192528"/>
              <a:gd name="connsiteY300" fmla="*/ 2004128 h 3912503"/>
              <a:gd name="connsiteX301" fmla="*/ 2226990 w 12192528"/>
              <a:gd name="connsiteY301" fmla="*/ 2001252 h 3912503"/>
              <a:gd name="connsiteX302" fmla="*/ 2223539 w 12192528"/>
              <a:gd name="connsiteY302" fmla="*/ 1993776 h 3912503"/>
              <a:gd name="connsiteX303" fmla="*/ 2213182 w 12192528"/>
              <a:gd name="connsiteY303" fmla="*/ 1989750 h 3912503"/>
              <a:gd name="connsiteX304" fmla="*/ 2209155 w 12192528"/>
              <a:gd name="connsiteY304" fmla="*/ 1999527 h 3912503"/>
              <a:gd name="connsiteX305" fmla="*/ 2210123 w 12192528"/>
              <a:gd name="connsiteY305" fmla="*/ 2008224 h 3912503"/>
              <a:gd name="connsiteX306" fmla="*/ 2165155 w 12192528"/>
              <a:gd name="connsiteY306" fmla="*/ 1963502 h 3912503"/>
              <a:gd name="connsiteX307" fmla="*/ 2165173 w 12192528"/>
              <a:gd name="connsiteY307" fmla="*/ 1963476 h 3912503"/>
              <a:gd name="connsiteX308" fmla="*/ 1990538 w 12192528"/>
              <a:gd name="connsiteY308" fmla="*/ 1873132 h 3912503"/>
              <a:gd name="connsiteX309" fmla="*/ 1752365 w 12192528"/>
              <a:gd name="connsiteY309" fmla="*/ 1782645 h 3912503"/>
              <a:gd name="connsiteX310" fmla="*/ 5950882 w 12192528"/>
              <a:gd name="connsiteY310" fmla="*/ 1716792 h 3912503"/>
              <a:gd name="connsiteX311" fmla="*/ 5966086 w 12192528"/>
              <a:gd name="connsiteY311" fmla="*/ 1723104 h 3912503"/>
              <a:gd name="connsiteX312" fmla="*/ 5961177 w 12192528"/>
              <a:gd name="connsiteY312" fmla="*/ 1719502 h 3912503"/>
              <a:gd name="connsiteX313" fmla="*/ 5962488 w 12192528"/>
              <a:gd name="connsiteY313" fmla="*/ 1719502 h 3912503"/>
              <a:gd name="connsiteX314" fmla="*/ 5969686 w 12192528"/>
              <a:gd name="connsiteY314" fmla="*/ 1723104 h 3912503"/>
              <a:gd name="connsiteX315" fmla="*/ 5969686 w 12192528"/>
              <a:gd name="connsiteY315" fmla="*/ 1720825 h 3912503"/>
              <a:gd name="connsiteX316" fmla="*/ 5960211 w 12192528"/>
              <a:gd name="connsiteY316" fmla="*/ 1718792 h 3912503"/>
              <a:gd name="connsiteX317" fmla="*/ 5961177 w 12192528"/>
              <a:gd name="connsiteY317" fmla="*/ 1719502 h 3912503"/>
              <a:gd name="connsiteX318" fmla="*/ 5958886 w 12192528"/>
              <a:gd name="connsiteY318" fmla="*/ 1719502 h 3912503"/>
              <a:gd name="connsiteX319" fmla="*/ 5957622 w 12192528"/>
              <a:gd name="connsiteY319" fmla="*/ 1718238 h 3912503"/>
              <a:gd name="connsiteX320" fmla="*/ 5981767 w 12192528"/>
              <a:gd name="connsiteY320" fmla="*/ 1713021 h 3912503"/>
              <a:gd name="connsiteX321" fmla="*/ 5986017 w 12192528"/>
              <a:gd name="connsiteY321" fmla="*/ 1722354 h 3912503"/>
              <a:gd name="connsiteX322" fmla="*/ 5998490 w 12192528"/>
              <a:gd name="connsiteY322" fmla="*/ 1726708 h 3912503"/>
              <a:gd name="connsiteX323" fmla="*/ 5994890 w 12192528"/>
              <a:gd name="connsiteY323" fmla="*/ 1726708 h 3912503"/>
              <a:gd name="connsiteX324" fmla="*/ 6002090 w 12192528"/>
              <a:gd name="connsiteY324" fmla="*/ 1730312 h 3912503"/>
              <a:gd name="connsiteX325" fmla="*/ 6005690 w 12192528"/>
              <a:gd name="connsiteY325" fmla="*/ 1733914 h 3912503"/>
              <a:gd name="connsiteX326" fmla="*/ 6084459 w 12192528"/>
              <a:gd name="connsiteY326" fmla="*/ 1795609 h 3912503"/>
              <a:gd name="connsiteX327" fmla="*/ 6081297 w 12192528"/>
              <a:gd name="connsiteY327" fmla="*/ 1798773 h 3912503"/>
              <a:gd name="connsiteX328" fmla="*/ 6084899 w 12192528"/>
              <a:gd name="connsiteY328" fmla="*/ 1798773 h 3912503"/>
              <a:gd name="connsiteX329" fmla="*/ 6088499 w 12192528"/>
              <a:gd name="connsiteY329" fmla="*/ 1798773 h 3912503"/>
              <a:gd name="connsiteX330" fmla="*/ 6092099 w 12192528"/>
              <a:gd name="connsiteY330" fmla="*/ 1802377 h 3912503"/>
              <a:gd name="connsiteX331" fmla="*/ 6110101 w 12192528"/>
              <a:gd name="connsiteY331" fmla="*/ 1820392 h 3912503"/>
              <a:gd name="connsiteX332" fmla="*/ 6106500 w 12192528"/>
              <a:gd name="connsiteY332" fmla="*/ 1813187 h 3912503"/>
              <a:gd name="connsiteX333" fmla="*/ 6110101 w 12192528"/>
              <a:gd name="connsiteY333" fmla="*/ 1813187 h 3912503"/>
              <a:gd name="connsiteX334" fmla="*/ 6113702 w 12192528"/>
              <a:gd name="connsiteY334" fmla="*/ 1813187 h 3912503"/>
              <a:gd name="connsiteX335" fmla="*/ 6110100 w 12192528"/>
              <a:gd name="connsiteY335" fmla="*/ 1809582 h 3912503"/>
              <a:gd name="connsiteX336" fmla="*/ 6135303 w 12192528"/>
              <a:gd name="connsiteY336" fmla="*/ 1823997 h 3912503"/>
              <a:gd name="connsiteX337" fmla="*/ 6131704 w 12192528"/>
              <a:gd name="connsiteY337" fmla="*/ 1823997 h 3912503"/>
              <a:gd name="connsiteX338" fmla="*/ 6128102 w 12192528"/>
              <a:gd name="connsiteY338" fmla="*/ 1820392 h 3912503"/>
              <a:gd name="connsiteX339" fmla="*/ 6124502 w 12192528"/>
              <a:gd name="connsiteY339" fmla="*/ 1820392 h 3912503"/>
              <a:gd name="connsiteX340" fmla="*/ 6131704 w 12192528"/>
              <a:gd name="connsiteY340" fmla="*/ 1827599 h 3912503"/>
              <a:gd name="connsiteX341" fmla="*/ 6135303 w 12192528"/>
              <a:gd name="connsiteY341" fmla="*/ 1831202 h 3912503"/>
              <a:gd name="connsiteX342" fmla="*/ 6160505 w 12192528"/>
              <a:gd name="connsiteY342" fmla="*/ 1863632 h 3912503"/>
              <a:gd name="connsiteX343" fmla="*/ 6183458 w 12192528"/>
              <a:gd name="connsiteY343" fmla="*/ 1878945 h 3912503"/>
              <a:gd name="connsiteX344" fmla="*/ 6191929 w 12192528"/>
              <a:gd name="connsiteY344" fmla="*/ 1883091 h 3912503"/>
              <a:gd name="connsiteX345" fmla="*/ 6210114 w 12192528"/>
              <a:gd name="connsiteY345" fmla="*/ 1883530 h 3912503"/>
              <a:gd name="connsiteX346" fmla="*/ 6234671 w 12192528"/>
              <a:gd name="connsiteY346" fmla="*/ 1898946 h 3912503"/>
              <a:gd name="connsiteX347" fmla="*/ 6254560 w 12192528"/>
              <a:gd name="connsiteY347" fmla="*/ 1918972 h 3912503"/>
              <a:gd name="connsiteX348" fmla="*/ 6255725 w 12192528"/>
              <a:gd name="connsiteY348" fmla="*/ 1919992 h 3912503"/>
              <a:gd name="connsiteX349" fmla="*/ 6269546 w 12192528"/>
              <a:gd name="connsiteY349" fmla="*/ 1912573 h 3912503"/>
              <a:gd name="connsiteX350" fmla="*/ 6207310 w 12192528"/>
              <a:gd name="connsiteY350" fmla="*/ 1863632 h 3912503"/>
              <a:gd name="connsiteX351" fmla="*/ 6138904 w 12192528"/>
              <a:gd name="connsiteY351" fmla="*/ 1809582 h 3912503"/>
              <a:gd name="connsiteX352" fmla="*/ 6066897 w 12192528"/>
              <a:gd name="connsiteY352" fmla="*/ 1766344 h 3912503"/>
              <a:gd name="connsiteX353" fmla="*/ 6009290 w 12192528"/>
              <a:gd name="connsiteY353" fmla="*/ 1730312 h 3912503"/>
              <a:gd name="connsiteX354" fmla="*/ 6005690 w 12192528"/>
              <a:gd name="connsiteY354" fmla="*/ 1726708 h 3912503"/>
              <a:gd name="connsiteX355" fmla="*/ 5998488 w 12192528"/>
              <a:gd name="connsiteY355" fmla="*/ 1723104 h 3912503"/>
              <a:gd name="connsiteX356" fmla="*/ 2245258 w 12192528"/>
              <a:gd name="connsiteY356" fmla="*/ 1710274 h 3912503"/>
              <a:gd name="connsiteX357" fmla="*/ 2244276 w 12192528"/>
              <a:gd name="connsiteY357" fmla="*/ 1710488 h 3912503"/>
              <a:gd name="connsiteX358" fmla="*/ 2252305 w 12192528"/>
              <a:gd name="connsiteY358" fmla="*/ 1715011 h 3912503"/>
              <a:gd name="connsiteX359" fmla="*/ 2252305 w 12192528"/>
              <a:gd name="connsiteY359" fmla="*/ 1713724 h 3912503"/>
              <a:gd name="connsiteX360" fmla="*/ 2245258 w 12192528"/>
              <a:gd name="connsiteY360" fmla="*/ 1710274 h 3912503"/>
              <a:gd name="connsiteX361" fmla="*/ 1421019 w 12192528"/>
              <a:gd name="connsiteY361" fmla="*/ 1706832 h 3912503"/>
              <a:gd name="connsiteX362" fmla="*/ 1427065 w 12192528"/>
              <a:gd name="connsiteY362" fmla="*/ 1710443 h 3912503"/>
              <a:gd name="connsiteX363" fmla="*/ 1434763 w 12192528"/>
              <a:gd name="connsiteY363" fmla="*/ 1732340 h 3912503"/>
              <a:gd name="connsiteX364" fmla="*/ 1432681 w 12192528"/>
              <a:gd name="connsiteY364" fmla="*/ 1740171 h 3912503"/>
              <a:gd name="connsiteX365" fmla="*/ 1501179 w 12192528"/>
              <a:gd name="connsiteY365" fmla="*/ 1759551 h 3912503"/>
              <a:gd name="connsiteX366" fmla="*/ 1504479 w 12192528"/>
              <a:gd name="connsiteY366" fmla="*/ 1753647 h 3912503"/>
              <a:gd name="connsiteX367" fmla="*/ 1504952 w 12192528"/>
              <a:gd name="connsiteY367" fmla="*/ 1742564 h 3912503"/>
              <a:gd name="connsiteX368" fmla="*/ 1508963 w 12192528"/>
              <a:gd name="connsiteY368" fmla="*/ 1726998 h 3912503"/>
              <a:gd name="connsiteX369" fmla="*/ 1512501 w 12192528"/>
              <a:gd name="connsiteY369" fmla="*/ 1722753 h 3912503"/>
              <a:gd name="connsiteX370" fmla="*/ 1512766 w 12192528"/>
              <a:gd name="connsiteY370" fmla="*/ 1722417 h 3912503"/>
              <a:gd name="connsiteX371" fmla="*/ 1501911 w 12192528"/>
              <a:gd name="connsiteY371" fmla="*/ 1719688 h 3912503"/>
              <a:gd name="connsiteX372" fmla="*/ 11144220 w 12192528"/>
              <a:gd name="connsiteY372" fmla="*/ 1705043 h 3912503"/>
              <a:gd name="connsiteX373" fmla="*/ 11141306 w 12192528"/>
              <a:gd name="connsiteY373" fmla="*/ 1706782 h 3912503"/>
              <a:gd name="connsiteX374" fmla="*/ 11144473 w 12192528"/>
              <a:gd name="connsiteY374" fmla="*/ 1705342 h 3912503"/>
              <a:gd name="connsiteX375" fmla="*/ 11137441 w 12192528"/>
              <a:gd name="connsiteY375" fmla="*/ 1697014 h 3912503"/>
              <a:gd name="connsiteX376" fmla="*/ 11137260 w 12192528"/>
              <a:gd name="connsiteY376" fmla="*/ 1697085 h 3912503"/>
              <a:gd name="connsiteX377" fmla="*/ 11136611 w 12192528"/>
              <a:gd name="connsiteY377" fmla="*/ 1707194 h 3912503"/>
              <a:gd name="connsiteX378" fmla="*/ 11136908 w 12192528"/>
              <a:gd name="connsiteY378" fmla="*/ 1707576 h 3912503"/>
              <a:gd name="connsiteX379" fmla="*/ 11143525 w 12192528"/>
              <a:gd name="connsiteY379" fmla="*/ 1704219 h 3912503"/>
              <a:gd name="connsiteX380" fmla="*/ 12178406 w 12192528"/>
              <a:gd name="connsiteY380" fmla="*/ 1692372 h 3912503"/>
              <a:gd name="connsiteX381" fmla="*/ 12183109 w 12192528"/>
              <a:gd name="connsiteY381" fmla="*/ 1695023 h 3912503"/>
              <a:gd name="connsiteX382" fmla="*/ 12178245 w 12192528"/>
              <a:gd name="connsiteY382" fmla="*/ 1692420 h 3912503"/>
              <a:gd name="connsiteX383" fmla="*/ 1622627 w 12192528"/>
              <a:gd name="connsiteY383" fmla="*/ 1686357 h 3912503"/>
              <a:gd name="connsiteX384" fmla="*/ 1613961 w 12192528"/>
              <a:gd name="connsiteY384" fmla="*/ 1696340 h 3912503"/>
              <a:gd name="connsiteX385" fmla="*/ 1600748 w 12192528"/>
              <a:gd name="connsiteY385" fmla="*/ 1704123 h 3912503"/>
              <a:gd name="connsiteX386" fmla="*/ 1596731 w 12192528"/>
              <a:gd name="connsiteY386" fmla="*/ 1707749 h 3912503"/>
              <a:gd name="connsiteX387" fmla="*/ 1686132 w 12192528"/>
              <a:gd name="connsiteY387" fmla="*/ 1733403 h 3912503"/>
              <a:gd name="connsiteX388" fmla="*/ 1810501 w 12192528"/>
              <a:gd name="connsiteY388" fmla="*/ 1778922 h 3912503"/>
              <a:gd name="connsiteX389" fmla="*/ 1957266 w 12192528"/>
              <a:gd name="connsiteY389" fmla="*/ 1839810 h 3912503"/>
              <a:gd name="connsiteX390" fmla="*/ 1993177 w 12192528"/>
              <a:gd name="connsiteY390" fmla="*/ 1827319 h 3912503"/>
              <a:gd name="connsiteX391" fmla="*/ 1966633 w 12192528"/>
              <a:gd name="connsiteY391" fmla="*/ 1802340 h 3912503"/>
              <a:gd name="connsiteX392" fmla="*/ 1921355 w 12192528"/>
              <a:gd name="connsiteY392" fmla="*/ 1772676 h 3912503"/>
              <a:gd name="connsiteX393" fmla="*/ 1991274 w 12192528"/>
              <a:gd name="connsiteY393" fmla="*/ 1786660 h 3912503"/>
              <a:gd name="connsiteX394" fmla="*/ 1992194 w 12192528"/>
              <a:gd name="connsiteY394" fmla="*/ 1781702 h 3912503"/>
              <a:gd name="connsiteX395" fmla="*/ 1992462 w 12192528"/>
              <a:gd name="connsiteY395" fmla="*/ 1779022 h 3912503"/>
              <a:gd name="connsiteX396" fmla="*/ 1993267 w 12192528"/>
              <a:gd name="connsiteY396" fmla="*/ 1772589 h 3912503"/>
              <a:gd name="connsiteX397" fmla="*/ 1998419 w 12192528"/>
              <a:gd name="connsiteY397" fmla="*/ 1767666 h 3912503"/>
              <a:gd name="connsiteX398" fmla="*/ 1983807 w 12192528"/>
              <a:gd name="connsiteY398" fmla="*/ 1761749 h 3912503"/>
              <a:gd name="connsiteX399" fmla="*/ 1832994 w 12192528"/>
              <a:gd name="connsiteY399" fmla="*/ 1707228 h 3912503"/>
              <a:gd name="connsiteX400" fmla="*/ 1808113 w 12192528"/>
              <a:gd name="connsiteY400" fmla="*/ 1699426 h 3912503"/>
              <a:gd name="connsiteX401" fmla="*/ 1809135 w 12192528"/>
              <a:gd name="connsiteY401" fmla="*/ 1700286 h 3912503"/>
              <a:gd name="connsiteX402" fmla="*/ 1812355 w 12192528"/>
              <a:gd name="connsiteY402" fmla="*/ 1704575 h 3912503"/>
              <a:gd name="connsiteX403" fmla="*/ 1816112 w 12192528"/>
              <a:gd name="connsiteY403" fmla="*/ 1716367 h 3912503"/>
              <a:gd name="connsiteX404" fmla="*/ 1818669 w 12192528"/>
              <a:gd name="connsiteY404" fmla="*/ 1723261 h 3912503"/>
              <a:gd name="connsiteX405" fmla="*/ 1835482 w 12192528"/>
              <a:gd name="connsiteY405" fmla="*/ 1728964 h 3912503"/>
              <a:gd name="connsiteX406" fmla="*/ 1858903 w 12192528"/>
              <a:gd name="connsiteY406" fmla="*/ 1746137 h 3912503"/>
              <a:gd name="connsiteX407" fmla="*/ 1826115 w 12192528"/>
              <a:gd name="connsiteY407" fmla="*/ 1752381 h 3912503"/>
              <a:gd name="connsiteX408" fmla="*/ 1807151 w 12192528"/>
              <a:gd name="connsiteY408" fmla="*/ 1745258 h 3912503"/>
              <a:gd name="connsiteX409" fmla="*/ 1806452 w 12192528"/>
              <a:gd name="connsiteY409" fmla="*/ 1746655 h 3912503"/>
              <a:gd name="connsiteX410" fmla="*/ 1803231 w 12192528"/>
              <a:gd name="connsiteY410" fmla="*/ 1747995 h 3912503"/>
              <a:gd name="connsiteX411" fmla="*/ 1797058 w 12192528"/>
              <a:gd name="connsiteY411" fmla="*/ 1749871 h 3912503"/>
              <a:gd name="connsiteX412" fmla="*/ 1794911 w 12192528"/>
              <a:gd name="connsiteY412" fmla="*/ 1750943 h 3912503"/>
              <a:gd name="connsiteX413" fmla="*/ 1786324 w 12192528"/>
              <a:gd name="connsiteY413" fmla="*/ 1752016 h 3912503"/>
              <a:gd name="connsiteX414" fmla="*/ 1784445 w 12192528"/>
              <a:gd name="connsiteY414" fmla="*/ 1752552 h 3912503"/>
              <a:gd name="connsiteX415" fmla="*/ 1765391 w 12192528"/>
              <a:gd name="connsiteY415" fmla="*/ 1740491 h 3912503"/>
              <a:gd name="connsiteX416" fmla="*/ 1759487 w 12192528"/>
              <a:gd name="connsiteY416" fmla="*/ 1729502 h 3912503"/>
              <a:gd name="connsiteX417" fmla="*/ 1758441 w 12192528"/>
              <a:gd name="connsiteY417" fmla="*/ 1726965 h 3912503"/>
              <a:gd name="connsiteX418" fmla="*/ 1744535 w 12192528"/>
              <a:gd name="connsiteY418" fmla="*/ 1721742 h 3912503"/>
              <a:gd name="connsiteX419" fmla="*/ 1660614 w 12192528"/>
              <a:gd name="connsiteY419" fmla="*/ 1694616 h 3912503"/>
              <a:gd name="connsiteX420" fmla="*/ 2222100 w 12192528"/>
              <a:gd name="connsiteY420" fmla="*/ 1683103 h 3912503"/>
              <a:gd name="connsiteX421" fmla="*/ 2214332 w 12192528"/>
              <a:gd name="connsiteY421" fmla="*/ 1687847 h 3912503"/>
              <a:gd name="connsiteX422" fmla="*/ 2210127 w 12192528"/>
              <a:gd name="connsiteY422" fmla="*/ 1691249 h 3912503"/>
              <a:gd name="connsiteX423" fmla="*/ 2227208 w 12192528"/>
              <a:gd name="connsiteY423" fmla="*/ 1700872 h 3912503"/>
              <a:gd name="connsiteX424" fmla="*/ 2229867 w 12192528"/>
              <a:gd name="connsiteY424" fmla="*/ 1684397 h 3912503"/>
              <a:gd name="connsiteX425" fmla="*/ 2222100 w 12192528"/>
              <a:gd name="connsiteY425" fmla="*/ 1683103 h 3912503"/>
              <a:gd name="connsiteX426" fmla="*/ 1135797 w 12192528"/>
              <a:gd name="connsiteY426" fmla="*/ 1682585 h 3912503"/>
              <a:gd name="connsiteX427" fmla="*/ 1135657 w 12192528"/>
              <a:gd name="connsiteY427" fmla="*/ 1684620 h 3912503"/>
              <a:gd name="connsiteX428" fmla="*/ 1198655 w 12192528"/>
              <a:gd name="connsiteY428" fmla="*/ 1689272 h 3912503"/>
              <a:gd name="connsiteX429" fmla="*/ 1314555 w 12192528"/>
              <a:gd name="connsiteY429" fmla="*/ 1710285 h 3912503"/>
              <a:gd name="connsiteX430" fmla="*/ 1369793 w 12192528"/>
              <a:gd name="connsiteY430" fmla="*/ 1724206 h 3912503"/>
              <a:gd name="connsiteX431" fmla="*/ 1367679 w 12192528"/>
              <a:gd name="connsiteY431" fmla="*/ 1720297 h 3912503"/>
              <a:gd name="connsiteX432" fmla="*/ 1355581 w 12192528"/>
              <a:gd name="connsiteY432" fmla="*/ 1708253 h 3912503"/>
              <a:gd name="connsiteX433" fmla="*/ 1355581 w 12192528"/>
              <a:gd name="connsiteY433" fmla="*/ 1697458 h 3912503"/>
              <a:gd name="connsiteX434" fmla="*/ 1240593 w 12192528"/>
              <a:gd name="connsiteY434" fmla="*/ 1686150 h 3912503"/>
              <a:gd name="connsiteX435" fmla="*/ 7847880 w 12192528"/>
              <a:gd name="connsiteY435" fmla="*/ 1663016 h 3912503"/>
              <a:gd name="connsiteX436" fmla="*/ 7847780 w 12192528"/>
              <a:gd name="connsiteY436" fmla="*/ 1663140 h 3912503"/>
              <a:gd name="connsiteX437" fmla="*/ 7843187 w 12192528"/>
              <a:gd name="connsiteY437" fmla="*/ 1666040 h 3912503"/>
              <a:gd name="connsiteX438" fmla="*/ 5888368 w 12192528"/>
              <a:gd name="connsiteY438" fmla="*/ 1661582 h 3912503"/>
              <a:gd name="connsiteX439" fmla="*/ 5947745 w 12192528"/>
              <a:gd name="connsiteY439" fmla="*/ 1692506 h 3912503"/>
              <a:gd name="connsiteX440" fmla="*/ 5926033 w 12192528"/>
              <a:gd name="connsiteY440" fmla="*/ 1679415 h 3912503"/>
              <a:gd name="connsiteX441" fmla="*/ 12125881 w 12192528"/>
              <a:gd name="connsiteY441" fmla="*/ 1659984 h 3912503"/>
              <a:gd name="connsiteX442" fmla="*/ 12127684 w 12192528"/>
              <a:gd name="connsiteY442" fmla="*/ 1660723 h 3912503"/>
              <a:gd name="connsiteX443" fmla="*/ 12130072 w 12192528"/>
              <a:gd name="connsiteY443" fmla="*/ 1660545 h 3912503"/>
              <a:gd name="connsiteX444" fmla="*/ 12132641 w 12192528"/>
              <a:gd name="connsiteY444" fmla="*/ 1662755 h 3912503"/>
              <a:gd name="connsiteX445" fmla="*/ 12127862 w 12192528"/>
              <a:gd name="connsiteY445" fmla="*/ 1663113 h 3912503"/>
              <a:gd name="connsiteX446" fmla="*/ 12121197 w 12192528"/>
              <a:gd name="connsiteY446" fmla="*/ 1657374 h 3912503"/>
              <a:gd name="connsiteX447" fmla="*/ 12125479 w 12192528"/>
              <a:gd name="connsiteY447" fmla="*/ 1659349 h 3912503"/>
              <a:gd name="connsiteX448" fmla="*/ 12125881 w 12192528"/>
              <a:gd name="connsiteY448" fmla="*/ 1659984 h 3912503"/>
              <a:gd name="connsiteX449" fmla="*/ 12122726 w 12192528"/>
              <a:gd name="connsiteY449" fmla="*/ 1658691 h 3912503"/>
              <a:gd name="connsiteX450" fmla="*/ 12108878 w 12192528"/>
              <a:gd name="connsiteY450" fmla="*/ 1652983 h 3912503"/>
              <a:gd name="connsiteX451" fmla="*/ 12112781 w 12192528"/>
              <a:gd name="connsiteY451" fmla="*/ 1654212 h 3912503"/>
              <a:gd name="connsiteX452" fmla="*/ 12112811 w 12192528"/>
              <a:gd name="connsiteY452" fmla="*/ 1654627 h 3912503"/>
              <a:gd name="connsiteX453" fmla="*/ 12112633 w 12192528"/>
              <a:gd name="connsiteY453" fmla="*/ 1652237 h 3912503"/>
              <a:gd name="connsiteX454" fmla="*/ 12120159 w 12192528"/>
              <a:gd name="connsiteY454" fmla="*/ 1656480 h 3912503"/>
              <a:gd name="connsiteX455" fmla="*/ 12121197 w 12192528"/>
              <a:gd name="connsiteY455" fmla="*/ 1657374 h 3912503"/>
              <a:gd name="connsiteX456" fmla="*/ 12117701 w 12192528"/>
              <a:gd name="connsiteY456" fmla="*/ 1655763 h 3912503"/>
              <a:gd name="connsiteX457" fmla="*/ 12112781 w 12192528"/>
              <a:gd name="connsiteY457" fmla="*/ 1654212 h 3912503"/>
              <a:gd name="connsiteX458" fmla="*/ 1624616 w 12192528"/>
              <a:gd name="connsiteY458" fmla="*/ 1644976 h 3912503"/>
              <a:gd name="connsiteX459" fmla="*/ 1626230 w 12192528"/>
              <a:gd name="connsiteY459" fmla="*/ 1650353 h 3912503"/>
              <a:gd name="connsiteX460" fmla="*/ 1629298 w 12192528"/>
              <a:gd name="connsiteY460" fmla="*/ 1657664 h 3912503"/>
              <a:gd name="connsiteX461" fmla="*/ 1628882 w 12192528"/>
              <a:gd name="connsiteY461" fmla="*/ 1663751 h 3912503"/>
              <a:gd name="connsiteX462" fmla="*/ 1705819 w 12192528"/>
              <a:gd name="connsiteY462" fmla="*/ 1684982 h 3912503"/>
              <a:gd name="connsiteX463" fmla="*/ 1760201 w 12192528"/>
              <a:gd name="connsiteY463" fmla="*/ 1703428 h 3912503"/>
              <a:gd name="connsiteX464" fmla="*/ 1760561 w 12192528"/>
              <a:gd name="connsiteY464" fmla="*/ 1700555 h 3912503"/>
              <a:gd name="connsiteX465" fmla="*/ 1773979 w 12192528"/>
              <a:gd name="connsiteY465" fmla="*/ 1690101 h 3912503"/>
              <a:gd name="connsiteX466" fmla="*/ 1777976 w 12192528"/>
              <a:gd name="connsiteY466" fmla="*/ 1689976 h 3912503"/>
              <a:gd name="connsiteX467" fmla="*/ 1680131 w 12192528"/>
              <a:gd name="connsiteY467" fmla="*/ 1659294 h 3912503"/>
              <a:gd name="connsiteX468" fmla="*/ 6077418 w 12192528"/>
              <a:gd name="connsiteY468" fmla="*/ 1643024 h 3912503"/>
              <a:gd name="connsiteX469" fmla="*/ 6132888 w 12192528"/>
              <a:gd name="connsiteY469" fmla="*/ 1688071 h 3912503"/>
              <a:gd name="connsiteX470" fmla="*/ 6180271 w 12192528"/>
              <a:gd name="connsiteY470" fmla="*/ 1731276 h 3912503"/>
              <a:gd name="connsiteX471" fmla="*/ 6227322 w 12192528"/>
              <a:gd name="connsiteY471" fmla="*/ 1770443 h 3912503"/>
              <a:gd name="connsiteX472" fmla="*/ 6225014 w 12192528"/>
              <a:gd name="connsiteY472" fmla="*/ 1769544 h 3912503"/>
              <a:gd name="connsiteX473" fmla="*/ 6228472 w 12192528"/>
              <a:gd name="connsiteY473" fmla="*/ 1777405 h 3912503"/>
              <a:gd name="connsiteX474" fmla="*/ 6228280 w 12192528"/>
              <a:gd name="connsiteY474" fmla="*/ 1781240 h 3912503"/>
              <a:gd name="connsiteX475" fmla="*/ 6105644 w 12192528"/>
              <a:gd name="connsiteY475" fmla="*/ 1694409 h 3912503"/>
              <a:gd name="connsiteX476" fmla="*/ 6026392 w 12192528"/>
              <a:gd name="connsiteY476" fmla="*/ 1663561 h 3912503"/>
              <a:gd name="connsiteX477" fmla="*/ 6238079 w 12192528"/>
              <a:gd name="connsiteY477" fmla="*/ 1816331 h 3912503"/>
              <a:gd name="connsiteX478" fmla="*/ 6304866 w 12192528"/>
              <a:gd name="connsiteY478" fmla="*/ 1865786 h 3912503"/>
              <a:gd name="connsiteX479" fmla="*/ 6292593 w 12192528"/>
              <a:gd name="connsiteY479" fmla="*/ 1880557 h 3912503"/>
              <a:gd name="connsiteX480" fmla="*/ 6315047 w 12192528"/>
              <a:gd name="connsiteY480" fmla="*/ 1893205 h 3912503"/>
              <a:gd name="connsiteX481" fmla="*/ 6319265 w 12192528"/>
              <a:gd name="connsiteY481" fmla="*/ 1885724 h 3912503"/>
              <a:gd name="connsiteX482" fmla="*/ 6430009 w 12192528"/>
              <a:gd name="connsiteY482" fmla="*/ 1979655 h 3912503"/>
              <a:gd name="connsiteX483" fmla="*/ 6477035 w 12192528"/>
              <a:gd name="connsiteY483" fmla="*/ 2039664 h 3912503"/>
              <a:gd name="connsiteX484" fmla="*/ 6535581 w 12192528"/>
              <a:gd name="connsiteY484" fmla="*/ 2100244 h 3912503"/>
              <a:gd name="connsiteX485" fmla="*/ 6513318 w 12192528"/>
              <a:gd name="connsiteY485" fmla="*/ 2083760 h 3912503"/>
              <a:gd name="connsiteX486" fmla="*/ 6512745 w 12192528"/>
              <a:gd name="connsiteY486" fmla="*/ 2095266 h 3912503"/>
              <a:gd name="connsiteX487" fmla="*/ 6552673 w 12192528"/>
              <a:gd name="connsiteY487" fmla="*/ 2143387 h 3912503"/>
              <a:gd name="connsiteX488" fmla="*/ 6563994 w 12192528"/>
              <a:gd name="connsiteY488" fmla="*/ 2147795 h 3912503"/>
              <a:gd name="connsiteX489" fmla="*/ 6572430 w 12192528"/>
              <a:gd name="connsiteY489" fmla="*/ 2132834 h 3912503"/>
              <a:gd name="connsiteX490" fmla="*/ 6619461 w 12192528"/>
              <a:gd name="connsiteY490" fmla="*/ 2192841 h 3912503"/>
              <a:gd name="connsiteX491" fmla="*/ 6677813 w 12192528"/>
              <a:gd name="connsiteY491" fmla="*/ 2257257 h 3912503"/>
              <a:gd name="connsiteX492" fmla="*/ 6685487 w 12192528"/>
              <a:gd name="connsiteY492" fmla="*/ 2257638 h 3912503"/>
              <a:gd name="connsiteX493" fmla="*/ 6691580 w 12192528"/>
              <a:gd name="connsiteY493" fmla="*/ 2266907 h 3912503"/>
              <a:gd name="connsiteX494" fmla="*/ 6688771 w 12192528"/>
              <a:gd name="connsiteY494" fmla="*/ 2223084 h 3912503"/>
              <a:gd name="connsiteX495" fmla="*/ 6667332 w 12192528"/>
              <a:gd name="connsiteY495" fmla="*/ 2197141 h 3912503"/>
              <a:gd name="connsiteX496" fmla="*/ 6629230 w 12192528"/>
              <a:gd name="connsiteY496" fmla="*/ 2151033 h 3912503"/>
              <a:gd name="connsiteX497" fmla="*/ 6603321 w 12192528"/>
              <a:gd name="connsiteY497" fmla="*/ 2130522 h 3912503"/>
              <a:gd name="connsiteX498" fmla="*/ 6493720 w 12192528"/>
              <a:gd name="connsiteY498" fmla="*/ 2013579 h 3912503"/>
              <a:gd name="connsiteX499" fmla="*/ 6439138 w 12192528"/>
              <a:gd name="connsiteY499" fmla="*/ 1960405 h 3912503"/>
              <a:gd name="connsiteX500" fmla="*/ 6391362 w 12192528"/>
              <a:gd name="connsiteY500" fmla="*/ 1908599 h 3912503"/>
              <a:gd name="connsiteX501" fmla="*/ 6398708 w 12192528"/>
              <a:gd name="connsiteY501" fmla="*/ 1912738 h 3912503"/>
              <a:gd name="connsiteX502" fmla="*/ 6391604 w 12192528"/>
              <a:gd name="connsiteY502" fmla="*/ 1900852 h 3912503"/>
              <a:gd name="connsiteX503" fmla="*/ 6387957 w 12192528"/>
              <a:gd name="connsiteY503" fmla="*/ 1896825 h 3912503"/>
              <a:gd name="connsiteX504" fmla="*/ 6391795 w 12192528"/>
              <a:gd name="connsiteY504" fmla="*/ 1897015 h 3912503"/>
              <a:gd name="connsiteX505" fmla="*/ 6494674 w 12192528"/>
              <a:gd name="connsiteY505" fmla="*/ 1994401 h 3912503"/>
              <a:gd name="connsiteX506" fmla="*/ 6499078 w 12192528"/>
              <a:gd name="connsiteY506" fmla="*/ 1983085 h 3912503"/>
              <a:gd name="connsiteX507" fmla="*/ 6469523 w 12192528"/>
              <a:gd name="connsiteY507" fmla="*/ 1958548 h 3912503"/>
              <a:gd name="connsiteX508" fmla="*/ 6425379 w 12192528"/>
              <a:gd name="connsiteY508" fmla="*/ 1917908 h 3912503"/>
              <a:gd name="connsiteX509" fmla="*/ 6274519 w 12192528"/>
              <a:gd name="connsiteY509" fmla="*/ 1779691 h 3912503"/>
              <a:gd name="connsiteX510" fmla="*/ 6255714 w 12192528"/>
              <a:gd name="connsiteY510" fmla="*/ 1771068 h 3912503"/>
              <a:gd name="connsiteX511" fmla="*/ 6188925 w 12192528"/>
              <a:gd name="connsiteY511" fmla="*/ 1721613 h 3912503"/>
              <a:gd name="connsiteX512" fmla="*/ 6181821 w 12192528"/>
              <a:gd name="connsiteY512" fmla="*/ 1709726 h 3912503"/>
              <a:gd name="connsiteX513" fmla="*/ 6148237 w 12192528"/>
              <a:gd name="connsiteY513" fmla="*/ 1688833 h 3912503"/>
              <a:gd name="connsiteX514" fmla="*/ 6155911 w 12192528"/>
              <a:gd name="connsiteY514" fmla="*/ 1689215 h 3912503"/>
              <a:gd name="connsiteX515" fmla="*/ 6077418 w 12192528"/>
              <a:gd name="connsiteY515" fmla="*/ 1643024 h 3912503"/>
              <a:gd name="connsiteX516" fmla="*/ 11329355 w 12192528"/>
              <a:gd name="connsiteY516" fmla="*/ 1626097 h 3912503"/>
              <a:gd name="connsiteX517" fmla="*/ 11300277 w 12192528"/>
              <a:gd name="connsiteY517" fmla="*/ 1635142 h 3912503"/>
              <a:gd name="connsiteX518" fmla="*/ 11306517 w 12192528"/>
              <a:gd name="connsiteY518" fmla="*/ 1642970 h 3912503"/>
              <a:gd name="connsiteX519" fmla="*/ 11307007 w 12192528"/>
              <a:gd name="connsiteY519" fmla="*/ 1642790 h 3912503"/>
              <a:gd name="connsiteX520" fmla="*/ 11330543 w 12192528"/>
              <a:gd name="connsiteY520" fmla="*/ 1636224 h 3912503"/>
              <a:gd name="connsiteX521" fmla="*/ 11344214 w 12192528"/>
              <a:gd name="connsiteY521" fmla="*/ 1630503 h 3912503"/>
              <a:gd name="connsiteX522" fmla="*/ 5013373 w 12192528"/>
              <a:gd name="connsiteY522" fmla="*/ 1622666 h 3912503"/>
              <a:gd name="connsiteX523" fmla="*/ 4995051 w 12192528"/>
              <a:gd name="connsiteY523" fmla="*/ 1629235 h 3912503"/>
              <a:gd name="connsiteX524" fmla="*/ 5017133 w 12192528"/>
              <a:gd name="connsiteY524" fmla="*/ 1638717 h 3912503"/>
              <a:gd name="connsiteX525" fmla="*/ 5467232 w 12192528"/>
              <a:gd name="connsiteY525" fmla="*/ 1694834 h 3912503"/>
              <a:gd name="connsiteX526" fmla="*/ 5484494 w 12192528"/>
              <a:gd name="connsiteY526" fmla="*/ 1697630 h 3912503"/>
              <a:gd name="connsiteX527" fmla="*/ 5493337 w 12192528"/>
              <a:gd name="connsiteY527" fmla="*/ 1713144 h 3912503"/>
              <a:gd name="connsiteX528" fmla="*/ 5477153 w 12192528"/>
              <a:gd name="connsiteY528" fmla="*/ 1720514 h 3912503"/>
              <a:gd name="connsiteX529" fmla="*/ 5389251 w 12192528"/>
              <a:gd name="connsiteY529" fmla="*/ 1700765 h 3912503"/>
              <a:gd name="connsiteX530" fmla="*/ 5356133 w 12192528"/>
              <a:gd name="connsiteY530" fmla="*/ 1696011 h 3912503"/>
              <a:gd name="connsiteX531" fmla="*/ 5497172 w 12192528"/>
              <a:gd name="connsiteY531" fmla="*/ 1734144 h 3912503"/>
              <a:gd name="connsiteX532" fmla="*/ 6108276 w 12192528"/>
              <a:gd name="connsiteY532" fmla="*/ 2074822 h 3912503"/>
              <a:gd name="connsiteX533" fmla="*/ 6146858 w 12192528"/>
              <a:gd name="connsiteY533" fmla="*/ 2109890 h 3912503"/>
              <a:gd name="connsiteX534" fmla="*/ 6149367 w 12192528"/>
              <a:gd name="connsiteY534" fmla="*/ 2111743 h 3912503"/>
              <a:gd name="connsiteX535" fmla="*/ 6176331 w 12192528"/>
              <a:gd name="connsiteY535" fmla="*/ 2127293 h 3912503"/>
              <a:gd name="connsiteX536" fmla="*/ 6241887 w 12192528"/>
              <a:gd name="connsiteY536" fmla="*/ 2190772 h 3912503"/>
              <a:gd name="connsiteX537" fmla="*/ 6350117 w 12192528"/>
              <a:gd name="connsiteY537" fmla="*/ 2287711 h 3912503"/>
              <a:gd name="connsiteX538" fmla="*/ 6461731 w 12192528"/>
              <a:gd name="connsiteY538" fmla="*/ 2410512 h 3912503"/>
              <a:gd name="connsiteX539" fmla="*/ 6471242 w 12192528"/>
              <a:gd name="connsiteY539" fmla="*/ 2384680 h 3912503"/>
              <a:gd name="connsiteX540" fmla="*/ 6448551 w 12192528"/>
              <a:gd name="connsiteY540" fmla="*/ 2352402 h 3912503"/>
              <a:gd name="connsiteX541" fmla="*/ 6317077 w 12192528"/>
              <a:gd name="connsiteY541" fmla="*/ 2211359 h 3912503"/>
              <a:gd name="connsiteX542" fmla="*/ 6238422 w 12192528"/>
              <a:gd name="connsiteY542" fmla="*/ 2132113 h 3912503"/>
              <a:gd name="connsiteX543" fmla="*/ 6230286 w 12192528"/>
              <a:gd name="connsiteY543" fmla="*/ 2126362 h 3912503"/>
              <a:gd name="connsiteX544" fmla="*/ 6230166 w 12192528"/>
              <a:gd name="connsiteY544" fmla="*/ 2122666 h 3912503"/>
              <a:gd name="connsiteX545" fmla="*/ 6185979 w 12192528"/>
              <a:gd name="connsiteY545" fmla="*/ 2083352 h 3912503"/>
              <a:gd name="connsiteX546" fmla="*/ 6231235 w 12192528"/>
              <a:gd name="connsiteY546" fmla="*/ 2116002 h 3912503"/>
              <a:gd name="connsiteX547" fmla="*/ 6238420 w 12192528"/>
              <a:gd name="connsiteY547" fmla="*/ 2110045 h 3912503"/>
              <a:gd name="connsiteX548" fmla="*/ 6249447 w 12192528"/>
              <a:gd name="connsiteY548" fmla="*/ 2111328 h 3912503"/>
              <a:gd name="connsiteX549" fmla="*/ 6291377 w 12192528"/>
              <a:gd name="connsiteY549" fmla="*/ 2141096 h 3912503"/>
              <a:gd name="connsiteX550" fmla="*/ 6394627 w 12192528"/>
              <a:gd name="connsiteY550" fmla="*/ 2245789 h 3912503"/>
              <a:gd name="connsiteX551" fmla="*/ 6436562 w 12192528"/>
              <a:gd name="connsiteY551" fmla="*/ 2293242 h 3912503"/>
              <a:gd name="connsiteX552" fmla="*/ 6437768 w 12192528"/>
              <a:gd name="connsiteY552" fmla="*/ 2294418 h 3912503"/>
              <a:gd name="connsiteX553" fmla="*/ 6440279 w 12192528"/>
              <a:gd name="connsiteY553" fmla="*/ 2297454 h 3912503"/>
              <a:gd name="connsiteX554" fmla="*/ 6443729 w 12192528"/>
              <a:gd name="connsiteY554" fmla="*/ 2301354 h 3912503"/>
              <a:gd name="connsiteX555" fmla="*/ 6444971 w 12192528"/>
              <a:gd name="connsiteY555" fmla="*/ 2303119 h 3912503"/>
              <a:gd name="connsiteX556" fmla="*/ 6483937 w 12192528"/>
              <a:gd name="connsiteY556" fmla="*/ 2350194 h 3912503"/>
              <a:gd name="connsiteX557" fmla="*/ 6488663 w 12192528"/>
              <a:gd name="connsiteY557" fmla="*/ 2337349 h 3912503"/>
              <a:gd name="connsiteX558" fmla="*/ 6433933 w 12192528"/>
              <a:gd name="connsiteY558" fmla="*/ 2261706 h 3912503"/>
              <a:gd name="connsiteX559" fmla="*/ 6285011 w 12192528"/>
              <a:gd name="connsiteY559" fmla="*/ 2099996 h 3912503"/>
              <a:gd name="connsiteX560" fmla="*/ 6267052 w 12192528"/>
              <a:gd name="connsiteY560" fmla="*/ 2081952 h 3912503"/>
              <a:gd name="connsiteX561" fmla="*/ 6252693 w 12192528"/>
              <a:gd name="connsiteY561" fmla="*/ 2068951 h 3912503"/>
              <a:gd name="connsiteX562" fmla="*/ 6251057 w 12192528"/>
              <a:gd name="connsiteY562" fmla="*/ 2065525 h 3912503"/>
              <a:gd name="connsiteX563" fmla="*/ 6061716 w 12192528"/>
              <a:gd name="connsiteY563" fmla="*/ 1909575 h 3912503"/>
              <a:gd name="connsiteX564" fmla="*/ 5837514 w 12192528"/>
              <a:gd name="connsiteY564" fmla="*/ 1772266 h 3912503"/>
              <a:gd name="connsiteX565" fmla="*/ 5717199 w 12192528"/>
              <a:gd name="connsiteY565" fmla="*/ 1719450 h 3912503"/>
              <a:gd name="connsiteX566" fmla="*/ 5584900 w 12192528"/>
              <a:gd name="connsiteY566" fmla="*/ 1679208 h 3912503"/>
              <a:gd name="connsiteX567" fmla="*/ 5440035 w 12192528"/>
              <a:gd name="connsiteY567" fmla="*/ 1646823 h 3912503"/>
              <a:gd name="connsiteX568" fmla="*/ 5365518 w 12192528"/>
              <a:gd name="connsiteY568" fmla="*/ 1647015 h 3912503"/>
              <a:gd name="connsiteX569" fmla="*/ 5310532 w 12192528"/>
              <a:gd name="connsiteY569" fmla="*/ 1647190 h 3912503"/>
              <a:gd name="connsiteX570" fmla="*/ 5013373 w 12192528"/>
              <a:gd name="connsiteY570" fmla="*/ 1622666 h 3912503"/>
              <a:gd name="connsiteX571" fmla="*/ 5786006 w 12192528"/>
              <a:gd name="connsiteY571" fmla="*/ 1611402 h 3912503"/>
              <a:gd name="connsiteX572" fmla="*/ 5786068 w 12192528"/>
              <a:gd name="connsiteY572" fmla="*/ 1611427 h 3912503"/>
              <a:gd name="connsiteX573" fmla="*/ 5786068 w 12192528"/>
              <a:gd name="connsiteY573" fmla="*/ 1611402 h 3912503"/>
              <a:gd name="connsiteX574" fmla="*/ 1093926 w 12192528"/>
              <a:gd name="connsiteY574" fmla="*/ 1607896 h 3912503"/>
              <a:gd name="connsiteX575" fmla="*/ 901810 w 12192528"/>
              <a:gd name="connsiteY575" fmla="*/ 1611873 h 3912503"/>
              <a:gd name="connsiteX576" fmla="*/ 840924 w 12192528"/>
              <a:gd name="connsiteY576" fmla="*/ 1618840 h 3912503"/>
              <a:gd name="connsiteX577" fmla="*/ 843366 w 12192528"/>
              <a:gd name="connsiteY577" fmla="*/ 1626503 h 3912503"/>
              <a:gd name="connsiteX578" fmla="*/ 846438 w 12192528"/>
              <a:gd name="connsiteY578" fmla="*/ 1634787 h 3912503"/>
              <a:gd name="connsiteX579" fmla="*/ 846438 w 12192528"/>
              <a:gd name="connsiteY579" fmla="*/ 1638466 h 3912503"/>
              <a:gd name="connsiteX580" fmla="*/ 842751 w 12192528"/>
              <a:gd name="connsiteY580" fmla="*/ 1645828 h 3912503"/>
              <a:gd name="connsiteX581" fmla="*/ 842591 w 12192528"/>
              <a:gd name="connsiteY581" fmla="*/ 1646042 h 3912503"/>
              <a:gd name="connsiteX582" fmla="*/ 923277 w 12192528"/>
              <a:gd name="connsiteY582" fmla="*/ 1638023 h 3912503"/>
              <a:gd name="connsiteX583" fmla="*/ 1298386 w 12192528"/>
              <a:gd name="connsiteY583" fmla="*/ 1647780 h 3912503"/>
              <a:gd name="connsiteX584" fmla="*/ 1429781 w 12192528"/>
              <a:gd name="connsiteY584" fmla="*/ 1668711 h 3912503"/>
              <a:gd name="connsiteX585" fmla="*/ 1539651 w 12192528"/>
              <a:gd name="connsiteY585" fmla="*/ 1692705 h 3912503"/>
              <a:gd name="connsiteX586" fmla="*/ 1540816 w 12192528"/>
              <a:gd name="connsiteY586" fmla="*/ 1691624 h 3912503"/>
              <a:gd name="connsiteX587" fmla="*/ 1541996 w 12192528"/>
              <a:gd name="connsiteY587" fmla="*/ 1684313 h 3912503"/>
              <a:gd name="connsiteX588" fmla="*/ 1535625 w 12192528"/>
              <a:gd name="connsiteY588" fmla="*/ 1685728 h 3912503"/>
              <a:gd name="connsiteX589" fmla="*/ 1530670 w 12192528"/>
              <a:gd name="connsiteY589" fmla="*/ 1689737 h 3912503"/>
              <a:gd name="connsiteX590" fmla="*/ 1525950 w 12192528"/>
              <a:gd name="connsiteY590" fmla="*/ 1686671 h 3912503"/>
              <a:gd name="connsiteX591" fmla="*/ 1531142 w 12192528"/>
              <a:gd name="connsiteY591" fmla="*/ 1673229 h 3912503"/>
              <a:gd name="connsiteX592" fmla="*/ 1531142 w 12192528"/>
              <a:gd name="connsiteY592" fmla="*/ 1666469 h 3912503"/>
              <a:gd name="connsiteX593" fmla="*/ 1472889 w 12192528"/>
              <a:gd name="connsiteY593" fmla="*/ 1653805 h 3912503"/>
              <a:gd name="connsiteX594" fmla="*/ 1093926 w 12192528"/>
              <a:gd name="connsiteY594" fmla="*/ 1607896 h 3912503"/>
              <a:gd name="connsiteX595" fmla="*/ 11301516 w 12192528"/>
              <a:gd name="connsiteY595" fmla="*/ 1604577 h 3912503"/>
              <a:gd name="connsiteX596" fmla="*/ 11301162 w 12192528"/>
              <a:gd name="connsiteY596" fmla="*/ 1604783 h 3912503"/>
              <a:gd name="connsiteX597" fmla="*/ 11281366 w 12192528"/>
              <a:gd name="connsiteY597" fmla="*/ 1611416 h 3912503"/>
              <a:gd name="connsiteX598" fmla="*/ 11292353 w 12192528"/>
              <a:gd name="connsiteY598" fmla="*/ 1625201 h 3912503"/>
              <a:gd name="connsiteX599" fmla="*/ 11315108 w 12192528"/>
              <a:gd name="connsiteY599" fmla="*/ 1618298 h 3912503"/>
              <a:gd name="connsiteX600" fmla="*/ 5818474 w 12192528"/>
              <a:gd name="connsiteY600" fmla="*/ 1603296 h 3912503"/>
              <a:gd name="connsiteX601" fmla="*/ 5822072 w 12192528"/>
              <a:gd name="connsiteY601" fmla="*/ 1604196 h 3912503"/>
              <a:gd name="connsiteX602" fmla="*/ 5818474 w 12192528"/>
              <a:gd name="connsiteY602" fmla="*/ 1604197 h 3912503"/>
              <a:gd name="connsiteX603" fmla="*/ 11443269 w 12192528"/>
              <a:gd name="connsiteY603" fmla="*/ 1601367 h 3912503"/>
              <a:gd name="connsiteX604" fmla="*/ 11438669 w 12192528"/>
              <a:gd name="connsiteY604" fmla="*/ 1604113 h 3912503"/>
              <a:gd name="connsiteX605" fmla="*/ 11429110 w 12192528"/>
              <a:gd name="connsiteY605" fmla="*/ 1604828 h 3912503"/>
              <a:gd name="connsiteX606" fmla="*/ 11436101 w 12192528"/>
              <a:gd name="connsiteY606" fmla="*/ 1601902 h 3912503"/>
              <a:gd name="connsiteX607" fmla="*/ 11438490 w 12192528"/>
              <a:gd name="connsiteY607" fmla="*/ 1601724 h 3912503"/>
              <a:gd name="connsiteX608" fmla="*/ 11440879 w 12192528"/>
              <a:gd name="connsiteY608" fmla="*/ 1601545 h 3912503"/>
              <a:gd name="connsiteX609" fmla="*/ 3850133 w 12192528"/>
              <a:gd name="connsiteY609" fmla="*/ 1600633 h 3912503"/>
              <a:gd name="connsiteX610" fmla="*/ 3853369 w 12192528"/>
              <a:gd name="connsiteY610" fmla="*/ 1602700 h 3912503"/>
              <a:gd name="connsiteX611" fmla="*/ 3842616 w 12192528"/>
              <a:gd name="connsiteY611" fmla="*/ 1606720 h 3912503"/>
              <a:gd name="connsiteX612" fmla="*/ 5807670 w 12192528"/>
              <a:gd name="connsiteY612" fmla="*/ 1600592 h 3912503"/>
              <a:gd name="connsiteX613" fmla="*/ 5818474 w 12192528"/>
              <a:gd name="connsiteY613" fmla="*/ 1618609 h 3912503"/>
              <a:gd name="connsiteX614" fmla="*/ 5789670 w 12192528"/>
              <a:gd name="connsiteY614" fmla="*/ 1611403 h 3912503"/>
              <a:gd name="connsiteX615" fmla="*/ 5788641 w 12192528"/>
              <a:gd name="connsiteY615" fmla="*/ 1612432 h 3912503"/>
              <a:gd name="connsiteX616" fmla="*/ 5810097 w 12192528"/>
              <a:gd name="connsiteY616" fmla="*/ 1620819 h 3912503"/>
              <a:gd name="connsiteX617" fmla="*/ 5851378 w 12192528"/>
              <a:gd name="connsiteY617" fmla="*/ 1642319 h 3912503"/>
              <a:gd name="connsiteX618" fmla="*/ 5853574 w 12192528"/>
              <a:gd name="connsiteY618" fmla="*/ 1635726 h 3912503"/>
              <a:gd name="connsiteX619" fmla="*/ 5861676 w 12192528"/>
              <a:gd name="connsiteY619" fmla="*/ 1633022 h 3912503"/>
              <a:gd name="connsiteX620" fmla="*/ 5843675 w 12192528"/>
              <a:gd name="connsiteY620" fmla="*/ 1615007 h 3912503"/>
              <a:gd name="connsiteX621" fmla="*/ 5850874 w 12192528"/>
              <a:gd name="connsiteY621" fmla="*/ 1618609 h 3912503"/>
              <a:gd name="connsiteX622" fmla="*/ 5858075 w 12192528"/>
              <a:gd name="connsiteY622" fmla="*/ 1622213 h 3912503"/>
              <a:gd name="connsiteX623" fmla="*/ 5854475 w 12192528"/>
              <a:gd name="connsiteY623" fmla="*/ 1618609 h 3912503"/>
              <a:gd name="connsiteX624" fmla="*/ 5847277 w 12192528"/>
              <a:gd name="connsiteY624" fmla="*/ 1615007 h 3912503"/>
              <a:gd name="connsiteX625" fmla="*/ 5843675 w 12192528"/>
              <a:gd name="connsiteY625" fmla="*/ 1611403 h 3912503"/>
              <a:gd name="connsiteX626" fmla="*/ 5825672 w 12192528"/>
              <a:gd name="connsiteY626" fmla="*/ 1600593 h 3912503"/>
              <a:gd name="connsiteX627" fmla="*/ 5822072 w 12192528"/>
              <a:gd name="connsiteY627" fmla="*/ 1600593 h 3912503"/>
              <a:gd name="connsiteX628" fmla="*/ 5818474 w 12192528"/>
              <a:gd name="connsiteY628" fmla="*/ 1600593 h 3912503"/>
              <a:gd name="connsiteX629" fmla="*/ 5818474 w 12192528"/>
              <a:gd name="connsiteY629" fmla="*/ 1603296 h 3912503"/>
              <a:gd name="connsiteX630" fmla="*/ 5814872 w 12192528"/>
              <a:gd name="connsiteY630" fmla="*/ 1602395 h 3912503"/>
              <a:gd name="connsiteX631" fmla="*/ 5807670 w 12192528"/>
              <a:gd name="connsiteY631" fmla="*/ 1600592 h 3912503"/>
              <a:gd name="connsiteX632" fmla="*/ 12017190 w 12192528"/>
              <a:gd name="connsiteY632" fmla="*/ 1596902 h 3912503"/>
              <a:gd name="connsiteX633" fmla="*/ 12014802 w 12192528"/>
              <a:gd name="connsiteY633" fmla="*/ 1597080 h 3912503"/>
              <a:gd name="connsiteX634" fmla="*/ 12012412 w 12192528"/>
              <a:gd name="connsiteY634" fmla="*/ 1597258 h 3912503"/>
              <a:gd name="connsiteX635" fmla="*/ 12011728 w 12192528"/>
              <a:gd name="connsiteY635" fmla="*/ 1596978 h 3912503"/>
              <a:gd name="connsiteX636" fmla="*/ 5729195 w 12192528"/>
              <a:gd name="connsiteY636" fmla="*/ 1588094 h 3912503"/>
              <a:gd name="connsiteX637" fmla="*/ 5727368 w 12192528"/>
              <a:gd name="connsiteY637" fmla="*/ 1588484 h 3912503"/>
              <a:gd name="connsiteX638" fmla="*/ 5750519 w 12192528"/>
              <a:gd name="connsiteY638" fmla="*/ 1597531 h 3912503"/>
              <a:gd name="connsiteX639" fmla="*/ 5741513 w 12192528"/>
              <a:gd name="connsiteY639" fmla="*/ 1592486 h 3912503"/>
              <a:gd name="connsiteX640" fmla="*/ 5729195 w 12192528"/>
              <a:gd name="connsiteY640" fmla="*/ 1588094 h 3912503"/>
              <a:gd name="connsiteX641" fmla="*/ 6445161 w 12192528"/>
              <a:gd name="connsiteY641" fmla="*/ 1583619 h 3912503"/>
              <a:gd name="connsiteX642" fmla="*/ 6458402 w 12192528"/>
              <a:gd name="connsiteY642" fmla="*/ 1601272 h 3912503"/>
              <a:gd name="connsiteX643" fmla="*/ 6467224 w 12192528"/>
              <a:gd name="connsiteY643" fmla="*/ 1596859 h 3912503"/>
              <a:gd name="connsiteX644" fmla="*/ 6493708 w 12192528"/>
              <a:gd name="connsiteY644" fmla="*/ 1623339 h 3912503"/>
              <a:gd name="connsiteX645" fmla="*/ 6480468 w 12192528"/>
              <a:gd name="connsiteY645" fmla="*/ 1614513 h 3912503"/>
              <a:gd name="connsiteX646" fmla="*/ 6559906 w 12192528"/>
              <a:gd name="connsiteY646" fmla="*/ 1676299 h 3912503"/>
              <a:gd name="connsiteX647" fmla="*/ 6648172 w 12192528"/>
              <a:gd name="connsiteY647" fmla="*/ 1738086 h 3912503"/>
              <a:gd name="connsiteX648" fmla="*/ 6648172 w 12192528"/>
              <a:gd name="connsiteY648" fmla="*/ 1746913 h 3912503"/>
              <a:gd name="connsiteX649" fmla="*/ 6718784 w 12192528"/>
              <a:gd name="connsiteY649" fmla="*/ 1813113 h 3912503"/>
              <a:gd name="connsiteX650" fmla="*/ 6745263 w 12192528"/>
              <a:gd name="connsiteY650" fmla="*/ 1839593 h 3912503"/>
              <a:gd name="connsiteX651" fmla="*/ 6758503 w 12192528"/>
              <a:gd name="connsiteY651" fmla="*/ 1848420 h 3912503"/>
              <a:gd name="connsiteX652" fmla="*/ 6776157 w 12192528"/>
              <a:gd name="connsiteY652" fmla="*/ 1870486 h 3912503"/>
              <a:gd name="connsiteX653" fmla="*/ 6820290 w 12192528"/>
              <a:gd name="connsiteY653" fmla="*/ 1910206 h 3912503"/>
              <a:gd name="connsiteX654" fmla="*/ 6860009 w 12192528"/>
              <a:gd name="connsiteY654" fmla="*/ 1949926 h 3912503"/>
              <a:gd name="connsiteX655" fmla="*/ 6881151 w 12192528"/>
              <a:gd name="connsiteY655" fmla="*/ 1971614 h 3912503"/>
              <a:gd name="connsiteX656" fmla="*/ 6931108 w 12192528"/>
              <a:gd name="connsiteY656" fmla="*/ 1901353 h 3912503"/>
              <a:gd name="connsiteX657" fmla="*/ 6873248 w 12192528"/>
              <a:gd name="connsiteY657" fmla="*/ 1857246 h 3912503"/>
              <a:gd name="connsiteX658" fmla="*/ 6736436 w 12192528"/>
              <a:gd name="connsiteY658" fmla="*/ 1764566 h 3912503"/>
              <a:gd name="connsiteX659" fmla="*/ 6749678 w 12192528"/>
              <a:gd name="connsiteY659" fmla="*/ 1755739 h 3912503"/>
              <a:gd name="connsiteX660" fmla="*/ 6652584 w 12192528"/>
              <a:gd name="connsiteY660" fmla="*/ 1702780 h 3912503"/>
              <a:gd name="connsiteX661" fmla="*/ 6551080 w 12192528"/>
              <a:gd name="connsiteY661" fmla="*/ 1645405 h 3912503"/>
              <a:gd name="connsiteX662" fmla="*/ 6555490 w 12192528"/>
              <a:gd name="connsiteY662" fmla="*/ 1645405 h 3912503"/>
              <a:gd name="connsiteX663" fmla="*/ 6551080 w 12192528"/>
              <a:gd name="connsiteY663" fmla="*/ 1636580 h 3912503"/>
              <a:gd name="connsiteX664" fmla="*/ 6551080 w 12192528"/>
              <a:gd name="connsiteY664" fmla="*/ 1632165 h 3912503"/>
              <a:gd name="connsiteX665" fmla="*/ 6529013 w 12192528"/>
              <a:gd name="connsiteY665" fmla="*/ 1623339 h 3912503"/>
              <a:gd name="connsiteX666" fmla="*/ 6520186 w 12192528"/>
              <a:gd name="connsiteY666" fmla="*/ 1614513 h 3912503"/>
              <a:gd name="connsiteX667" fmla="*/ 6515773 w 12192528"/>
              <a:gd name="connsiteY667" fmla="*/ 1614513 h 3912503"/>
              <a:gd name="connsiteX668" fmla="*/ 6515773 w 12192528"/>
              <a:gd name="connsiteY668" fmla="*/ 1618926 h 3912503"/>
              <a:gd name="connsiteX669" fmla="*/ 6458402 w 12192528"/>
              <a:gd name="connsiteY669" fmla="*/ 1583619 h 3912503"/>
              <a:gd name="connsiteX670" fmla="*/ 6445161 w 12192528"/>
              <a:gd name="connsiteY670" fmla="*/ 1583619 h 3912503"/>
              <a:gd name="connsiteX671" fmla="*/ 1284334 w 12192528"/>
              <a:gd name="connsiteY671" fmla="*/ 1582209 h 3912503"/>
              <a:gd name="connsiteX672" fmla="*/ 1307754 w 12192528"/>
              <a:gd name="connsiteY672" fmla="*/ 1597821 h 3912503"/>
              <a:gd name="connsiteX673" fmla="*/ 1535475 w 12192528"/>
              <a:gd name="connsiteY673" fmla="*/ 1641297 h 3912503"/>
              <a:gd name="connsiteX674" fmla="*/ 1538692 w 12192528"/>
              <a:gd name="connsiteY674" fmla="*/ 1635732 h 3912503"/>
              <a:gd name="connsiteX675" fmla="*/ 1538928 w 12192528"/>
              <a:gd name="connsiteY675" fmla="*/ 1630072 h 3912503"/>
              <a:gd name="connsiteX676" fmla="*/ 1537040 w 12192528"/>
              <a:gd name="connsiteY676" fmla="*/ 1626299 h 3912503"/>
              <a:gd name="connsiteX677" fmla="*/ 1541051 w 12192528"/>
              <a:gd name="connsiteY677" fmla="*/ 1623705 h 3912503"/>
              <a:gd name="connsiteX678" fmla="*/ 1541754 w 12192528"/>
              <a:gd name="connsiteY678" fmla="*/ 1623604 h 3912503"/>
              <a:gd name="connsiteX679" fmla="*/ 1524925 w 12192528"/>
              <a:gd name="connsiteY679" fmla="*/ 1619264 h 3912503"/>
              <a:gd name="connsiteX680" fmla="*/ 1367084 w 12192528"/>
              <a:gd name="connsiteY680" fmla="*/ 1588454 h 3912503"/>
              <a:gd name="connsiteX681" fmla="*/ 1284334 w 12192528"/>
              <a:gd name="connsiteY681" fmla="*/ 1582209 h 3912503"/>
              <a:gd name="connsiteX682" fmla="*/ 11263868 w 12192528"/>
              <a:gd name="connsiteY682" fmla="*/ 1571431 h 3912503"/>
              <a:gd name="connsiteX683" fmla="*/ 11253650 w 12192528"/>
              <a:gd name="connsiteY683" fmla="*/ 1575897 h 3912503"/>
              <a:gd name="connsiteX684" fmla="*/ 11253252 w 12192528"/>
              <a:gd name="connsiteY684" fmla="*/ 1576142 h 3912503"/>
              <a:gd name="connsiteX685" fmla="*/ 11254953 w 12192528"/>
              <a:gd name="connsiteY685" fmla="*/ 1578278 h 3912503"/>
              <a:gd name="connsiteX686" fmla="*/ 11256793 w 12192528"/>
              <a:gd name="connsiteY686" fmla="*/ 1577764 h 3912503"/>
              <a:gd name="connsiteX687" fmla="*/ 11265806 w 12192528"/>
              <a:gd name="connsiteY687" fmla="*/ 1573787 h 3912503"/>
              <a:gd name="connsiteX688" fmla="*/ 11266135 w 12192528"/>
              <a:gd name="connsiteY688" fmla="*/ 1573407 h 3912503"/>
              <a:gd name="connsiteX689" fmla="*/ 11625824 w 12192528"/>
              <a:gd name="connsiteY689" fmla="*/ 1568495 h 3912503"/>
              <a:gd name="connsiteX690" fmla="*/ 11626002 w 12192528"/>
              <a:gd name="connsiteY690" fmla="*/ 1570885 h 3912503"/>
              <a:gd name="connsiteX691" fmla="*/ 11623613 w 12192528"/>
              <a:gd name="connsiteY691" fmla="*/ 1571063 h 3912503"/>
              <a:gd name="connsiteX692" fmla="*/ 11625824 w 12192528"/>
              <a:gd name="connsiteY692" fmla="*/ 1568495 h 3912503"/>
              <a:gd name="connsiteX693" fmla="*/ 2526989 w 12192528"/>
              <a:gd name="connsiteY693" fmla="*/ 1561572 h 3912503"/>
              <a:gd name="connsiteX694" fmla="*/ 2535640 w 12192528"/>
              <a:gd name="connsiteY694" fmla="*/ 1565856 h 3912503"/>
              <a:gd name="connsiteX695" fmla="*/ 2540542 w 12192528"/>
              <a:gd name="connsiteY695" fmla="*/ 1568448 h 3912503"/>
              <a:gd name="connsiteX696" fmla="*/ 2546021 w 12192528"/>
              <a:gd name="connsiteY696" fmla="*/ 1573057 h 3912503"/>
              <a:gd name="connsiteX697" fmla="*/ 2549482 w 12192528"/>
              <a:gd name="connsiteY697" fmla="*/ 1577665 h 3912503"/>
              <a:gd name="connsiteX698" fmla="*/ 2553520 w 12192528"/>
              <a:gd name="connsiteY698" fmla="*/ 1590338 h 3912503"/>
              <a:gd name="connsiteX699" fmla="*/ 2556404 w 12192528"/>
              <a:gd name="connsiteY699" fmla="*/ 1598115 h 3912503"/>
              <a:gd name="connsiteX700" fmla="*/ 2556404 w 12192528"/>
              <a:gd name="connsiteY700" fmla="*/ 1601571 h 3912503"/>
              <a:gd name="connsiteX701" fmla="*/ 2552942 w 12192528"/>
              <a:gd name="connsiteY701" fmla="*/ 1608483 h 3912503"/>
              <a:gd name="connsiteX702" fmla="*/ 2545156 w 12192528"/>
              <a:gd name="connsiteY702" fmla="*/ 1618853 h 3912503"/>
              <a:gd name="connsiteX703" fmla="*/ 2543138 w 12192528"/>
              <a:gd name="connsiteY703" fmla="*/ 1622885 h 3912503"/>
              <a:gd name="connsiteX704" fmla="*/ 2539677 w 12192528"/>
              <a:gd name="connsiteY704" fmla="*/ 1624324 h 3912503"/>
              <a:gd name="connsiteX705" fmla="*/ 2533044 w 12192528"/>
              <a:gd name="connsiteY705" fmla="*/ 1626341 h 3912503"/>
              <a:gd name="connsiteX706" fmla="*/ 2530737 w 12192528"/>
              <a:gd name="connsiteY706" fmla="*/ 1627493 h 3912503"/>
              <a:gd name="connsiteX707" fmla="*/ 2521509 w 12192528"/>
              <a:gd name="connsiteY707" fmla="*/ 1628645 h 3912503"/>
              <a:gd name="connsiteX708" fmla="*/ 2519489 w 12192528"/>
              <a:gd name="connsiteY708" fmla="*/ 1629221 h 3912503"/>
              <a:gd name="connsiteX709" fmla="*/ 2499014 w 12192528"/>
              <a:gd name="connsiteY709" fmla="*/ 1616260 h 3912503"/>
              <a:gd name="connsiteX710" fmla="*/ 2492670 w 12192528"/>
              <a:gd name="connsiteY710" fmla="*/ 1604452 h 3912503"/>
              <a:gd name="connsiteX711" fmla="*/ 2490651 w 12192528"/>
              <a:gd name="connsiteY711" fmla="*/ 1599555 h 3912503"/>
              <a:gd name="connsiteX712" fmla="*/ 2490362 w 12192528"/>
              <a:gd name="connsiteY712" fmla="*/ 1594658 h 3912503"/>
              <a:gd name="connsiteX713" fmla="*/ 2491228 w 12192528"/>
              <a:gd name="connsiteY713" fmla="*/ 1590914 h 3912503"/>
              <a:gd name="connsiteX714" fmla="*/ 2492670 w 12192528"/>
              <a:gd name="connsiteY714" fmla="*/ 1583138 h 3912503"/>
              <a:gd name="connsiteX715" fmla="*/ 2492958 w 12192528"/>
              <a:gd name="connsiteY715" fmla="*/ 1580257 h 3912503"/>
              <a:gd name="connsiteX716" fmla="*/ 2493823 w 12192528"/>
              <a:gd name="connsiteY716" fmla="*/ 1573344 h 3912503"/>
              <a:gd name="connsiteX717" fmla="*/ 2508243 w 12192528"/>
              <a:gd name="connsiteY717" fmla="*/ 1562111 h 3912503"/>
              <a:gd name="connsiteX718" fmla="*/ 2517471 w 12192528"/>
              <a:gd name="connsiteY718" fmla="*/ 1561824 h 3912503"/>
              <a:gd name="connsiteX719" fmla="*/ 2526989 w 12192528"/>
              <a:gd name="connsiteY719" fmla="*/ 1561572 h 3912503"/>
              <a:gd name="connsiteX720" fmla="*/ 11737946 w 12192528"/>
              <a:gd name="connsiteY720" fmla="*/ 1557710 h 3912503"/>
              <a:gd name="connsiteX721" fmla="*/ 11735556 w 12192528"/>
              <a:gd name="connsiteY721" fmla="*/ 1557889 h 3912503"/>
              <a:gd name="connsiteX722" fmla="*/ 11735549 w 12192528"/>
              <a:gd name="connsiteY722" fmla="*/ 1557776 h 3912503"/>
              <a:gd name="connsiteX723" fmla="*/ 11740157 w 12192528"/>
              <a:gd name="connsiteY723" fmla="*/ 1555142 h 3912503"/>
              <a:gd name="connsiteX724" fmla="*/ 11740023 w 12192528"/>
              <a:gd name="connsiteY724" fmla="*/ 1555298 h 3912503"/>
              <a:gd name="connsiteX725" fmla="*/ 11737766 w 12192528"/>
              <a:gd name="connsiteY725" fmla="*/ 1555321 h 3912503"/>
              <a:gd name="connsiteX726" fmla="*/ 11740157 w 12192528"/>
              <a:gd name="connsiteY726" fmla="*/ 1555142 h 3912503"/>
              <a:gd name="connsiteX727" fmla="*/ 11245767 w 12192528"/>
              <a:gd name="connsiteY727" fmla="*/ 1554323 h 3912503"/>
              <a:gd name="connsiteX728" fmla="*/ 11236367 w 12192528"/>
              <a:gd name="connsiteY728" fmla="*/ 1558672 h 3912503"/>
              <a:gd name="connsiteX729" fmla="*/ 11242962 w 12192528"/>
              <a:gd name="connsiteY729" fmla="*/ 1564701 h 3912503"/>
              <a:gd name="connsiteX730" fmla="*/ 11252069 w 12192528"/>
              <a:gd name="connsiteY730" fmla="*/ 1561090 h 3912503"/>
              <a:gd name="connsiteX731" fmla="*/ 11702451 w 12192528"/>
              <a:gd name="connsiteY731" fmla="*/ 1548951 h 3912503"/>
              <a:gd name="connsiteX732" fmla="*/ 11723074 w 12192528"/>
              <a:gd name="connsiteY732" fmla="*/ 1551613 h 3912503"/>
              <a:gd name="connsiteX733" fmla="*/ 11720863 w 12192528"/>
              <a:gd name="connsiteY733" fmla="*/ 1554182 h 3912503"/>
              <a:gd name="connsiteX734" fmla="*/ 11723253 w 12192528"/>
              <a:gd name="connsiteY734" fmla="*/ 1554003 h 3912503"/>
              <a:gd name="connsiteX735" fmla="*/ 11732987 w 12192528"/>
              <a:gd name="connsiteY735" fmla="*/ 1555678 h 3912503"/>
              <a:gd name="connsiteX736" fmla="*/ 11735379 w 12192528"/>
              <a:gd name="connsiteY736" fmla="*/ 1555499 h 3912503"/>
              <a:gd name="connsiteX737" fmla="*/ 11735549 w 12192528"/>
              <a:gd name="connsiteY737" fmla="*/ 1557776 h 3912503"/>
              <a:gd name="connsiteX738" fmla="*/ 11731613 w 12192528"/>
              <a:gd name="connsiteY738" fmla="*/ 1557883 h 3912503"/>
              <a:gd name="connsiteX739" fmla="*/ 11721399 w 12192528"/>
              <a:gd name="connsiteY739" fmla="*/ 1561350 h 3912503"/>
              <a:gd name="connsiteX740" fmla="*/ 11718831 w 12192528"/>
              <a:gd name="connsiteY740" fmla="*/ 1559139 h 3912503"/>
              <a:gd name="connsiteX741" fmla="*/ 11716442 w 12192528"/>
              <a:gd name="connsiteY741" fmla="*/ 1559318 h 3912503"/>
              <a:gd name="connsiteX742" fmla="*/ 11713872 w 12192528"/>
              <a:gd name="connsiteY742" fmla="*/ 1557107 h 3912503"/>
              <a:gd name="connsiteX743" fmla="*/ 11711484 w 12192528"/>
              <a:gd name="connsiteY743" fmla="*/ 1557285 h 3912503"/>
              <a:gd name="connsiteX744" fmla="*/ 11711662 w 12192528"/>
              <a:gd name="connsiteY744" fmla="*/ 1559675 h 3912503"/>
              <a:gd name="connsiteX745" fmla="*/ 11692726 w 12192528"/>
              <a:gd name="connsiteY745" fmla="*/ 1563494 h 3912503"/>
              <a:gd name="connsiteX746" fmla="*/ 11692548 w 12192528"/>
              <a:gd name="connsiteY746" fmla="*/ 1561105 h 3912503"/>
              <a:gd name="connsiteX747" fmla="*/ 11687768 w 12192528"/>
              <a:gd name="connsiteY747" fmla="*/ 1561461 h 3912503"/>
              <a:gd name="connsiteX748" fmla="*/ 11685380 w 12192528"/>
              <a:gd name="connsiteY748" fmla="*/ 1561641 h 3912503"/>
              <a:gd name="connsiteX749" fmla="*/ 11661307 w 12192528"/>
              <a:gd name="connsiteY749" fmla="*/ 1561037 h 3912503"/>
              <a:gd name="connsiteX750" fmla="*/ 11661485 w 12192528"/>
              <a:gd name="connsiteY750" fmla="*/ 1563427 h 3912503"/>
              <a:gd name="connsiteX751" fmla="*/ 11658917 w 12192528"/>
              <a:gd name="connsiteY751" fmla="*/ 1561215 h 3912503"/>
              <a:gd name="connsiteX752" fmla="*/ 11656706 w 12192528"/>
              <a:gd name="connsiteY752" fmla="*/ 1563784 h 3912503"/>
              <a:gd name="connsiteX753" fmla="*/ 11642371 w 12192528"/>
              <a:gd name="connsiteY753" fmla="*/ 1564856 h 3912503"/>
              <a:gd name="connsiteX754" fmla="*/ 11635381 w 12192528"/>
              <a:gd name="connsiteY754" fmla="*/ 1567781 h 3912503"/>
              <a:gd name="connsiteX755" fmla="*/ 11632813 w 12192528"/>
              <a:gd name="connsiteY755" fmla="*/ 1565571 h 3912503"/>
              <a:gd name="connsiteX756" fmla="*/ 11630780 w 12192528"/>
              <a:gd name="connsiteY756" fmla="*/ 1570527 h 3912503"/>
              <a:gd name="connsiteX757" fmla="*/ 11630602 w 12192528"/>
              <a:gd name="connsiteY757" fmla="*/ 1568138 h 3912503"/>
              <a:gd name="connsiteX758" fmla="*/ 11628212 w 12192528"/>
              <a:gd name="connsiteY758" fmla="*/ 1568317 h 3912503"/>
              <a:gd name="connsiteX759" fmla="*/ 11625824 w 12192528"/>
              <a:gd name="connsiteY759" fmla="*/ 1568495 h 3912503"/>
              <a:gd name="connsiteX760" fmla="*/ 11623434 w 12192528"/>
              <a:gd name="connsiteY760" fmla="*/ 1568674 h 3912503"/>
              <a:gd name="connsiteX761" fmla="*/ 11621044 w 12192528"/>
              <a:gd name="connsiteY761" fmla="*/ 1568853 h 3912503"/>
              <a:gd name="connsiteX762" fmla="*/ 11616087 w 12192528"/>
              <a:gd name="connsiteY762" fmla="*/ 1566821 h 3912503"/>
              <a:gd name="connsiteX763" fmla="*/ 11611487 w 12192528"/>
              <a:gd name="connsiteY763" fmla="*/ 1569568 h 3912503"/>
              <a:gd name="connsiteX764" fmla="*/ 11596972 w 12192528"/>
              <a:gd name="connsiteY764" fmla="*/ 1568250 h 3912503"/>
              <a:gd name="connsiteX765" fmla="*/ 11639802 w 12192528"/>
              <a:gd name="connsiteY765" fmla="*/ 1562645 h 3912503"/>
              <a:gd name="connsiteX766" fmla="*/ 11658381 w 12192528"/>
              <a:gd name="connsiteY766" fmla="*/ 1554048 h 3912503"/>
              <a:gd name="connsiteX767" fmla="*/ 11682097 w 12192528"/>
              <a:gd name="connsiteY767" fmla="*/ 1549872 h 3912503"/>
              <a:gd name="connsiteX768" fmla="*/ 11702451 w 12192528"/>
              <a:gd name="connsiteY768" fmla="*/ 1548951 h 3912503"/>
              <a:gd name="connsiteX769" fmla="*/ 5573650 w 12192528"/>
              <a:gd name="connsiteY769" fmla="*/ 1535735 h 3912503"/>
              <a:gd name="connsiteX770" fmla="*/ 5576678 w 12192528"/>
              <a:gd name="connsiteY770" fmla="*/ 1537105 h 3912503"/>
              <a:gd name="connsiteX771" fmla="*/ 5645856 w 12192528"/>
              <a:gd name="connsiteY771" fmla="*/ 1556624 h 3912503"/>
              <a:gd name="connsiteX772" fmla="*/ 5689903 w 12192528"/>
              <a:gd name="connsiteY772" fmla="*/ 1573840 h 3912503"/>
              <a:gd name="connsiteX773" fmla="*/ 5685709 w 12192528"/>
              <a:gd name="connsiteY773" fmla="*/ 1569965 h 3912503"/>
              <a:gd name="connsiteX774" fmla="*/ 5649256 w 12192528"/>
              <a:gd name="connsiteY774" fmla="*/ 1553750 h 3912503"/>
              <a:gd name="connsiteX775" fmla="*/ 5573650 w 12192528"/>
              <a:gd name="connsiteY775" fmla="*/ 1535735 h 3912503"/>
              <a:gd name="connsiteX776" fmla="*/ 11310914 w 12192528"/>
              <a:gd name="connsiteY776" fmla="*/ 1534374 h 3912503"/>
              <a:gd name="connsiteX777" fmla="*/ 11303925 w 12192528"/>
              <a:gd name="connsiteY777" fmla="*/ 1537298 h 3912503"/>
              <a:gd name="connsiteX778" fmla="*/ 11303746 w 12192528"/>
              <a:gd name="connsiteY778" fmla="*/ 1534909 h 3912503"/>
              <a:gd name="connsiteX779" fmla="*/ 11285346 w 12192528"/>
              <a:gd name="connsiteY779" fmla="*/ 1545895 h 3912503"/>
              <a:gd name="connsiteX780" fmla="*/ 11280568 w 12192528"/>
              <a:gd name="connsiteY780" fmla="*/ 1546253 h 3912503"/>
              <a:gd name="connsiteX781" fmla="*/ 11278178 w 12192528"/>
              <a:gd name="connsiteY781" fmla="*/ 1546432 h 3912503"/>
              <a:gd name="connsiteX782" fmla="*/ 11275788 w 12192528"/>
              <a:gd name="connsiteY782" fmla="*/ 1546610 h 3912503"/>
              <a:gd name="connsiteX783" fmla="*/ 11275815 w 12192528"/>
              <a:gd name="connsiteY783" fmla="*/ 1546961 h 3912503"/>
              <a:gd name="connsiteX784" fmla="*/ 11280366 w 12192528"/>
              <a:gd name="connsiteY784" fmla="*/ 1552208 h 3912503"/>
              <a:gd name="connsiteX785" fmla="*/ 11292184 w 12192528"/>
              <a:gd name="connsiteY785" fmla="*/ 1548989 h 3912503"/>
              <a:gd name="connsiteX786" fmla="*/ 11299683 w 12192528"/>
              <a:gd name="connsiteY786" fmla="*/ 1544824 h 3912503"/>
              <a:gd name="connsiteX787" fmla="*/ 11302073 w 12192528"/>
              <a:gd name="connsiteY787" fmla="*/ 1544646 h 3912503"/>
              <a:gd name="connsiteX788" fmla="*/ 11304462 w 12192528"/>
              <a:gd name="connsiteY788" fmla="*/ 1544466 h 3912503"/>
              <a:gd name="connsiteX789" fmla="*/ 11304282 w 12192528"/>
              <a:gd name="connsiteY789" fmla="*/ 1542077 h 3912503"/>
              <a:gd name="connsiteX790" fmla="*/ 11301892 w 12192528"/>
              <a:gd name="connsiteY790" fmla="*/ 1542256 h 3912503"/>
              <a:gd name="connsiteX791" fmla="*/ 11311272 w 12192528"/>
              <a:gd name="connsiteY791" fmla="*/ 1539152 h 3912503"/>
              <a:gd name="connsiteX792" fmla="*/ 11310914 w 12192528"/>
              <a:gd name="connsiteY792" fmla="*/ 1534374 h 3912503"/>
              <a:gd name="connsiteX793" fmla="*/ 4043942 w 12192528"/>
              <a:gd name="connsiteY793" fmla="*/ 1532803 h 3912503"/>
              <a:gd name="connsiteX794" fmla="*/ 4043807 w 12192528"/>
              <a:gd name="connsiteY794" fmla="*/ 1532885 h 3912503"/>
              <a:gd name="connsiteX795" fmla="*/ 4038502 w 12192528"/>
              <a:gd name="connsiteY795" fmla="*/ 1534055 h 3912503"/>
              <a:gd name="connsiteX796" fmla="*/ 1520195 w 12192528"/>
              <a:gd name="connsiteY796" fmla="*/ 1516692 h 3912503"/>
              <a:gd name="connsiteX797" fmla="*/ 1521010 w 12192528"/>
              <a:gd name="connsiteY797" fmla="*/ 1523208 h 3912503"/>
              <a:gd name="connsiteX798" fmla="*/ 1521421 w 12192528"/>
              <a:gd name="connsiteY798" fmla="*/ 1527317 h 3912503"/>
              <a:gd name="connsiteX799" fmla="*/ 1523479 w 12192528"/>
              <a:gd name="connsiteY799" fmla="*/ 1538413 h 3912503"/>
              <a:gd name="connsiteX800" fmla="*/ 1524713 w 12192528"/>
              <a:gd name="connsiteY800" fmla="*/ 1543756 h 3912503"/>
              <a:gd name="connsiteX801" fmla="*/ 1524301 w 12192528"/>
              <a:gd name="connsiteY801" fmla="*/ 1550742 h 3912503"/>
              <a:gd name="connsiteX802" fmla="*/ 1521421 w 12192528"/>
              <a:gd name="connsiteY802" fmla="*/ 1557728 h 3912503"/>
              <a:gd name="connsiteX803" fmla="*/ 1520621 w 12192528"/>
              <a:gd name="connsiteY803" fmla="*/ 1559216 h 3912503"/>
              <a:gd name="connsiteX804" fmla="*/ 1557567 w 12192528"/>
              <a:gd name="connsiteY804" fmla="*/ 1566598 h 3912503"/>
              <a:gd name="connsiteX805" fmla="*/ 2044700 w 12192528"/>
              <a:gd name="connsiteY805" fmla="*/ 1732086 h 3912503"/>
              <a:gd name="connsiteX806" fmla="*/ 2072803 w 12192528"/>
              <a:gd name="connsiteY806" fmla="*/ 1764871 h 3912503"/>
              <a:gd name="connsiteX807" fmla="*/ 2083734 w 12192528"/>
              <a:gd name="connsiteY807" fmla="*/ 1777361 h 3912503"/>
              <a:gd name="connsiteX808" fmla="*/ 2144160 w 12192528"/>
              <a:gd name="connsiteY808" fmla="*/ 1808500 h 3912503"/>
              <a:gd name="connsiteX809" fmla="*/ 2149319 w 12192528"/>
              <a:gd name="connsiteY809" fmla="*/ 1788482 h 3912503"/>
              <a:gd name="connsiteX810" fmla="*/ 2157949 w 12192528"/>
              <a:gd name="connsiteY810" fmla="*/ 1778131 h 3912503"/>
              <a:gd name="connsiteX811" fmla="*/ 2166424 w 12192528"/>
              <a:gd name="connsiteY811" fmla="*/ 1772423 h 3912503"/>
              <a:gd name="connsiteX812" fmla="*/ 2143844 w 12192528"/>
              <a:gd name="connsiteY812" fmla="*/ 1758236 h 3912503"/>
              <a:gd name="connsiteX813" fmla="*/ 1927600 w 12192528"/>
              <a:gd name="connsiteY813" fmla="*/ 1644658 h 3912503"/>
              <a:gd name="connsiteX814" fmla="*/ 1551712 w 12192528"/>
              <a:gd name="connsiteY814" fmla="*/ 1522103 h 3912503"/>
              <a:gd name="connsiteX815" fmla="*/ 11205212 w 12192528"/>
              <a:gd name="connsiteY815" fmla="*/ 1510774 h 3912503"/>
              <a:gd name="connsiteX816" fmla="*/ 11189992 w 12192528"/>
              <a:gd name="connsiteY816" fmla="*/ 1516273 h 3912503"/>
              <a:gd name="connsiteX817" fmla="*/ 11195545 w 12192528"/>
              <a:gd name="connsiteY817" fmla="*/ 1521349 h 3912503"/>
              <a:gd name="connsiteX818" fmla="*/ 11209758 w 12192528"/>
              <a:gd name="connsiteY818" fmla="*/ 1515656 h 3912503"/>
              <a:gd name="connsiteX819" fmla="*/ 2143439 w 12192528"/>
              <a:gd name="connsiteY819" fmla="*/ 1497950 h 3912503"/>
              <a:gd name="connsiteX820" fmla="*/ 2149252 w 12192528"/>
              <a:gd name="connsiteY820" fmla="*/ 1499389 h 3912503"/>
              <a:gd name="connsiteX821" fmla="*/ 2169825 w 12192528"/>
              <a:gd name="connsiteY821" fmla="*/ 1515415 h 3912503"/>
              <a:gd name="connsiteX822" fmla="*/ 2171059 w 12192528"/>
              <a:gd name="connsiteY822" fmla="*/ 1525279 h 3912503"/>
              <a:gd name="connsiteX823" fmla="*/ 2171470 w 12192528"/>
              <a:gd name="connsiteY823" fmla="*/ 1529387 h 3912503"/>
              <a:gd name="connsiteX824" fmla="*/ 2173528 w 12192528"/>
              <a:gd name="connsiteY824" fmla="*/ 1540483 h 3912503"/>
              <a:gd name="connsiteX825" fmla="*/ 2174763 w 12192528"/>
              <a:gd name="connsiteY825" fmla="*/ 1545825 h 3912503"/>
              <a:gd name="connsiteX826" fmla="*/ 2174351 w 12192528"/>
              <a:gd name="connsiteY826" fmla="*/ 1552813 h 3912503"/>
              <a:gd name="connsiteX827" fmla="*/ 2171470 w 12192528"/>
              <a:gd name="connsiteY827" fmla="*/ 1559798 h 3912503"/>
              <a:gd name="connsiteX828" fmla="*/ 2162418 w 12192528"/>
              <a:gd name="connsiteY828" fmla="*/ 1576648 h 3912503"/>
              <a:gd name="connsiteX829" fmla="*/ 2133204 w 12192528"/>
              <a:gd name="connsiteY829" fmla="*/ 1595140 h 3912503"/>
              <a:gd name="connsiteX830" fmla="*/ 2130324 w 12192528"/>
              <a:gd name="connsiteY830" fmla="*/ 1594318 h 3912503"/>
              <a:gd name="connsiteX831" fmla="*/ 2117156 w 12192528"/>
              <a:gd name="connsiteY831" fmla="*/ 1592673 h 3912503"/>
              <a:gd name="connsiteX832" fmla="*/ 2113865 w 12192528"/>
              <a:gd name="connsiteY832" fmla="*/ 1591030 h 3912503"/>
              <a:gd name="connsiteX833" fmla="*/ 2104400 w 12192528"/>
              <a:gd name="connsiteY833" fmla="*/ 1588154 h 3912503"/>
              <a:gd name="connsiteX834" fmla="*/ 2103158 w 12192528"/>
              <a:gd name="connsiteY834" fmla="*/ 1587637 h 3912503"/>
              <a:gd name="connsiteX835" fmla="*/ 2101436 w 12192528"/>
              <a:gd name="connsiteY835" fmla="*/ 1591844 h 3912503"/>
              <a:gd name="connsiteX836" fmla="*/ 2095578 w 12192528"/>
              <a:gd name="connsiteY836" fmla="*/ 1598841 h 3912503"/>
              <a:gd name="connsiteX837" fmla="*/ 2086989 w 12192528"/>
              <a:gd name="connsiteY837" fmla="*/ 1603117 h 3912503"/>
              <a:gd name="connsiteX838" fmla="*/ 2079179 w 12192528"/>
              <a:gd name="connsiteY838" fmla="*/ 1603117 h 3912503"/>
              <a:gd name="connsiteX839" fmla="*/ 2078008 w 12192528"/>
              <a:gd name="connsiteY839" fmla="*/ 1601562 h 3912503"/>
              <a:gd name="connsiteX840" fmla="*/ 2067074 w 12192528"/>
              <a:gd name="connsiteY840" fmla="*/ 1593010 h 3912503"/>
              <a:gd name="connsiteX841" fmla="*/ 2063559 w 12192528"/>
              <a:gd name="connsiteY841" fmla="*/ 1579794 h 3912503"/>
              <a:gd name="connsiteX842" fmla="*/ 2069027 w 12192528"/>
              <a:gd name="connsiteY842" fmla="*/ 1564244 h 3912503"/>
              <a:gd name="connsiteX843" fmla="*/ 2074883 w 12192528"/>
              <a:gd name="connsiteY843" fmla="*/ 1560746 h 3912503"/>
              <a:gd name="connsiteX844" fmla="*/ 2080535 w 12192528"/>
              <a:gd name="connsiteY844" fmla="*/ 1553638 h 3912503"/>
              <a:gd name="connsiteX845" fmla="*/ 2080535 w 12192528"/>
              <a:gd name="connsiteY845" fmla="*/ 1550757 h 3912503"/>
              <a:gd name="connsiteX846" fmla="*/ 2084649 w 12192528"/>
              <a:gd name="connsiteY846" fmla="*/ 1539662 h 3912503"/>
              <a:gd name="connsiteX847" fmla="*/ 2090411 w 12192528"/>
              <a:gd name="connsiteY847" fmla="*/ 1521580 h 3912503"/>
              <a:gd name="connsiteX848" fmla="*/ 2095348 w 12192528"/>
              <a:gd name="connsiteY848" fmla="*/ 1515005 h 3912503"/>
              <a:gd name="connsiteX849" fmla="*/ 2103166 w 12192528"/>
              <a:gd name="connsiteY849" fmla="*/ 1508430 h 3912503"/>
              <a:gd name="connsiteX850" fmla="*/ 2110161 w 12192528"/>
              <a:gd name="connsiteY850" fmla="*/ 1504730 h 3912503"/>
              <a:gd name="connsiteX851" fmla="*/ 2122505 w 12192528"/>
              <a:gd name="connsiteY851" fmla="*/ 1498618 h 3912503"/>
              <a:gd name="connsiteX852" fmla="*/ 2136083 w 12192528"/>
              <a:gd name="connsiteY852" fmla="*/ 1498978 h 3912503"/>
              <a:gd name="connsiteX853" fmla="*/ 2143439 w 12192528"/>
              <a:gd name="connsiteY853" fmla="*/ 1497950 h 3912503"/>
              <a:gd name="connsiteX854" fmla="*/ 7618397 w 12192528"/>
              <a:gd name="connsiteY854" fmla="*/ 1490081 h 3912503"/>
              <a:gd name="connsiteX855" fmla="*/ 7613886 w 12192528"/>
              <a:gd name="connsiteY855" fmla="*/ 1492291 h 3912503"/>
              <a:gd name="connsiteX856" fmla="*/ 7614345 w 12192528"/>
              <a:gd name="connsiteY856" fmla="*/ 1491396 h 3912503"/>
              <a:gd name="connsiteX857" fmla="*/ 7618397 w 12192528"/>
              <a:gd name="connsiteY857" fmla="*/ 1490081 h 3912503"/>
              <a:gd name="connsiteX858" fmla="*/ 1224994 w 12192528"/>
              <a:gd name="connsiteY858" fmla="*/ 1479214 h 3912503"/>
              <a:gd name="connsiteX859" fmla="*/ 1226764 w 12192528"/>
              <a:gd name="connsiteY859" fmla="*/ 1480150 h 3912503"/>
              <a:gd name="connsiteX860" fmla="*/ 1232193 w 12192528"/>
              <a:gd name="connsiteY860" fmla="*/ 1484717 h 3912503"/>
              <a:gd name="connsiteX861" fmla="*/ 1235623 w 12192528"/>
              <a:gd name="connsiteY861" fmla="*/ 1489284 h 3912503"/>
              <a:gd name="connsiteX862" fmla="*/ 1239625 w 12192528"/>
              <a:gd name="connsiteY862" fmla="*/ 1501843 h 3912503"/>
              <a:gd name="connsiteX863" fmla="*/ 1242000 w 12192528"/>
              <a:gd name="connsiteY863" fmla="*/ 1508249 h 3912503"/>
              <a:gd name="connsiteX864" fmla="*/ 1256767 w 12192528"/>
              <a:gd name="connsiteY864" fmla="*/ 1509734 h 3912503"/>
              <a:gd name="connsiteX865" fmla="*/ 1357327 w 12192528"/>
              <a:gd name="connsiteY865" fmla="*/ 1526591 h 3912503"/>
              <a:gd name="connsiteX866" fmla="*/ 1433068 w 12192528"/>
              <a:gd name="connsiteY866" fmla="*/ 1541724 h 3912503"/>
              <a:gd name="connsiteX867" fmla="*/ 1434600 w 12192528"/>
              <a:gd name="connsiteY867" fmla="*/ 1537592 h 3912503"/>
              <a:gd name="connsiteX868" fmla="*/ 1440361 w 12192528"/>
              <a:gd name="connsiteY868" fmla="*/ 1519510 h 3912503"/>
              <a:gd name="connsiteX869" fmla="*/ 1445299 w 12192528"/>
              <a:gd name="connsiteY869" fmla="*/ 1512935 h 3912503"/>
              <a:gd name="connsiteX870" fmla="*/ 1453117 w 12192528"/>
              <a:gd name="connsiteY870" fmla="*/ 1506359 h 3912503"/>
              <a:gd name="connsiteX871" fmla="*/ 1454806 w 12192528"/>
              <a:gd name="connsiteY871" fmla="*/ 1505466 h 3912503"/>
              <a:gd name="connsiteX872" fmla="*/ 1357619 w 12192528"/>
              <a:gd name="connsiteY872" fmla="*/ 1488781 h 3912503"/>
              <a:gd name="connsiteX873" fmla="*/ 6132368 w 12192528"/>
              <a:gd name="connsiteY873" fmla="*/ 1467768 h 3912503"/>
              <a:gd name="connsiteX874" fmla="*/ 6140641 w 12192528"/>
              <a:gd name="connsiteY874" fmla="*/ 1473285 h 3912503"/>
              <a:gd name="connsiteX875" fmla="*/ 6132066 w 12192528"/>
              <a:gd name="connsiteY875" fmla="*/ 1467836 h 3912503"/>
              <a:gd name="connsiteX876" fmla="*/ 34570 w 12192528"/>
              <a:gd name="connsiteY876" fmla="*/ 1458927 h 3912503"/>
              <a:gd name="connsiteX877" fmla="*/ 35069 w 12192528"/>
              <a:gd name="connsiteY877" fmla="*/ 1459045 h 3912503"/>
              <a:gd name="connsiteX878" fmla="*/ 34801 w 12192528"/>
              <a:gd name="connsiteY878" fmla="*/ 1459311 h 3912503"/>
              <a:gd name="connsiteX879" fmla="*/ 562 w 12192528"/>
              <a:gd name="connsiteY879" fmla="*/ 1449881 h 3912503"/>
              <a:gd name="connsiteX880" fmla="*/ 817 w 12192528"/>
              <a:gd name="connsiteY880" fmla="*/ 1450873 h 3912503"/>
              <a:gd name="connsiteX881" fmla="*/ 1252 w 12192528"/>
              <a:gd name="connsiteY881" fmla="*/ 1461103 h 3912503"/>
              <a:gd name="connsiteX882" fmla="*/ 5390 w 12192528"/>
              <a:gd name="connsiteY882" fmla="*/ 1468503 h 3912503"/>
              <a:gd name="connsiteX883" fmla="*/ 6044 w 12192528"/>
              <a:gd name="connsiteY883" fmla="*/ 1468503 h 3912503"/>
              <a:gd name="connsiteX884" fmla="*/ 10180 w 12192528"/>
              <a:gd name="connsiteY884" fmla="*/ 1471115 h 3912503"/>
              <a:gd name="connsiteX885" fmla="*/ 7132 w 12192528"/>
              <a:gd name="connsiteY885" fmla="*/ 1473509 h 3912503"/>
              <a:gd name="connsiteX886" fmla="*/ 562 w 12192528"/>
              <a:gd name="connsiteY886" fmla="*/ 1486475 h 3912503"/>
              <a:gd name="connsiteX887" fmla="*/ 1794068 w 12192528"/>
              <a:gd name="connsiteY887" fmla="*/ 1432985 h 3912503"/>
              <a:gd name="connsiteX888" fmla="*/ 1794536 w 12192528"/>
              <a:gd name="connsiteY888" fmla="*/ 1433095 h 3912503"/>
              <a:gd name="connsiteX889" fmla="*/ 1794285 w 12192528"/>
              <a:gd name="connsiteY889" fmla="*/ 1433345 h 3912503"/>
              <a:gd name="connsiteX890" fmla="*/ 4645364 w 12192528"/>
              <a:gd name="connsiteY890" fmla="*/ 1403800 h 3912503"/>
              <a:gd name="connsiteX891" fmla="*/ 4645041 w 12192528"/>
              <a:gd name="connsiteY891" fmla="*/ 1404106 h 3912503"/>
              <a:gd name="connsiteX892" fmla="*/ 4641173 w 12192528"/>
              <a:gd name="connsiteY892" fmla="*/ 1403915 h 3912503"/>
              <a:gd name="connsiteX893" fmla="*/ 6040339 w 12192528"/>
              <a:gd name="connsiteY893" fmla="*/ 1401066 h 3912503"/>
              <a:gd name="connsiteX894" fmla="*/ 6043550 w 12192528"/>
              <a:gd name="connsiteY894" fmla="*/ 1402671 h 3912503"/>
              <a:gd name="connsiteX895" fmla="*/ 6047963 w 12192528"/>
              <a:gd name="connsiteY895" fmla="*/ 1402671 h 3912503"/>
              <a:gd name="connsiteX896" fmla="*/ 6052377 w 12192528"/>
              <a:gd name="connsiteY896" fmla="*/ 1407085 h 3912503"/>
              <a:gd name="connsiteX897" fmla="*/ 6043549 w 12192528"/>
              <a:gd name="connsiteY897" fmla="*/ 1407085 h 3912503"/>
              <a:gd name="connsiteX898" fmla="*/ 6032096 w 12192528"/>
              <a:gd name="connsiteY898" fmla="*/ 1395631 h 3912503"/>
              <a:gd name="connsiteX899" fmla="*/ 6039690 w 12192528"/>
              <a:gd name="connsiteY899" fmla="*/ 1399844 h 3912503"/>
              <a:gd name="connsiteX900" fmla="*/ 6040339 w 12192528"/>
              <a:gd name="connsiteY900" fmla="*/ 1401066 h 3912503"/>
              <a:gd name="connsiteX901" fmla="*/ 6034725 w 12192528"/>
              <a:gd name="connsiteY901" fmla="*/ 1398258 h 3912503"/>
              <a:gd name="connsiteX902" fmla="*/ 4827373 w 12192528"/>
              <a:gd name="connsiteY902" fmla="*/ 1390663 h 3912503"/>
              <a:gd name="connsiteX903" fmla="*/ 4672101 w 12192528"/>
              <a:gd name="connsiteY903" fmla="*/ 1405439 h 3912503"/>
              <a:gd name="connsiteX904" fmla="*/ 4657412 w 12192528"/>
              <a:gd name="connsiteY904" fmla="*/ 1403463 h 3912503"/>
              <a:gd name="connsiteX905" fmla="*/ 4645364 w 12192528"/>
              <a:gd name="connsiteY905" fmla="*/ 1403800 h 3912503"/>
              <a:gd name="connsiteX906" fmla="*/ 4646478 w 12192528"/>
              <a:gd name="connsiteY906" fmla="*/ 1402745 h 3912503"/>
              <a:gd name="connsiteX907" fmla="*/ 4649939 w 12192528"/>
              <a:gd name="connsiteY907" fmla="*/ 1402678 h 3912503"/>
              <a:gd name="connsiteX908" fmla="*/ 4649338 w 12192528"/>
              <a:gd name="connsiteY908" fmla="*/ 1401305 h 3912503"/>
              <a:gd name="connsiteX909" fmla="*/ 4492082 w 12192528"/>
              <a:gd name="connsiteY909" fmla="*/ 1420776 h 3912503"/>
              <a:gd name="connsiteX910" fmla="*/ 4490306 w 12192528"/>
              <a:gd name="connsiteY910" fmla="*/ 1426064 h 3912503"/>
              <a:gd name="connsiteX911" fmla="*/ 4372435 w 12192528"/>
              <a:gd name="connsiteY911" fmla="*/ 1446498 h 3912503"/>
              <a:gd name="connsiteX912" fmla="*/ 4341774 w 12192528"/>
              <a:gd name="connsiteY912" fmla="*/ 1458823 h 3912503"/>
              <a:gd name="connsiteX913" fmla="*/ 4185869 w 12192528"/>
              <a:gd name="connsiteY913" fmla="*/ 1495990 h 3912503"/>
              <a:gd name="connsiteX914" fmla="*/ 4112623 w 12192528"/>
              <a:gd name="connsiteY914" fmla="*/ 1517012 h 3912503"/>
              <a:gd name="connsiteX915" fmla="*/ 4043942 w 12192528"/>
              <a:gd name="connsiteY915" fmla="*/ 1532803 h 3912503"/>
              <a:gd name="connsiteX916" fmla="*/ 4051181 w 12192528"/>
              <a:gd name="connsiteY916" fmla="*/ 1528477 h 3912503"/>
              <a:gd name="connsiteX917" fmla="*/ 4037335 w 12192528"/>
              <a:gd name="connsiteY917" fmla="*/ 1528749 h 3912503"/>
              <a:gd name="connsiteX918" fmla="*/ 4032030 w 12192528"/>
              <a:gd name="connsiteY918" fmla="*/ 1529920 h 3912503"/>
              <a:gd name="connsiteX919" fmla="*/ 4034099 w 12192528"/>
              <a:gd name="connsiteY919" fmla="*/ 1526682 h 3912503"/>
              <a:gd name="connsiteX920" fmla="*/ 4169688 w 12192528"/>
              <a:gd name="connsiteY920" fmla="*/ 1485651 h 3912503"/>
              <a:gd name="connsiteX921" fmla="*/ 4162048 w 12192528"/>
              <a:gd name="connsiteY921" fmla="*/ 1476211 h 3912503"/>
              <a:gd name="connsiteX922" fmla="*/ 4126083 w 12192528"/>
              <a:gd name="connsiteY922" fmla="*/ 1489706 h 3912503"/>
              <a:gd name="connsiteX923" fmla="*/ 4068898 w 12192528"/>
              <a:gd name="connsiteY923" fmla="*/ 1507881 h 3912503"/>
              <a:gd name="connsiteX924" fmla="*/ 3874055 w 12192528"/>
              <a:gd name="connsiteY924" fmla="*/ 1570324 h 3912503"/>
              <a:gd name="connsiteX925" fmla="*/ 3857240 w 12192528"/>
              <a:gd name="connsiteY925" fmla="*/ 1582377 h 3912503"/>
              <a:gd name="connsiteX926" fmla="*/ 3781170 w 12192528"/>
              <a:gd name="connsiteY926" fmla="*/ 1615843 h 3912503"/>
              <a:gd name="connsiteX927" fmla="*/ 3767325 w 12192528"/>
              <a:gd name="connsiteY927" fmla="*/ 1616114 h 3912503"/>
              <a:gd name="connsiteX928" fmla="*/ 3732527 w 12192528"/>
              <a:gd name="connsiteY928" fmla="*/ 1634915 h 3912503"/>
              <a:gd name="connsiteX929" fmla="*/ 3736664 w 12192528"/>
              <a:gd name="connsiteY929" fmla="*/ 1628439 h 3912503"/>
              <a:gd name="connsiteX930" fmla="*/ 3657624 w 12192528"/>
              <a:gd name="connsiteY930" fmla="*/ 1673686 h 3912503"/>
              <a:gd name="connsiteX931" fmla="*/ 3724251 w 12192528"/>
              <a:gd name="connsiteY931" fmla="*/ 1647866 h 3912503"/>
              <a:gd name="connsiteX932" fmla="*/ 3785269 w 12192528"/>
              <a:gd name="connsiteY932" fmla="*/ 1628150 h 3912503"/>
              <a:gd name="connsiteX933" fmla="*/ 3842616 w 12192528"/>
              <a:gd name="connsiteY933" fmla="*/ 1606720 h 3912503"/>
              <a:gd name="connsiteX934" fmla="*/ 3840691 w 12192528"/>
              <a:gd name="connsiteY934" fmla="*/ 1608278 h 3912503"/>
              <a:gd name="connsiteX935" fmla="*/ 3849231 w 12192528"/>
              <a:gd name="connsiteY935" fmla="*/ 1609175 h 3912503"/>
              <a:gd name="connsiteX936" fmla="*/ 3852467 w 12192528"/>
              <a:gd name="connsiteY936" fmla="*/ 1611244 h 3912503"/>
              <a:gd name="connsiteX937" fmla="*/ 3716243 w 12192528"/>
              <a:gd name="connsiteY937" fmla="*/ 1674665 h 3912503"/>
              <a:gd name="connsiteX938" fmla="*/ 3650148 w 12192528"/>
              <a:gd name="connsiteY938" fmla="*/ 1728182 h 3912503"/>
              <a:gd name="connsiteX939" fmla="*/ 3887797 w 12192528"/>
              <a:gd name="connsiteY939" fmla="*/ 1620139 h 3912503"/>
              <a:gd name="connsiteX940" fmla="*/ 3963866 w 12192528"/>
              <a:gd name="connsiteY940" fmla="*/ 1586674 h 3912503"/>
              <a:gd name="connsiteX941" fmla="*/ 3970604 w 12192528"/>
              <a:gd name="connsiteY941" fmla="*/ 1604658 h 3912503"/>
              <a:gd name="connsiteX942" fmla="*/ 3992724 w 12192528"/>
              <a:gd name="connsiteY942" fmla="*/ 1591434 h 3912503"/>
              <a:gd name="connsiteX943" fmla="*/ 3988320 w 12192528"/>
              <a:gd name="connsiteY943" fmla="*/ 1584062 h 3912503"/>
              <a:gd name="connsiteX944" fmla="*/ 4124811 w 12192528"/>
              <a:gd name="connsiteY944" fmla="*/ 1534489 h 3912503"/>
              <a:gd name="connsiteX945" fmla="*/ 4200245 w 12192528"/>
              <a:gd name="connsiteY945" fmla="*/ 1523415 h 3912503"/>
              <a:gd name="connsiteX946" fmla="*/ 4281883 w 12192528"/>
              <a:gd name="connsiteY946" fmla="*/ 1502627 h 3912503"/>
              <a:gd name="connsiteX947" fmla="*/ 4256528 w 12192528"/>
              <a:gd name="connsiteY947" fmla="*/ 1513783 h 3912503"/>
              <a:gd name="connsiteX948" fmla="*/ 4266236 w 12192528"/>
              <a:gd name="connsiteY948" fmla="*/ 1519986 h 3912503"/>
              <a:gd name="connsiteX949" fmla="*/ 4327824 w 12192528"/>
              <a:gd name="connsiteY949" fmla="*/ 1509183 h 3912503"/>
              <a:gd name="connsiteX950" fmla="*/ 4337267 w 12192528"/>
              <a:gd name="connsiteY950" fmla="*/ 1501538 h 3912503"/>
              <a:gd name="connsiteX951" fmla="*/ 4328461 w 12192528"/>
              <a:gd name="connsiteY951" fmla="*/ 1486792 h 3912503"/>
              <a:gd name="connsiteX952" fmla="*/ 4403894 w 12192528"/>
              <a:gd name="connsiteY952" fmla="*/ 1475718 h 3912503"/>
              <a:gd name="connsiteX953" fmla="*/ 4488769 w 12192528"/>
              <a:gd name="connsiteY953" fmla="*/ 1456999 h 3912503"/>
              <a:gd name="connsiteX954" fmla="*/ 4492907 w 12192528"/>
              <a:gd name="connsiteY954" fmla="*/ 1450523 h 3912503"/>
              <a:gd name="connsiteX955" fmla="*/ 4545052 w 12192528"/>
              <a:gd name="connsiteY955" fmla="*/ 1447366 h 3912503"/>
              <a:gd name="connsiteX956" fmla="*/ 4582186 w 12192528"/>
              <a:gd name="connsiteY956" fmla="*/ 1439177 h 3912503"/>
              <a:gd name="connsiteX957" fmla="*/ 4787533 w 12192528"/>
              <a:gd name="connsiteY957" fmla="*/ 1424481 h 3912503"/>
              <a:gd name="connsiteX958" fmla="*/ 4814058 w 12192528"/>
              <a:gd name="connsiteY958" fmla="*/ 1418633 h 3912503"/>
              <a:gd name="connsiteX959" fmla="*/ 4834375 w 12192528"/>
              <a:gd name="connsiteY959" fmla="*/ 1422495 h 3912503"/>
              <a:gd name="connsiteX960" fmla="*/ 4801647 w 12192528"/>
              <a:gd name="connsiteY960" fmla="*/ 1438057 h 3912503"/>
              <a:gd name="connsiteX961" fmla="*/ 4888857 w 12192528"/>
              <a:gd name="connsiteY961" fmla="*/ 1429949 h 3912503"/>
              <a:gd name="connsiteX962" fmla="*/ 4872675 w 12192528"/>
              <a:gd name="connsiteY962" fmla="*/ 1419611 h 3912503"/>
              <a:gd name="connsiteX963" fmla="*/ 4882118 w 12192528"/>
              <a:gd name="connsiteY963" fmla="*/ 1411966 h 3912503"/>
              <a:gd name="connsiteX964" fmla="*/ 4888324 w 12192528"/>
              <a:gd name="connsiteY964" fmla="*/ 1402253 h 3912503"/>
              <a:gd name="connsiteX965" fmla="*/ 4891559 w 12192528"/>
              <a:gd name="connsiteY965" fmla="*/ 1404320 h 3912503"/>
              <a:gd name="connsiteX966" fmla="*/ 4886255 w 12192528"/>
              <a:gd name="connsiteY966" fmla="*/ 1405491 h 3912503"/>
              <a:gd name="connsiteX967" fmla="*/ 4889490 w 12192528"/>
              <a:gd name="connsiteY967" fmla="*/ 1407558 h 3912503"/>
              <a:gd name="connsiteX968" fmla="*/ 4892727 w 12192528"/>
              <a:gd name="connsiteY968" fmla="*/ 1409625 h 3912503"/>
              <a:gd name="connsiteX969" fmla="*/ 4898033 w 12192528"/>
              <a:gd name="connsiteY969" fmla="*/ 1408456 h 3912503"/>
              <a:gd name="connsiteX970" fmla="*/ 4900100 w 12192528"/>
              <a:gd name="connsiteY970" fmla="*/ 1405217 h 3912503"/>
              <a:gd name="connsiteX971" fmla="*/ 4925723 w 12192528"/>
              <a:gd name="connsiteY971" fmla="*/ 1407911 h 3912503"/>
              <a:gd name="connsiteX972" fmla="*/ 4922487 w 12192528"/>
              <a:gd name="connsiteY972" fmla="*/ 1405843 h 3912503"/>
              <a:gd name="connsiteX973" fmla="*/ 4931029 w 12192528"/>
              <a:gd name="connsiteY973" fmla="*/ 1406740 h 3912503"/>
              <a:gd name="connsiteX974" fmla="*/ 4936333 w 12192528"/>
              <a:gd name="connsiteY974" fmla="*/ 1405571 h 3912503"/>
              <a:gd name="connsiteX975" fmla="*/ 4933097 w 12192528"/>
              <a:gd name="connsiteY975" fmla="*/ 1403503 h 3912503"/>
              <a:gd name="connsiteX976" fmla="*/ 4929860 w 12192528"/>
              <a:gd name="connsiteY976" fmla="*/ 1401436 h 3912503"/>
              <a:gd name="connsiteX977" fmla="*/ 5035319 w 12192528"/>
              <a:gd name="connsiteY977" fmla="*/ 1400428 h 3912503"/>
              <a:gd name="connsiteX978" fmla="*/ 5003757 w 12192528"/>
              <a:gd name="connsiteY978" fmla="*/ 1421295 h 3912503"/>
              <a:gd name="connsiteX979" fmla="*/ 5019937 w 12192528"/>
              <a:gd name="connsiteY979" fmla="*/ 1431633 h 3912503"/>
              <a:gd name="connsiteX980" fmla="*/ 5076486 w 12192528"/>
              <a:gd name="connsiteY980" fmla="*/ 1435850 h 3912503"/>
              <a:gd name="connsiteX981" fmla="*/ 5077387 w 12192528"/>
              <a:gd name="connsiteY981" fmla="*/ 1427307 h 3912503"/>
              <a:gd name="connsiteX982" fmla="*/ 5135105 w 12192528"/>
              <a:gd name="connsiteY982" fmla="*/ 1436828 h 3912503"/>
              <a:gd name="connsiteX983" fmla="*/ 5236425 w 12192528"/>
              <a:gd name="connsiteY983" fmla="*/ 1442296 h 3912503"/>
              <a:gd name="connsiteX984" fmla="*/ 5238761 w 12192528"/>
              <a:gd name="connsiteY984" fmla="*/ 1452907 h 3912503"/>
              <a:gd name="connsiteX985" fmla="*/ 5360662 w 12192528"/>
              <a:gd name="connsiteY985" fmla="*/ 1476084 h 3912503"/>
              <a:gd name="connsiteX986" fmla="*/ 5468724 w 12192528"/>
              <a:gd name="connsiteY986" fmla="*/ 1499537 h 3912503"/>
              <a:gd name="connsiteX987" fmla="*/ 5476098 w 12192528"/>
              <a:gd name="connsiteY987" fmla="*/ 1495129 h 3912503"/>
              <a:gd name="connsiteX988" fmla="*/ 5500817 w 12192528"/>
              <a:gd name="connsiteY988" fmla="*/ 1506365 h 3912503"/>
              <a:gd name="connsiteX989" fmla="*/ 5580018 w 12192528"/>
              <a:gd name="connsiteY989" fmla="*/ 1525055 h 3912503"/>
              <a:gd name="connsiteX990" fmla="*/ 5605907 w 12192528"/>
              <a:gd name="connsiteY990" fmla="*/ 1541597 h 3912503"/>
              <a:gd name="connsiteX991" fmla="*/ 5656251 w 12192528"/>
              <a:gd name="connsiteY991" fmla="*/ 1555525 h 3912503"/>
              <a:gd name="connsiteX992" fmla="*/ 5698051 w 12192528"/>
              <a:gd name="connsiteY992" fmla="*/ 1568557 h 3912503"/>
              <a:gd name="connsiteX993" fmla="*/ 5700120 w 12192528"/>
              <a:gd name="connsiteY993" fmla="*/ 1565319 h 3912503"/>
              <a:gd name="connsiteX994" fmla="*/ 5683939 w 12192528"/>
              <a:gd name="connsiteY994" fmla="*/ 1554980 h 3912503"/>
              <a:gd name="connsiteX995" fmla="*/ 5629194 w 12192528"/>
              <a:gd name="connsiteY995" fmla="*/ 1533678 h 3912503"/>
              <a:gd name="connsiteX996" fmla="*/ 5543521 w 12192528"/>
              <a:gd name="connsiteY996" fmla="*/ 1510854 h 3912503"/>
              <a:gd name="connsiteX997" fmla="*/ 5527341 w 12192528"/>
              <a:gd name="connsiteY997" fmla="*/ 1500515 h 3912503"/>
              <a:gd name="connsiteX998" fmla="*/ 5386922 w 12192528"/>
              <a:gd name="connsiteY998" fmla="*/ 1456387 h 3912503"/>
              <a:gd name="connsiteX999" fmla="*/ 5172236 w 12192528"/>
              <a:gd name="connsiteY999" fmla="*/ 1428639 h 3912503"/>
              <a:gd name="connsiteX1000" fmla="*/ 5163429 w 12192528"/>
              <a:gd name="connsiteY1000" fmla="*/ 1413892 h 3912503"/>
              <a:gd name="connsiteX1001" fmla="*/ 5112186 w 12192528"/>
              <a:gd name="connsiteY1001" fmla="*/ 1408507 h 3912503"/>
              <a:gd name="connsiteX1002" fmla="*/ 5117489 w 12192528"/>
              <a:gd name="connsiteY1002" fmla="*/ 1407337 h 3912503"/>
              <a:gd name="connsiteX1003" fmla="*/ 5122797 w 12192528"/>
              <a:gd name="connsiteY1003" fmla="*/ 1406166 h 3912503"/>
              <a:gd name="connsiteX1004" fmla="*/ 5113087 w 12192528"/>
              <a:gd name="connsiteY1004" fmla="*/ 1399963 h 3912503"/>
              <a:gd name="connsiteX1005" fmla="*/ 5107782 w 12192528"/>
              <a:gd name="connsiteY1005" fmla="*/ 1401134 h 3912503"/>
              <a:gd name="connsiteX1006" fmla="*/ 5105715 w 12192528"/>
              <a:gd name="connsiteY1006" fmla="*/ 1404371 h 3912503"/>
              <a:gd name="connsiteX1007" fmla="*/ 5017069 w 12192528"/>
              <a:gd name="connsiteY1007" fmla="*/ 1393327 h 3912503"/>
              <a:gd name="connsiteX1008" fmla="*/ 4872144 w 12192528"/>
              <a:gd name="connsiteY1008" fmla="*/ 1391914 h 3912503"/>
              <a:gd name="connsiteX1009" fmla="*/ 4827373 w 12192528"/>
              <a:gd name="connsiteY1009" fmla="*/ 1390663 h 3912503"/>
              <a:gd name="connsiteX1010" fmla="*/ 6010071 w 12192528"/>
              <a:gd name="connsiteY1010" fmla="*/ 1385873 h 3912503"/>
              <a:gd name="connsiteX1011" fmla="*/ 6017070 w 12192528"/>
              <a:gd name="connsiteY1011" fmla="*/ 1388666 h 3912503"/>
              <a:gd name="connsiteX1012" fmla="*/ 6017071 w 12192528"/>
              <a:gd name="connsiteY1012" fmla="*/ 1389431 h 3912503"/>
              <a:gd name="connsiteX1013" fmla="*/ 6017071 w 12192528"/>
              <a:gd name="connsiteY1013" fmla="*/ 1385018 h 3912503"/>
              <a:gd name="connsiteX1014" fmla="*/ 6030310 w 12192528"/>
              <a:gd name="connsiteY1014" fmla="*/ 1393844 h 3912503"/>
              <a:gd name="connsiteX1015" fmla="*/ 6032096 w 12192528"/>
              <a:gd name="connsiteY1015" fmla="*/ 1395631 h 3912503"/>
              <a:gd name="connsiteX1016" fmla="*/ 6025895 w 12192528"/>
              <a:gd name="connsiteY1016" fmla="*/ 1392190 h 3912503"/>
              <a:gd name="connsiteX1017" fmla="*/ 6017070 w 12192528"/>
              <a:gd name="connsiteY1017" fmla="*/ 1388666 h 3912503"/>
              <a:gd name="connsiteX1018" fmla="*/ 6102027 w 12192528"/>
              <a:gd name="connsiteY1018" fmla="*/ 1366261 h 3912503"/>
              <a:gd name="connsiteX1019" fmla="*/ 6100923 w 12192528"/>
              <a:gd name="connsiteY1019" fmla="*/ 1371777 h 3912503"/>
              <a:gd name="connsiteX1020" fmla="*/ 6096509 w 12192528"/>
              <a:gd name="connsiteY1020" fmla="*/ 1367364 h 3912503"/>
              <a:gd name="connsiteX1021" fmla="*/ 6102027 w 12192528"/>
              <a:gd name="connsiteY1021" fmla="*/ 1366261 h 3912503"/>
              <a:gd name="connsiteX1022" fmla="*/ 8033215 w 12192528"/>
              <a:gd name="connsiteY1022" fmla="*/ 1346577 h 3912503"/>
              <a:gd name="connsiteX1023" fmla="*/ 8031841 w 12192528"/>
              <a:gd name="connsiteY1023" fmla="*/ 1350007 h 3912503"/>
              <a:gd name="connsiteX1024" fmla="*/ 8037040 w 12192528"/>
              <a:gd name="connsiteY1024" fmla="*/ 1346609 h 3912503"/>
              <a:gd name="connsiteX1025" fmla="*/ 169856 w 12192528"/>
              <a:gd name="connsiteY1025" fmla="*/ 1343418 h 3912503"/>
              <a:gd name="connsiteX1026" fmla="*/ 175669 w 12192528"/>
              <a:gd name="connsiteY1026" fmla="*/ 1344856 h 3912503"/>
              <a:gd name="connsiteX1027" fmla="*/ 196243 w 12192528"/>
              <a:gd name="connsiteY1027" fmla="*/ 1360883 h 3912503"/>
              <a:gd name="connsiteX1028" fmla="*/ 197477 w 12192528"/>
              <a:gd name="connsiteY1028" fmla="*/ 1370746 h 3912503"/>
              <a:gd name="connsiteX1029" fmla="*/ 197887 w 12192528"/>
              <a:gd name="connsiteY1029" fmla="*/ 1374854 h 3912503"/>
              <a:gd name="connsiteX1030" fmla="*/ 199945 w 12192528"/>
              <a:gd name="connsiteY1030" fmla="*/ 1385950 h 3912503"/>
              <a:gd name="connsiteX1031" fmla="*/ 201180 w 12192528"/>
              <a:gd name="connsiteY1031" fmla="*/ 1391293 h 3912503"/>
              <a:gd name="connsiteX1032" fmla="*/ 200768 w 12192528"/>
              <a:gd name="connsiteY1032" fmla="*/ 1398280 h 3912503"/>
              <a:gd name="connsiteX1033" fmla="*/ 197887 w 12192528"/>
              <a:gd name="connsiteY1033" fmla="*/ 1405266 h 3912503"/>
              <a:gd name="connsiteX1034" fmla="*/ 188836 w 12192528"/>
              <a:gd name="connsiteY1034" fmla="*/ 1422115 h 3912503"/>
              <a:gd name="connsiteX1035" fmla="*/ 159620 w 12192528"/>
              <a:gd name="connsiteY1035" fmla="*/ 1440607 h 3912503"/>
              <a:gd name="connsiteX1036" fmla="*/ 156741 w 12192528"/>
              <a:gd name="connsiteY1036" fmla="*/ 1439785 h 3912503"/>
              <a:gd name="connsiteX1037" fmla="*/ 143574 w 12192528"/>
              <a:gd name="connsiteY1037" fmla="*/ 1438141 h 3912503"/>
              <a:gd name="connsiteX1038" fmla="*/ 140282 w 12192528"/>
              <a:gd name="connsiteY1038" fmla="*/ 1436497 h 3912503"/>
              <a:gd name="connsiteX1039" fmla="*/ 130817 w 12192528"/>
              <a:gd name="connsiteY1039" fmla="*/ 1433622 h 3912503"/>
              <a:gd name="connsiteX1040" fmla="*/ 125880 w 12192528"/>
              <a:gd name="connsiteY1040" fmla="*/ 1431566 h 3912503"/>
              <a:gd name="connsiteX1041" fmla="*/ 122999 w 12192528"/>
              <a:gd name="connsiteY1041" fmla="*/ 1425812 h 3912503"/>
              <a:gd name="connsiteX1042" fmla="*/ 111889 w 12192528"/>
              <a:gd name="connsiteY1042" fmla="*/ 1411019 h 3912503"/>
              <a:gd name="connsiteX1043" fmla="*/ 106952 w 12192528"/>
              <a:gd name="connsiteY1043" fmla="*/ 1401156 h 3912503"/>
              <a:gd name="connsiteX1044" fmla="*/ 106952 w 12192528"/>
              <a:gd name="connsiteY1044" fmla="*/ 1396225 h 3912503"/>
              <a:gd name="connsiteX1045" fmla="*/ 111067 w 12192528"/>
              <a:gd name="connsiteY1045" fmla="*/ 1385129 h 3912503"/>
              <a:gd name="connsiteX1046" fmla="*/ 116828 w 12192528"/>
              <a:gd name="connsiteY1046" fmla="*/ 1367047 h 3912503"/>
              <a:gd name="connsiteX1047" fmla="*/ 121765 w 12192528"/>
              <a:gd name="connsiteY1047" fmla="*/ 1360473 h 3912503"/>
              <a:gd name="connsiteX1048" fmla="*/ 129583 w 12192528"/>
              <a:gd name="connsiteY1048" fmla="*/ 1353897 h 3912503"/>
              <a:gd name="connsiteX1049" fmla="*/ 136579 w 12192528"/>
              <a:gd name="connsiteY1049" fmla="*/ 1350198 h 3912503"/>
              <a:gd name="connsiteX1050" fmla="*/ 148923 w 12192528"/>
              <a:gd name="connsiteY1050" fmla="*/ 1344085 h 3912503"/>
              <a:gd name="connsiteX1051" fmla="*/ 162501 w 12192528"/>
              <a:gd name="connsiteY1051" fmla="*/ 1344445 h 3912503"/>
              <a:gd name="connsiteX1052" fmla="*/ 169856 w 12192528"/>
              <a:gd name="connsiteY1052" fmla="*/ 1343418 h 3912503"/>
              <a:gd name="connsiteX1053" fmla="*/ 977648 w 12192528"/>
              <a:gd name="connsiteY1053" fmla="*/ 1343134 h 3912503"/>
              <a:gd name="connsiteX1054" fmla="*/ 986861 w 12192528"/>
              <a:gd name="connsiteY1054" fmla="*/ 1347698 h 3912503"/>
              <a:gd name="connsiteX1055" fmla="*/ 992081 w 12192528"/>
              <a:gd name="connsiteY1055" fmla="*/ 1350458 h 3912503"/>
              <a:gd name="connsiteX1056" fmla="*/ 997918 w 12192528"/>
              <a:gd name="connsiteY1056" fmla="*/ 1355367 h 3912503"/>
              <a:gd name="connsiteX1057" fmla="*/ 1001603 w 12192528"/>
              <a:gd name="connsiteY1057" fmla="*/ 1360274 h 3912503"/>
              <a:gd name="connsiteX1058" fmla="*/ 1005903 w 12192528"/>
              <a:gd name="connsiteY1058" fmla="*/ 1373770 h 3912503"/>
              <a:gd name="connsiteX1059" fmla="*/ 1008974 w 12192528"/>
              <a:gd name="connsiteY1059" fmla="*/ 1382053 h 3912503"/>
              <a:gd name="connsiteX1060" fmla="*/ 1008974 w 12192528"/>
              <a:gd name="connsiteY1060" fmla="*/ 1385733 h 3912503"/>
              <a:gd name="connsiteX1061" fmla="*/ 1005288 w 12192528"/>
              <a:gd name="connsiteY1061" fmla="*/ 1393094 h 3912503"/>
              <a:gd name="connsiteX1062" fmla="*/ 996996 w 12192528"/>
              <a:gd name="connsiteY1062" fmla="*/ 1404138 h 3912503"/>
              <a:gd name="connsiteX1063" fmla="*/ 994847 w 12192528"/>
              <a:gd name="connsiteY1063" fmla="*/ 1408431 h 3912503"/>
              <a:gd name="connsiteX1064" fmla="*/ 991161 w 12192528"/>
              <a:gd name="connsiteY1064" fmla="*/ 1409964 h 3912503"/>
              <a:gd name="connsiteX1065" fmla="*/ 984097 w 12192528"/>
              <a:gd name="connsiteY1065" fmla="*/ 1412112 h 3912503"/>
              <a:gd name="connsiteX1066" fmla="*/ 981639 w 12192528"/>
              <a:gd name="connsiteY1066" fmla="*/ 1413338 h 3912503"/>
              <a:gd name="connsiteX1067" fmla="*/ 971812 w 12192528"/>
              <a:gd name="connsiteY1067" fmla="*/ 1414566 h 3912503"/>
              <a:gd name="connsiteX1068" fmla="*/ 969662 w 12192528"/>
              <a:gd name="connsiteY1068" fmla="*/ 1415180 h 3912503"/>
              <a:gd name="connsiteX1069" fmla="*/ 947856 w 12192528"/>
              <a:gd name="connsiteY1069" fmla="*/ 1401375 h 3912503"/>
              <a:gd name="connsiteX1070" fmla="*/ 941100 w 12192528"/>
              <a:gd name="connsiteY1070" fmla="*/ 1388800 h 3912503"/>
              <a:gd name="connsiteX1071" fmla="*/ 938949 w 12192528"/>
              <a:gd name="connsiteY1071" fmla="*/ 1383586 h 3912503"/>
              <a:gd name="connsiteX1072" fmla="*/ 938642 w 12192528"/>
              <a:gd name="connsiteY1072" fmla="*/ 1378371 h 3912503"/>
              <a:gd name="connsiteX1073" fmla="*/ 939564 w 12192528"/>
              <a:gd name="connsiteY1073" fmla="*/ 1374384 h 3912503"/>
              <a:gd name="connsiteX1074" fmla="*/ 941100 w 12192528"/>
              <a:gd name="connsiteY1074" fmla="*/ 1366101 h 3912503"/>
              <a:gd name="connsiteX1075" fmla="*/ 941406 w 12192528"/>
              <a:gd name="connsiteY1075" fmla="*/ 1363034 h 3912503"/>
              <a:gd name="connsiteX1076" fmla="*/ 942328 w 12192528"/>
              <a:gd name="connsiteY1076" fmla="*/ 1355672 h 3912503"/>
              <a:gd name="connsiteX1077" fmla="*/ 957685 w 12192528"/>
              <a:gd name="connsiteY1077" fmla="*/ 1343709 h 3912503"/>
              <a:gd name="connsiteX1078" fmla="*/ 967513 w 12192528"/>
              <a:gd name="connsiteY1078" fmla="*/ 1343404 h 3912503"/>
              <a:gd name="connsiteX1079" fmla="*/ 977648 w 12192528"/>
              <a:gd name="connsiteY1079" fmla="*/ 1343134 h 3912503"/>
              <a:gd name="connsiteX1080" fmla="*/ 8369829 w 12192528"/>
              <a:gd name="connsiteY1080" fmla="*/ 1337567 h 3912503"/>
              <a:gd name="connsiteX1081" fmla="*/ 8369629 w 12192528"/>
              <a:gd name="connsiteY1081" fmla="*/ 1337966 h 3912503"/>
              <a:gd name="connsiteX1082" fmla="*/ 8365928 w 12192528"/>
              <a:gd name="connsiteY1082" fmla="*/ 1339098 h 3912503"/>
              <a:gd name="connsiteX1083" fmla="*/ 1901444 w 12192528"/>
              <a:gd name="connsiteY1083" fmla="*/ 1325150 h 3912503"/>
              <a:gd name="connsiteX1084" fmla="*/ 1914194 w 12192528"/>
              <a:gd name="connsiteY1084" fmla="*/ 1325488 h 3912503"/>
              <a:gd name="connsiteX1085" fmla="*/ 1926558 w 12192528"/>
              <a:gd name="connsiteY1085" fmla="*/ 1325873 h 3912503"/>
              <a:gd name="connsiteX1086" fmla="*/ 1945877 w 12192528"/>
              <a:gd name="connsiteY1086" fmla="*/ 1340922 h 3912503"/>
              <a:gd name="connsiteX1087" fmla="*/ 1947036 w 12192528"/>
              <a:gd name="connsiteY1087" fmla="*/ 1350184 h 3912503"/>
              <a:gd name="connsiteX1088" fmla="*/ 1947421 w 12192528"/>
              <a:gd name="connsiteY1088" fmla="*/ 1354042 h 3912503"/>
              <a:gd name="connsiteX1089" fmla="*/ 1949353 w 12192528"/>
              <a:gd name="connsiteY1089" fmla="*/ 1364460 h 3912503"/>
              <a:gd name="connsiteX1090" fmla="*/ 1950513 w 12192528"/>
              <a:gd name="connsiteY1090" fmla="*/ 1369477 h 3912503"/>
              <a:gd name="connsiteX1091" fmla="*/ 1950126 w 12192528"/>
              <a:gd name="connsiteY1091" fmla="*/ 1376038 h 3912503"/>
              <a:gd name="connsiteX1092" fmla="*/ 1947421 w 12192528"/>
              <a:gd name="connsiteY1092" fmla="*/ 1382597 h 3912503"/>
              <a:gd name="connsiteX1093" fmla="*/ 1938921 w 12192528"/>
              <a:gd name="connsiteY1093" fmla="*/ 1398419 h 3912503"/>
              <a:gd name="connsiteX1094" fmla="*/ 1911489 w 12192528"/>
              <a:gd name="connsiteY1094" fmla="*/ 1415783 h 3912503"/>
              <a:gd name="connsiteX1095" fmla="*/ 1908785 w 12192528"/>
              <a:gd name="connsiteY1095" fmla="*/ 1415011 h 3912503"/>
              <a:gd name="connsiteX1096" fmla="*/ 1896421 w 12192528"/>
              <a:gd name="connsiteY1096" fmla="*/ 1413467 h 3912503"/>
              <a:gd name="connsiteX1097" fmla="*/ 1893330 w 12192528"/>
              <a:gd name="connsiteY1097" fmla="*/ 1411923 h 3912503"/>
              <a:gd name="connsiteX1098" fmla="*/ 1884443 w 12192528"/>
              <a:gd name="connsiteY1098" fmla="*/ 1409223 h 3912503"/>
              <a:gd name="connsiteX1099" fmla="*/ 1879807 w 12192528"/>
              <a:gd name="connsiteY1099" fmla="*/ 1407294 h 3912503"/>
              <a:gd name="connsiteX1100" fmla="*/ 1877102 w 12192528"/>
              <a:gd name="connsiteY1100" fmla="*/ 1401891 h 3912503"/>
              <a:gd name="connsiteX1101" fmla="*/ 1866670 w 12192528"/>
              <a:gd name="connsiteY1101" fmla="*/ 1387999 h 3912503"/>
              <a:gd name="connsiteX1102" fmla="*/ 1862034 w 12192528"/>
              <a:gd name="connsiteY1102" fmla="*/ 1378738 h 3912503"/>
              <a:gd name="connsiteX1103" fmla="*/ 1862034 w 12192528"/>
              <a:gd name="connsiteY1103" fmla="*/ 1374108 h 3912503"/>
              <a:gd name="connsiteX1104" fmla="*/ 1865897 w 12192528"/>
              <a:gd name="connsiteY1104" fmla="*/ 1363690 h 3912503"/>
              <a:gd name="connsiteX1105" fmla="*/ 1871307 w 12192528"/>
              <a:gd name="connsiteY1105" fmla="*/ 1346711 h 3912503"/>
              <a:gd name="connsiteX1106" fmla="*/ 1875943 w 12192528"/>
              <a:gd name="connsiteY1106" fmla="*/ 1340537 h 3912503"/>
              <a:gd name="connsiteX1107" fmla="*/ 1883284 w 12192528"/>
              <a:gd name="connsiteY1107" fmla="*/ 1334362 h 3912503"/>
              <a:gd name="connsiteX1108" fmla="*/ 1889853 w 12192528"/>
              <a:gd name="connsiteY1108" fmla="*/ 1330889 h 3912503"/>
              <a:gd name="connsiteX1109" fmla="*/ 1901444 w 12192528"/>
              <a:gd name="connsiteY1109" fmla="*/ 1325150 h 3912503"/>
              <a:gd name="connsiteX1110" fmla="*/ 2679609 w 12192528"/>
              <a:gd name="connsiteY1110" fmla="*/ 1324257 h 3912503"/>
              <a:gd name="connsiteX1111" fmla="*/ 2688260 w 12192528"/>
              <a:gd name="connsiteY1111" fmla="*/ 1328541 h 3912503"/>
              <a:gd name="connsiteX1112" fmla="*/ 2693162 w 12192528"/>
              <a:gd name="connsiteY1112" fmla="*/ 1331133 h 3912503"/>
              <a:gd name="connsiteX1113" fmla="*/ 2698642 w 12192528"/>
              <a:gd name="connsiteY1113" fmla="*/ 1335742 h 3912503"/>
              <a:gd name="connsiteX1114" fmla="*/ 2702103 w 12192528"/>
              <a:gd name="connsiteY1114" fmla="*/ 1340350 h 3912503"/>
              <a:gd name="connsiteX1115" fmla="*/ 2706140 w 12192528"/>
              <a:gd name="connsiteY1115" fmla="*/ 1353023 h 3912503"/>
              <a:gd name="connsiteX1116" fmla="*/ 2709024 w 12192528"/>
              <a:gd name="connsiteY1116" fmla="*/ 1360800 h 3912503"/>
              <a:gd name="connsiteX1117" fmla="*/ 2709024 w 12192528"/>
              <a:gd name="connsiteY1117" fmla="*/ 1364256 h 3912503"/>
              <a:gd name="connsiteX1118" fmla="*/ 2705563 w 12192528"/>
              <a:gd name="connsiteY1118" fmla="*/ 1371169 h 3912503"/>
              <a:gd name="connsiteX1119" fmla="*/ 2697777 w 12192528"/>
              <a:gd name="connsiteY1119" fmla="*/ 1381538 h 3912503"/>
              <a:gd name="connsiteX1120" fmla="*/ 2695759 w 12192528"/>
              <a:gd name="connsiteY1120" fmla="*/ 1385570 h 3912503"/>
              <a:gd name="connsiteX1121" fmla="*/ 2692298 w 12192528"/>
              <a:gd name="connsiteY1121" fmla="*/ 1387010 h 3912503"/>
              <a:gd name="connsiteX1122" fmla="*/ 2685665 w 12192528"/>
              <a:gd name="connsiteY1122" fmla="*/ 1389027 h 3912503"/>
              <a:gd name="connsiteX1123" fmla="*/ 2683357 w 12192528"/>
              <a:gd name="connsiteY1123" fmla="*/ 1390178 h 3912503"/>
              <a:gd name="connsiteX1124" fmla="*/ 2674129 w 12192528"/>
              <a:gd name="connsiteY1124" fmla="*/ 1391330 h 3912503"/>
              <a:gd name="connsiteX1125" fmla="*/ 2672110 w 12192528"/>
              <a:gd name="connsiteY1125" fmla="*/ 1391906 h 3912503"/>
              <a:gd name="connsiteX1126" fmla="*/ 2651635 w 12192528"/>
              <a:gd name="connsiteY1126" fmla="*/ 1378945 h 3912503"/>
              <a:gd name="connsiteX1127" fmla="*/ 2645291 w 12192528"/>
              <a:gd name="connsiteY1127" fmla="*/ 1367137 h 3912503"/>
              <a:gd name="connsiteX1128" fmla="*/ 2643271 w 12192528"/>
              <a:gd name="connsiteY1128" fmla="*/ 1362240 h 3912503"/>
              <a:gd name="connsiteX1129" fmla="*/ 2642983 w 12192528"/>
              <a:gd name="connsiteY1129" fmla="*/ 1357343 h 3912503"/>
              <a:gd name="connsiteX1130" fmla="*/ 2643849 w 12192528"/>
              <a:gd name="connsiteY1130" fmla="*/ 1353599 h 3912503"/>
              <a:gd name="connsiteX1131" fmla="*/ 2645291 w 12192528"/>
              <a:gd name="connsiteY1131" fmla="*/ 1345823 h 3912503"/>
              <a:gd name="connsiteX1132" fmla="*/ 2645578 w 12192528"/>
              <a:gd name="connsiteY1132" fmla="*/ 1342942 h 3912503"/>
              <a:gd name="connsiteX1133" fmla="*/ 2646444 w 12192528"/>
              <a:gd name="connsiteY1133" fmla="*/ 1336030 h 3912503"/>
              <a:gd name="connsiteX1134" fmla="*/ 2660864 w 12192528"/>
              <a:gd name="connsiteY1134" fmla="*/ 1324797 h 3912503"/>
              <a:gd name="connsiteX1135" fmla="*/ 2670092 w 12192528"/>
              <a:gd name="connsiteY1135" fmla="*/ 1324509 h 3912503"/>
              <a:gd name="connsiteX1136" fmla="*/ 2679609 w 12192528"/>
              <a:gd name="connsiteY1136" fmla="*/ 1324257 h 3912503"/>
              <a:gd name="connsiteX1137" fmla="*/ 466848 w 12192528"/>
              <a:gd name="connsiteY1137" fmla="*/ 1320313 h 3912503"/>
              <a:gd name="connsiteX1138" fmla="*/ 475421 w 12192528"/>
              <a:gd name="connsiteY1138" fmla="*/ 1324559 h 3912503"/>
              <a:gd name="connsiteX1139" fmla="*/ 480282 w 12192528"/>
              <a:gd name="connsiteY1139" fmla="*/ 1327128 h 3912503"/>
              <a:gd name="connsiteX1140" fmla="*/ 485711 w 12192528"/>
              <a:gd name="connsiteY1140" fmla="*/ 1331694 h 3912503"/>
              <a:gd name="connsiteX1141" fmla="*/ 489140 w 12192528"/>
              <a:gd name="connsiteY1141" fmla="*/ 1336262 h 3912503"/>
              <a:gd name="connsiteX1142" fmla="*/ 493142 w 12192528"/>
              <a:gd name="connsiteY1142" fmla="*/ 1348821 h 3912503"/>
              <a:gd name="connsiteX1143" fmla="*/ 496000 w 12192528"/>
              <a:gd name="connsiteY1143" fmla="*/ 1356528 h 3912503"/>
              <a:gd name="connsiteX1144" fmla="*/ 496000 w 12192528"/>
              <a:gd name="connsiteY1144" fmla="*/ 1359953 h 3912503"/>
              <a:gd name="connsiteX1145" fmla="*/ 492571 w 12192528"/>
              <a:gd name="connsiteY1145" fmla="*/ 1366804 h 3912503"/>
              <a:gd name="connsiteX1146" fmla="*/ 484854 w 12192528"/>
              <a:gd name="connsiteY1146" fmla="*/ 1377080 h 3912503"/>
              <a:gd name="connsiteX1147" fmla="*/ 482854 w 12192528"/>
              <a:gd name="connsiteY1147" fmla="*/ 1381076 h 3912503"/>
              <a:gd name="connsiteX1148" fmla="*/ 479423 w 12192528"/>
              <a:gd name="connsiteY1148" fmla="*/ 1382503 h 3912503"/>
              <a:gd name="connsiteX1149" fmla="*/ 472849 w 12192528"/>
              <a:gd name="connsiteY1149" fmla="*/ 1384501 h 3912503"/>
              <a:gd name="connsiteX1150" fmla="*/ 470563 w 12192528"/>
              <a:gd name="connsiteY1150" fmla="*/ 1385643 h 3912503"/>
              <a:gd name="connsiteX1151" fmla="*/ 461418 w 12192528"/>
              <a:gd name="connsiteY1151" fmla="*/ 1386785 h 3912503"/>
              <a:gd name="connsiteX1152" fmla="*/ 459417 w 12192528"/>
              <a:gd name="connsiteY1152" fmla="*/ 1387356 h 3912503"/>
              <a:gd name="connsiteX1153" fmla="*/ 439125 w 12192528"/>
              <a:gd name="connsiteY1153" fmla="*/ 1374512 h 3912503"/>
              <a:gd name="connsiteX1154" fmla="*/ 432837 w 12192528"/>
              <a:gd name="connsiteY1154" fmla="*/ 1362809 h 3912503"/>
              <a:gd name="connsiteX1155" fmla="*/ 430836 w 12192528"/>
              <a:gd name="connsiteY1155" fmla="*/ 1357955 h 3912503"/>
              <a:gd name="connsiteX1156" fmla="*/ 430551 w 12192528"/>
              <a:gd name="connsiteY1156" fmla="*/ 1353102 h 3912503"/>
              <a:gd name="connsiteX1157" fmla="*/ 431408 w 12192528"/>
              <a:gd name="connsiteY1157" fmla="*/ 1349392 h 3912503"/>
              <a:gd name="connsiteX1158" fmla="*/ 432837 w 12192528"/>
              <a:gd name="connsiteY1158" fmla="*/ 1341685 h 3912503"/>
              <a:gd name="connsiteX1159" fmla="*/ 433123 w 12192528"/>
              <a:gd name="connsiteY1159" fmla="*/ 1338832 h 3912503"/>
              <a:gd name="connsiteX1160" fmla="*/ 433981 w 12192528"/>
              <a:gd name="connsiteY1160" fmla="*/ 1331981 h 3912503"/>
              <a:gd name="connsiteX1161" fmla="*/ 448271 w 12192528"/>
              <a:gd name="connsiteY1161" fmla="*/ 1320848 h 3912503"/>
              <a:gd name="connsiteX1162" fmla="*/ 457416 w 12192528"/>
              <a:gd name="connsiteY1162" fmla="*/ 1320563 h 3912503"/>
              <a:gd name="connsiteX1163" fmla="*/ 466848 w 12192528"/>
              <a:gd name="connsiteY1163" fmla="*/ 1320313 h 3912503"/>
              <a:gd name="connsiteX1164" fmla="*/ 12191438 w 12192528"/>
              <a:gd name="connsiteY1164" fmla="*/ 1309133 h 3912503"/>
              <a:gd name="connsiteX1165" fmla="*/ 12192528 w 12192528"/>
              <a:gd name="connsiteY1165" fmla="*/ 1309308 h 3912503"/>
              <a:gd name="connsiteX1166" fmla="*/ 12192528 w 12192528"/>
              <a:gd name="connsiteY1166" fmla="*/ 1309531 h 3912503"/>
              <a:gd name="connsiteX1167" fmla="*/ 2199973 w 12192528"/>
              <a:gd name="connsiteY1167" fmla="*/ 1302827 h 3912503"/>
              <a:gd name="connsiteX1168" fmla="*/ 2208023 w 12192528"/>
              <a:gd name="connsiteY1168" fmla="*/ 1306814 h 3912503"/>
              <a:gd name="connsiteX1169" fmla="*/ 2212587 w 12192528"/>
              <a:gd name="connsiteY1169" fmla="*/ 1309227 h 3912503"/>
              <a:gd name="connsiteX1170" fmla="*/ 2217685 w 12192528"/>
              <a:gd name="connsiteY1170" fmla="*/ 1313514 h 3912503"/>
              <a:gd name="connsiteX1171" fmla="*/ 2220905 w 12192528"/>
              <a:gd name="connsiteY1171" fmla="*/ 1317803 h 3912503"/>
              <a:gd name="connsiteX1172" fmla="*/ 2224662 w 12192528"/>
              <a:gd name="connsiteY1172" fmla="*/ 1329596 h 3912503"/>
              <a:gd name="connsiteX1173" fmla="*/ 2227346 w 12192528"/>
              <a:gd name="connsiteY1173" fmla="*/ 1336833 h 3912503"/>
              <a:gd name="connsiteX1174" fmla="*/ 2227346 w 12192528"/>
              <a:gd name="connsiteY1174" fmla="*/ 1340049 h 3912503"/>
              <a:gd name="connsiteX1175" fmla="*/ 2224126 w 12192528"/>
              <a:gd name="connsiteY1175" fmla="*/ 1346482 h 3912503"/>
              <a:gd name="connsiteX1176" fmla="*/ 2216880 w 12192528"/>
              <a:gd name="connsiteY1176" fmla="*/ 1356131 h 3912503"/>
              <a:gd name="connsiteX1177" fmla="*/ 2215001 w 12192528"/>
              <a:gd name="connsiteY1177" fmla="*/ 1359883 h 3912503"/>
              <a:gd name="connsiteX1178" fmla="*/ 2211781 w 12192528"/>
              <a:gd name="connsiteY1178" fmla="*/ 1361223 h 3912503"/>
              <a:gd name="connsiteX1179" fmla="*/ 2205608 w 12192528"/>
              <a:gd name="connsiteY1179" fmla="*/ 1363099 h 3912503"/>
              <a:gd name="connsiteX1180" fmla="*/ 2203461 w 12192528"/>
              <a:gd name="connsiteY1180" fmla="*/ 1364172 h 3912503"/>
              <a:gd name="connsiteX1181" fmla="*/ 2194874 w 12192528"/>
              <a:gd name="connsiteY1181" fmla="*/ 1365244 h 3912503"/>
              <a:gd name="connsiteX1182" fmla="*/ 2192995 w 12192528"/>
              <a:gd name="connsiteY1182" fmla="*/ 1365780 h 3912503"/>
              <a:gd name="connsiteX1183" fmla="*/ 2173941 w 12192528"/>
              <a:gd name="connsiteY1183" fmla="*/ 1353719 h 3912503"/>
              <a:gd name="connsiteX1184" fmla="*/ 2168037 w 12192528"/>
              <a:gd name="connsiteY1184" fmla="*/ 1342730 h 3912503"/>
              <a:gd name="connsiteX1185" fmla="*/ 2166158 w 12192528"/>
              <a:gd name="connsiteY1185" fmla="*/ 1338173 h 3912503"/>
              <a:gd name="connsiteX1186" fmla="*/ 2165890 w 12192528"/>
              <a:gd name="connsiteY1186" fmla="*/ 1333617 h 3912503"/>
              <a:gd name="connsiteX1187" fmla="*/ 2166695 w 12192528"/>
              <a:gd name="connsiteY1187" fmla="*/ 1330133 h 3912503"/>
              <a:gd name="connsiteX1188" fmla="*/ 2168037 w 12192528"/>
              <a:gd name="connsiteY1188" fmla="*/ 1322895 h 3912503"/>
              <a:gd name="connsiteX1189" fmla="*/ 2168305 w 12192528"/>
              <a:gd name="connsiteY1189" fmla="*/ 1320216 h 3912503"/>
              <a:gd name="connsiteX1190" fmla="*/ 2169111 w 12192528"/>
              <a:gd name="connsiteY1190" fmla="*/ 1313783 h 3912503"/>
              <a:gd name="connsiteX1191" fmla="*/ 2182529 w 12192528"/>
              <a:gd name="connsiteY1191" fmla="*/ 1303330 h 3912503"/>
              <a:gd name="connsiteX1192" fmla="*/ 2191116 w 12192528"/>
              <a:gd name="connsiteY1192" fmla="*/ 1303062 h 3912503"/>
              <a:gd name="connsiteX1193" fmla="*/ 2199973 w 12192528"/>
              <a:gd name="connsiteY1193" fmla="*/ 1302827 h 3912503"/>
              <a:gd name="connsiteX1194" fmla="*/ 8123738 w 12192528"/>
              <a:gd name="connsiteY1194" fmla="*/ 1295917 h 3912503"/>
              <a:gd name="connsiteX1195" fmla="*/ 8118487 w 12192528"/>
              <a:gd name="connsiteY1195" fmla="*/ 1298762 h 3912503"/>
              <a:gd name="connsiteX1196" fmla="*/ 8096071 w 12192528"/>
              <a:gd name="connsiteY1196" fmla="*/ 1311213 h 3912503"/>
              <a:gd name="connsiteX1197" fmla="*/ 8089514 w 12192528"/>
              <a:gd name="connsiteY1197" fmla="*/ 1315681 h 3912503"/>
              <a:gd name="connsiteX1198" fmla="*/ 5839320 w 12192528"/>
              <a:gd name="connsiteY1198" fmla="*/ 1269662 h 3912503"/>
              <a:gd name="connsiteX1199" fmla="*/ 5849364 w 12192528"/>
              <a:gd name="connsiteY1199" fmla="*/ 1270271 h 3912503"/>
              <a:gd name="connsiteX1200" fmla="*/ 5844952 w 12192528"/>
              <a:gd name="connsiteY1200" fmla="*/ 1270271 h 3912503"/>
              <a:gd name="connsiteX1201" fmla="*/ 5840538 w 12192528"/>
              <a:gd name="connsiteY1201" fmla="*/ 1270271 h 3912503"/>
              <a:gd name="connsiteX1202" fmla="*/ 8260284 w 12192528"/>
              <a:gd name="connsiteY1202" fmla="*/ 1261482 h 3912503"/>
              <a:gd name="connsiteX1203" fmla="*/ 7803694 w 12192528"/>
              <a:gd name="connsiteY1203" fmla="*/ 1518508 h 3912503"/>
              <a:gd name="connsiteX1204" fmla="*/ 7802681 w 12192528"/>
              <a:gd name="connsiteY1204" fmla="*/ 1516829 h 3912503"/>
              <a:gd name="connsiteX1205" fmla="*/ 7767484 w 12192528"/>
              <a:gd name="connsiteY1205" fmla="*/ 1549228 h 3912503"/>
              <a:gd name="connsiteX1206" fmla="*/ 7676563 w 12192528"/>
              <a:gd name="connsiteY1206" fmla="*/ 1627987 h 3912503"/>
              <a:gd name="connsiteX1207" fmla="*/ 7671090 w 12192528"/>
              <a:gd name="connsiteY1207" fmla="*/ 1638722 h 3912503"/>
              <a:gd name="connsiteX1208" fmla="*/ 7669773 w 12192528"/>
              <a:gd name="connsiteY1208" fmla="*/ 1634671 h 3912503"/>
              <a:gd name="connsiteX1209" fmla="*/ 7630342 w 12192528"/>
              <a:gd name="connsiteY1209" fmla="*/ 1678814 h 3912503"/>
              <a:gd name="connsiteX1210" fmla="*/ 7604598 w 12192528"/>
              <a:gd name="connsiteY1210" fmla="*/ 1696122 h 3912503"/>
              <a:gd name="connsiteX1211" fmla="*/ 7611280 w 12192528"/>
              <a:gd name="connsiteY1211" fmla="*/ 1702913 h 3912503"/>
              <a:gd name="connsiteX1212" fmla="*/ 7594959 w 12192528"/>
              <a:gd name="connsiteY1212" fmla="*/ 1721645 h 3912503"/>
              <a:gd name="connsiteX1213" fmla="*/ 7581487 w 12192528"/>
              <a:gd name="connsiteY1213" fmla="*/ 1721535 h 3912503"/>
              <a:gd name="connsiteX1214" fmla="*/ 7507986 w 12192528"/>
              <a:gd name="connsiteY1214" fmla="*/ 1812562 h 3912503"/>
              <a:gd name="connsiteX1215" fmla="*/ 7501198 w 12192528"/>
              <a:gd name="connsiteY1215" fmla="*/ 1819243 h 3912503"/>
              <a:gd name="connsiteX1216" fmla="*/ 7498458 w 12192528"/>
              <a:gd name="connsiteY1216" fmla="*/ 1824612 h 3912503"/>
              <a:gd name="connsiteX1217" fmla="*/ 7502513 w 12192528"/>
              <a:gd name="connsiteY1217" fmla="*/ 1823297 h 3912503"/>
              <a:gd name="connsiteX1218" fmla="*/ 7506564 w 12192528"/>
              <a:gd name="connsiteY1218" fmla="*/ 1821982 h 3912503"/>
              <a:gd name="connsiteX1219" fmla="*/ 7426279 w 12192528"/>
              <a:gd name="connsiteY1219" fmla="*/ 1919691 h 3912503"/>
              <a:gd name="connsiteX1220" fmla="*/ 7412805 w 12192528"/>
              <a:gd name="connsiteY1220" fmla="*/ 1919582 h 3912503"/>
              <a:gd name="connsiteX1221" fmla="*/ 7371706 w 12192528"/>
              <a:gd name="connsiteY1221" fmla="*/ 1978466 h 3912503"/>
              <a:gd name="connsiteX1222" fmla="*/ 7377643 w 12192528"/>
              <a:gd name="connsiteY1222" fmla="*/ 1988410 h 3912503"/>
              <a:gd name="connsiteX1223" fmla="*/ 7408533 w 12192528"/>
              <a:gd name="connsiteY1223" fmla="*/ 1947843 h 3912503"/>
              <a:gd name="connsiteX1224" fmla="*/ 7423432 w 12192528"/>
              <a:gd name="connsiteY1224" fmla="*/ 1938532 h 3912503"/>
              <a:gd name="connsiteX1225" fmla="*/ 7476552 w 12192528"/>
              <a:gd name="connsiteY1225" fmla="*/ 1867550 h 3912503"/>
              <a:gd name="connsiteX1226" fmla="*/ 7484657 w 12192528"/>
              <a:gd name="connsiteY1226" fmla="*/ 1864921 h 3912503"/>
              <a:gd name="connsiteX1227" fmla="*/ 7482028 w 12192528"/>
              <a:gd name="connsiteY1227" fmla="*/ 1856816 h 3912503"/>
              <a:gd name="connsiteX1228" fmla="*/ 7559467 w 12192528"/>
              <a:gd name="connsiteY1228" fmla="*/ 1777947 h 3912503"/>
              <a:gd name="connsiteX1229" fmla="*/ 7549940 w 12192528"/>
              <a:gd name="connsiteY1229" fmla="*/ 1789996 h 3912503"/>
              <a:gd name="connsiteX1230" fmla="*/ 7525405 w 12192528"/>
              <a:gd name="connsiteY1230" fmla="*/ 1824830 h 3912503"/>
              <a:gd name="connsiteX1231" fmla="*/ 7479071 w 12192528"/>
              <a:gd name="connsiteY1231" fmla="*/ 1889129 h 3912503"/>
              <a:gd name="connsiteX1232" fmla="*/ 7472282 w 12192528"/>
              <a:gd name="connsiteY1232" fmla="*/ 1895812 h 3912503"/>
              <a:gd name="connsiteX1233" fmla="*/ 7464177 w 12192528"/>
              <a:gd name="connsiteY1233" fmla="*/ 1898440 h 3912503"/>
              <a:gd name="connsiteX1234" fmla="*/ 7450485 w 12192528"/>
              <a:gd name="connsiteY1234" fmla="*/ 1925278 h 3912503"/>
              <a:gd name="connsiteX1235" fmla="*/ 7428687 w 12192528"/>
              <a:gd name="connsiteY1235" fmla="*/ 1954743 h 3912503"/>
              <a:gd name="connsiteX1236" fmla="*/ 7385207 w 12192528"/>
              <a:gd name="connsiteY1236" fmla="*/ 2000202 h 3912503"/>
              <a:gd name="connsiteX1237" fmla="*/ 7387380 w 12192528"/>
              <a:gd name="connsiteY1237" fmla="*/ 2001736 h 3912503"/>
              <a:gd name="connsiteX1238" fmla="*/ 7386735 w 12192528"/>
              <a:gd name="connsiteY1238" fmla="*/ 2003634 h 3912503"/>
              <a:gd name="connsiteX1239" fmla="*/ 7396409 w 12192528"/>
              <a:gd name="connsiteY1239" fmla="*/ 2019844 h 3912503"/>
              <a:gd name="connsiteX1240" fmla="*/ 7462534 w 12192528"/>
              <a:gd name="connsiteY1240" fmla="*/ 1934806 h 3912503"/>
              <a:gd name="connsiteX1241" fmla="*/ 7481591 w 12192528"/>
              <a:gd name="connsiteY1241" fmla="*/ 1910708 h 3912503"/>
              <a:gd name="connsiteX1242" fmla="*/ 7485646 w 12192528"/>
              <a:gd name="connsiteY1242" fmla="*/ 1909393 h 3912503"/>
              <a:gd name="connsiteX1243" fmla="*/ 7496487 w 12192528"/>
              <a:gd name="connsiteY1243" fmla="*/ 1901397 h 3912503"/>
              <a:gd name="connsiteX1244" fmla="*/ 7499228 w 12192528"/>
              <a:gd name="connsiteY1244" fmla="*/ 1896029 h 3912503"/>
              <a:gd name="connsiteX1245" fmla="*/ 7495175 w 12192528"/>
              <a:gd name="connsiteY1245" fmla="*/ 1897344 h 3912503"/>
              <a:gd name="connsiteX1246" fmla="*/ 7544135 w 12192528"/>
              <a:gd name="connsiteY1246" fmla="*/ 1841151 h 3912503"/>
              <a:gd name="connsiteX1247" fmla="*/ 7583568 w 12192528"/>
              <a:gd name="connsiteY1247" fmla="*/ 1797006 h 3912503"/>
              <a:gd name="connsiteX1248" fmla="*/ 7585733 w 12192528"/>
              <a:gd name="connsiteY1248" fmla="*/ 1794876 h 3912503"/>
              <a:gd name="connsiteX1249" fmla="*/ 7586554 w 12192528"/>
              <a:gd name="connsiteY1249" fmla="*/ 1793880 h 3912503"/>
              <a:gd name="connsiteX1250" fmla="*/ 7661003 w 12192528"/>
              <a:gd name="connsiteY1250" fmla="*/ 1718541 h 3912503"/>
              <a:gd name="connsiteX1251" fmla="*/ 7661013 w 12192528"/>
              <a:gd name="connsiteY1251" fmla="*/ 1718136 h 3912503"/>
              <a:gd name="connsiteX1252" fmla="*/ 7670454 w 12192528"/>
              <a:gd name="connsiteY1252" fmla="*/ 1708976 h 3912503"/>
              <a:gd name="connsiteX1253" fmla="*/ 7788388 w 12192528"/>
              <a:gd name="connsiteY1253" fmla="*/ 1589632 h 3912503"/>
              <a:gd name="connsiteX1254" fmla="*/ 8260284 w 12192528"/>
              <a:gd name="connsiteY1254" fmla="*/ 1261482 h 3912503"/>
              <a:gd name="connsiteX1255" fmla="*/ 12104980 w 12192528"/>
              <a:gd name="connsiteY1255" fmla="*/ 1249920 h 3912503"/>
              <a:gd name="connsiteX1256" fmla="*/ 12105097 w 12192528"/>
              <a:gd name="connsiteY1256" fmla="*/ 1250254 h 3912503"/>
              <a:gd name="connsiteX1257" fmla="*/ 12104628 w 12192528"/>
              <a:gd name="connsiteY1257" fmla="*/ 1250151 h 3912503"/>
              <a:gd name="connsiteX1258" fmla="*/ 8417266 w 12192528"/>
              <a:gd name="connsiteY1258" fmla="*/ 1232514 h 3912503"/>
              <a:gd name="connsiteX1259" fmla="*/ 8411559 w 12192528"/>
              <a:gd name="connsiteY1259" fmla="*/ 1234786 h 3912503"/>
              <a:gd name="connsiteX1260" fmla="*/ 8410022 w 12192528"/>
              <a:gd name="connsiteY1260" fmla="*/ 1237798 h 3912503"/>
              <a:gd name="connsiteX1261" fmla="*/ 8418129 w 12192528"/>
              <a:gd name="connsiteY1261" fmla="*/ 1235169 h 3912503"/>
              <a:gd name="connsiteX1262" fmla="*/ 2911864 w 12192528"/>
              <a:gd name="connsiteY1262" fmla="*/ 1232309 h 3912503"/>
              <a:gd name="connsiteX1263" fmla="*/ 2863322 w 12192528"/>
              <a:gd name="connsiteY1263" fmla="*/ 1295774 h 3912503"/>
              <a:gd name="connsiteX1264" fmla="*/ 2850587 w 12192528"/>
              <a:gd name="connsiteY1264" fmla="*/ 1310351 h 3912503"/>
              <a:gd name="connsiteX1265" fmla="*/ 2852691 w 12192528"/>
              <a:gd name="connsiteY1265" fmla="*/ 1311805 h 3912503"/>
              <a:gd name="connsiteX1266" fmla="*/ 2867409 w 12192528"/>
              <a:gd name="connsiteY1266" fmla="*/ 1313020 h 3912503"/>
              <a:gd name="connsiteX1267" fmla="*/ 2890959 w 12192528"/>
              <a:gd name="connsiteY1267" fmla="*/ 1289088 h 3912503"/>
              <a:gd name="connsiteX1268" fmla="*/ 2905911 w 12192528"/>
              <a:gd name="connsiteY1268" fmla="*/ 1244216 h 3912503"/>
              <a:gd name="connsiteX1269" fmla="*/ 2911933 w 12192528"/>
              <a:gd name="connsiteY1269" fmla="*/ 1233374 h 3912503"/>
              <a:gd name="connsiteX1270" fmla="*/ 2155643 w 12192528"/>
              <a:gd name="connsiteY1270" fmla="*/ 1216915 h 3912503"/>
              <a:gd name="connsiteX1271" fmla="*/ 2164217 w 12192528"/>
              <a:gd name="connsiteY1271" fmla="*/ 1221161 h 3912503"/>
              <a:gd name="connsiteX1272" fmla="*/ 2169076 w 12192528"/>
              <a:gd name="connsiteY1272" fmla="*/ 1223730 h 3912503"/>
              <a:gd name="connsiteX1273" fmla="*/ 2174507 w 12192528"/>
              <a:gd name="connsiteY1273" fmla="*/ 1228297 h 3912503"/>
              <a:gd name="connsiteX1274" fmla="*/ 2177936 w 12192528"/>
              <a:gd name="connsiteY1274" fmla="*/ 1232864 h 3912503"/>
              <a:gd name="connsiteX1275" fmla="*/ 2181937 w 12192528"/>
              <a:gd name="connsiteY1275" fmla="*/ 1245423 h 3912503"/>
              <a:gd name="connsiteX1276" fmla="*/ 2184795 w 12192528"/>
              <a:gd name="connsiteY1276" fmla="*/ 1253130 h 3912503"/>
              <a:gd name="connsiteX1277" fmla="*/ 2184795 w 12192528"/>
              <a:gd name="connsiteY1277" fmla="*/ 1256556 h 3912503"/>
              <a:gd name="connsiteX1278" fmla="*/ 2181366 w 12192528"/>
              <a:gd name="connsiteY1278" fmla="*/ 1263406 h 3912503"/>
              <a:gd name="connsiteX1279" fmla="*/ 2173649 w 12192528"/>
              <a:gd name="connsiteY1279" fmla="*/ 1273682 h 3912503"/>
              <a:gd name="connsiteX1280" fmla="*/ 2171648 w 12192528"/>
              <a:gd name="connsiteY1280" fmla="*/ 1277678 h 3912503"/>
              <a:gd name="connsiteX1281" fmla="*/ 2168219 w 12192528"/>
              <a:gd name="connsiteY1281" fmla="*/ 1279105 h 3912503"/>
              <a:gd name="connsiteX1282" fmla="*/ 2161645 w 12192528"/>
              <a:gd name="connsiteY1282" fmla="*/ 1281103 h 3912503"/>
              <a:gd name="connsiteX1283" fmla="*/ 2159358 w 12192528"/>
              <a:gd name="connsiteY1283" fmla="*/ 1282245 h 3912503"/>
              <a:gd name="connsiteX1284" fmla="*/ 2150213 w 12192528"/>
              <a:gd name="connsiteY1284" fmla="*/ 1283387 h 3912503"/>
              <a:gd name="connsiteX1285" fmla="*/ 2148211 w 12192528"/>
              <a:gd name="connsiteY1285" fmla="*/ 1283958 h 3912503"/>
              <a:gd name="connsiteX1286" fmla="*/ 2127919 w 12192528"/>
              <a:gd name="connsiteY1286" fmla="*/ 1271113 h 3912503"/>
              <a:gd name="connsiteX1287" fmla="*/ 2121633 w 12192528"/>
              <a:gd name="connsiteY1287" fmla="*/ 1259410 h 3912503"/>
              <a:gd name="connsiteX1288" fmla="*/ 2119632 w 12192528"/>
              <a:gd name="connsiteY1288" fmla="*/ 1254558 h 3912503"/>
              <a:gd name="connsiteX1289" fmla="*/ 2119346 w 12192528"/>
              <a:gd name="connsiteY1289" fmla="*/ 1249705 h 3912503"/>
              <a:gd name="connsiteX1290" fmla="*/ 2120203 w 12192528"/>
              <a:gd name="connsiteY1290" fmla="*/ 1245995 h 3912503"/>
              <a:gd name="connsiteX1291" fmla="*/ 2121633 w 12192528"/>
              <a:gd name="connsiteY1291" fmla="*/ 1238288 h 3912503"/>
              <a:gd name="connsiteX1292" fmla="*/ 2121918 w 12192528"/>
              <a:gd name="connsiteY1292" fmla="*/ 1235433 h 3912503"/>
              <a:gd name="connsiteX1293" fmla="*/ 2122776 w 12192528"/>
              <a:gd name="connsiteY1293" fmla="*/ 1228582 h 3912503"/>
              <a:gd name="connsiteX1294" fmla="*/ 2137066 w 12192528"/>
              <a:gd name="connsiteY1294" fmla="*/ 1217450 h 3912503"/>
              <a:gd name="connsiteX1295" fmla="*/ 2146211 w 12192528"/>
              <a:gd name="connsiteY1295" fmla="*/ 1217165 h 3912503"/>
              <a:gd name="connsiteX1296" fmla="*/ 2155643 w 12192528"/>
              <a:gd name="connsiteY1296" fmla="*/ 1216915 h 3912503"/>
              <a:gd name="connsiteX1297" fmla="*/ 8275194 w 12192528"/>
              <a:gd name="connsiteY1297" fmla="*/ 1215563 h 3912503"/>
              <a:gd name="connsiteX1298" fmla="*/ 8263740 w 12192528"/>
              <a:gd name="connsiteY1298" fmla="*/ 1220296 h 3912503"/>
              <a:gd name="connsiteX1299" fmla="*/ 8233022 w 12192528"/>
              <a:gd name="connsiteY1299" fmla="*/ 1235857 h 3912503"/>
              <a:gd name="connsiteX1300" fmla="*/ 8211486 w 12192528"/>
              <a:gd name="connsiteY1300" fmla="*/ 1247811 h 3912503"/>
              <a:gd name="connsiteX1301" fmla="*/ 7487079 w 12192528"/>
              <a:gd name="connsiteY1301" fmla="*/ 1209056 h 3912503"/>
              <a:gd name="connsiteX1302" fmla="*/ 7486867 w 12192528"/>
              <a:gd name="connsiteY1302" fmla="*/ 1209417 h 3912503"/>
              <a:gd name="connsiteX1303" fmla="*/ 7486613 w 12192528"/>
              <a:gd name="connsiteY1303" fmla="*/ 1209167 h 3912503"/>
              <a:gd name="connsiteX1304" fmla="*/ 1563784 w 12192528"/>
              <a:gd name="connsiteY1304" fmla="*/ 1205899 h 3912503"/>
              <a:gd name="connsiteX1305" fmla="*/ 1563518 w 12192528"/>
              <a:gd name="connsiteY1305" fmla="*/ 1206342 h 3912503"/>
              <a:gd name="connsiteX1306" fmla="*/ 1563209 w 12192528"/>
              <a:gd name="connsiteY1306" fmla="*/ 1206035 h 3912503"/>
              <a:gd name="connsiteX1307" fmla="*/ 4781344 w 12192528"/>
              <a:gd name="connsiteY1307" fmla="*/ 1199658 h 3912503"/>
              <a:gd name="connsiteX1308" fmla="*/ 4785755 w 12192528"/>
              <a:gd name="connsiteY1308" fmla="*/ 1199658 h 3912503"/>
              <a:gd name="connsiteX1309" fmla="*/ 4790168 w 12192528"/>
              <a:gd name="connsiteY1309" fmla="*/ 1199658 h 3912503"/>
              <a:gd name="connsiteX1310" fmla="*/ 4794583 w 12192528"/>
              <a:gd name="connsiteY1310" fmla="*/ 1199658 h 3912503"/>
              <a:gd name="connsiteX1311" fmla="*/ 4785755 w 12192528"/>
              <a:gd name="connsiteY1311" fmla="*/ 1204071 h 3912503"/>
              <a:gd name="connsiteX1312" fmla="*/ 4768102 w 12192528"/>
              <a:gd name="connsiteY1312" fmla="*/ 1204071 h 3912503"/>
              <a:gd name="connsiteX1313" fmla="*/ 4781344 w 12192528"/>
              <a:gd name="connsiteY1313" fmla="*/ 1199658 h 3912503"/>
              <a:gd name="connsiteX1314" fmla="*/ 62800 w 12192528"/>
              <a:gd name="connsiteY1314" fmla="*/ 1178205 h 3912503"/>
              <a:gd name="connsiteX1315" fmla="*/ 73611 w 12192528"/>
              <a:gd name="connsiteY1315" fmla="*/ 1179861 h 3912503"/>
              <a:gd name="connsiteX1316" fmla="*/ 82760 w 12192528"/>
              <a:gd name="connsiteY1316" fmla="*/ 1185657 h 3912503"/>
              <a:gd name="connsiteX1317" fmla="*/ 87750 w 12192528"/>
              <a:gd name="connsiteY1317" fmla="*/ 1191452 h 3912503"/>
              <a:gd name="connsiteX1318" fmla="*/ 87750 w 12192528"/>
              <a:gd name="connsiteY1318" fmla="*/ 1206355 h 3912503"/>
              <a:gd name="connsiteX1319" fmla="*/ 78601 w 12192528"/>
              <a:gd name="connsiteY1319" fmla="*/ 1215463 h 3912503"/>
              <a:gd name="connsiteX1320" fmla="*/ 72779 w 12192528"/>
              <a:gd name="connsiteY1320" fmla="*/ 1226227 h 3912503"/>
              <a:gd name="connsiteX1321" fmla="*/ 68205 w 12192528"/>
              <a:gd name="connsiteY1321" fmla="*/ 1237405 h 3912503"/>
              <a:gd name="connsiteX1322" fmla="*/ 61967 w 12192528"/>
              <a:gd name="connsiteY1322" fmla="*/ 1244856 h 3912503"/>
              <a:gd name="connsiteX1323" fmla="*/ 52820 w 12192528"/>
              <a:gd name="connsiteY1323" fmla="*/ 1249409 h 3912503"/>
              <a:gd name="connsiteX1324" fmla="*/ 44502 w 12192528"/>
              <a:gd name="connsiteY1324" fmla="*/ 1249409 h 3912503"/>
              <a:gd name="connsiteX1325" fmla="*/ 43255 w 12192528"/>
              <a:gd name="connsiteY1325" fmla="*/ 1247754 h 3912503"/>
              <a:gd name="connsiteX1326" fmla="*/ 31611 w 12192528"/>
              <a:gd name="connsiteY1326" fmla="*/ 1238645 h 3912503"/>
              <a:gd name="connsiteX1327" fmla="*/ 27868 w 12192528"/>
              <a:gd name="connsiteY1327" fmla="*/ 1224571 h 3912503"/>
              <a:gd name="connsiteX1328" fmla="*/ 33690 w 12192528"/>
              <a:gd name="connsiteY1328" fmla="*/ 1208011 h 3912503"/>
              <a:gd name="connsiteX1329" fmla="*/ 39927 w 12192528"/>
              <a:gd name="connsiteY1329" fmla="*/ 1204286 h 3912503"/>
              <a:gd name="connsiteX1330" fmla="*/ 47829 w 12192528"/>
              <a:gd name="connsiteY1330" fmla="*/ 1194350 h 3912503"/>
              <a:gd name="connsiteX1331" fmla="*/ 50324 w 12192528"/>
              <a:gd name="connsiteY1331" fmla="*/ 1189796 h 3912503"/>
              <a:gd name="connsiteX1332" fmla="*/ 62800 w 12192528"/>
              <a:gd name="connsiteY1332" fmla="*/ 1178205 h 3912503"/>
              <a:gd name="connsiteX1333" fmla="*/ 1179814 w 12192528"/>
              <a:gd name="connsiteY1333" fmla="*/ 1173359 h 3912503"/>
              <a:gd name="connsiteX1334" fmla="*/ 1189028 w 12192528"/>
              <a:gd name="connsiteY1334" fmla="*/ 1177922 h 3912503"/>
              <a:gd name="connsiteX1335" fmla="*/ 1194248 w 12192528"/>
              <a:gd name="connsiteY1335" fmla="*/ 1180682 h 3912503"/>
              <a:gd name="connsiteX1336" fmla="*/ 1200083 w 12192528"/>
              <a:gd name="connsiteY1336" fmla="*/ 1185592 h 3912503"/>
              <a:gd name="connsiteX1337" fmla="*/ 1203769 w 12192528"/>
              <a:gd name="connsiteY1337" fmla="*/ 1190499 h 3912503"/>
              <a:gd name="connsiteX1338" fmla="*/ 1208069 w 12192528"/>
              <a:gd name="connsiteY1338" fmla="*/ 1203994 h 3912503"/>
              <a:gd name="connsiteX1339" fmla="*/ 1211140 w 12192528"/>
              <a:gd name="connsiteY1339" fmla="*/ 1212278 h 3912503"/>
              <a:gd name="connsiteX1340" fmla="*/ 1211140 w 12192528"/>
              <a:gd name="connsiteY1340" fmla="*/ 1215957 h 3912503"/>
              <a:gd name="connsiteX1341" fmla="*/ 1207454 w 12192528"/>
              <a:gd name="connsiteY1341" fmla="*/ 1223319 h 3912503"/>
              <a:gd name="connsiteX1342" fmla="*/ 1199162 w 12192528"/>
              <a:gd name="connsiteY1342" fmla="*/ 1234362 h 3912503"/>
              <a:gd name="connsiteX1343" fmla="*/ 1197013 w 12192528"/>
              <a:gd name="connsiteY1343" fmla="*/ 1238656 h 3912503"/>
              <a:gd name="connsiteX1344" fmla="*/ 1193327 w 12192528"/>
              <a:gd name="connsiteY1344" fmla="*/ 1240190 h 3912503"/>
              <a:gd name="connsiteX1345" fmla="*/ 1186263 w 12192528"/>
              <a:gd name="connsiteY1345" fmla="*/ 1242338 h 3912503"/>
              <a:gd name="connsiteX1346" fmla="*/ 1183805 w 12192528"/>
              <a:gd name="connsiteY1346" fmla="*/ 1243563 h 3912503"/>
              <a:gd name="connsiteX1347" fmla="*/ 1173978 w 12192528"/>
              <a:gd name="connsiteY1347" fmla="*/ 1244790 h 3912503"/>
              <a:gd name="connsiteX1348" fmla="*/ 1171828 w 12192528"/>
              <a:gd name="connsiteY1348" fmla="*/ 1245405 h 3912503"/>
              <a:gd name="connsiteX1349" fmla="*/ 1150022 w 12192528"/>
              <a:gd name="connsiteY1349" fmla="*/ 1231601 h 3912503"/>
              <a:gd name="connsiteX1350" fmla="*/ 1143266 w 12192528"/>
              <a:gd name="connsiteY1350" fmla="*/ 1219025 h 3912503"/>
              <a:gd name="connsiteX1351" fmla="*/ 1141116 w 12192528"/>
              <a:gd name="connsiteY1351" fmla="*/ 1213810 h 3912503"/>
              <a:gd name="connsiteX1352" fmla="*/ 1140808 w 12192528"/>
              <a:gd name="connsiteY1352" fmla="*/ 1208596 h 3912503"/>
              <a:gd name="connsiteX1353" fmla="*/ 1141731 w 12192528"/>
              <a:gd name="connsiteY1353" fmla="*/ 1204609 h 3912503"/>
              <a:gd name="connsiteX1354" fmla="*/ 1143266 w 12192528"/>
              <a:gd name="connsiteY1354" fmla="*/ 1196327 h 3912503"/>
              <a:gd name="connsiteX1355" fmla="*/ 1143572 w 12192528"/>
              <a:gd name="connsiteY1355" fmla="*/ 1193259 h 3912503"/>
              <a:gd name="connsiteX1356" fmla="*/ 1144494 w 12192528"/>
              <a:gd name="connsiteY1356" fmla="*/ 1185897 h 3912503"/>
              <a:gd name="connsiteX1357" fmla="*/ 1159851 w 12192528"/>
              <a:gd name="connsiteY1357" fmla="*/ 1173934 h 3912503"/>
              <a:gd name="connsiteX1358" fmla="*/ 1169678 w 12192528"/>
              <a:gd name="connsiteY1358" fmla="*/ 1173629 h 3912503"/>
              <a:gd name="connsiteX1359" fmla="*/ 1179814 w 12192528"/>
              <a:gd name="connsiteY1359" fmla="*/ 1173359 h 3912503"/>
              <a:gd name="connsiteX1360" fmla="*/ 1820575 w 12192528"/>
              <a:gd name="connsiteY1360" fmla="*/ 1169389 h 3912503"/>
              <a:gd name="connsiteX1361" fmla="*/ 1830727 w 12192528"/>
              <a:gd name="connsiteY1361" fmla="*/ 1170944 h 3912503"/>
              <a:gd name="connsiteX1362" fmla="*/ 1839318 w 12192528"/>
              <a:gd name="connsiteY1362" fmla="*/ 1176386 h 3912503"/>
              <a:gd name="connsiteX1363" fmla="*/ 1844003 w 12192528"/>
              <a:gd name="connsiteY1363" fmla="*/ 1181828 h 3912503"/>
              <a:gd name="connsiteX1364" fmla="*/ 1844003 w 12192528"/>
              <a:gd name="connsiteY1364" fmla="*/ 1195823 h 3912503"/>
              <a:gd name="connsiteX1365" fmla="*/ 1835413 w 12192528"/>
              <a:gd name="connsiteY1365" fmla="*/ 1204374 h 3912503"/>
              <a:gd name="connsiteX1366" fmla="*/ 1829946 w 12192528"/>
              <a:gd name="connsiteY1366" fmla="*/ 1214481 h 3912503"/>
              <a:gd name="connsiteX1367" fmla="*/ 1825651 w 12192528"/>
              <a:gd name="connsiteY1367" fmla="*/ 1224977 h 3912503"/>
              <a:gd name="connsiteX1368" fmla="*/ 1819793 w 12192528"/>
              <a:gd name="connsiteY1368" fmla="*/ 1231974 h 3912503"/>
              <a:gd name="connsiteX1369" fmla="*/ 1811204 w 12192528"/>
              <a:gd name="connsiteY1369" fmla="*/ 1236250 h 3912503"/>
              <a:gd name="connsiteX1370" fmla="*/ 1803394 w 12192528"/>
              <a:gd name="connsiteY1370" fmla="*/ 1236250 h 3912503"/>
              <a:gd name="connsiteX1371" fmla="*/ 1802223 w 12192528"/>
              <a:gd name="connsiteY1371" fmla="*/ 1234695 h 3912503"/>
              <a:gd name="connsiteX1372" fmla="*/ 1791289 w 12192528"/>
              <a:gd name="connsiteY1372" fmla="*/ 1226143 h 3912503"/>
              <a:gd name="connsiteX1373" fmla="*/ 1787775 w 12192528"/>
              <a:gd name="connsiteY1373" fmla="*/ 1212927 h 3912503"/>
              <a:gd name="connsiteX1374" fmla="*/ 1793242 w 12192528"/>
              <a:gd name="connsiteY1374" fmla="*/ 1197377 h 3912503"/>
              <a:gd name="connsiteX1375" fmla="*/ 1799098 w 12192528"/>
              <a:gd name="connsiteY1375" fmla="*/ 1193879 h 3912503"/>
              <a:gd name="connsiteX1376" fmla="*/ 1806518 w 12192528"/>
              <a:gd name="connsiteY1376" fmla="*/ 1184549 h 3912503"/>
              <a:gd name="connsiteX1377" fmla="*/ 1808861 w 12192528"/>
              <a:gd name="connsiteY1377" fmla="*/ 1180274 h 3912503"/>
              <a:gd name="connsiteX1378" fmla="*/ 1820575 w 12192528"/>
              <a:gd name="connsiteY1378" fmla="*/ 1169389 h 3912503"/>
              <a:gd name="connsiteX1379" fmla="*/ 5134407 w 12192528"/>
              <a:gd name="connsiteY1379" fmla="*/ 1164351 h 3912503"/>
              <a:gd name="connsiteX1380" fmla="*/ 5134407 w 12192528"/>
              <a:gd name="connsiteY1380" fmla="*/ 1168764 h 3912503"/>
              <a:gd name="connsiteX1381" fmla="*/ 5129996 w 12192528"/>
              <a:gd name="connsiteY1381" fmla="*/ 1168764 h 3912503"/>
              <a:gd name="connsiteX1382" fmla="*/ 5134407 w 12192528"/>
              <a:gd name="connsiteY1382" fmla="*/ 1164351 h 3912503"/>
              <a:gd name="connsiteX1383" fmla="*/ 12023158 w 12192528"/>
              <a:gd name="connsiteY1383" fmla="*/ 1160424 h 3912503"/>
              <a:gd name="connsiteX1384" fmla="*/ 12036966 w 12192528"/>
              <a:gd name="connsiteY1384" fmla="*/ 1160536 h 3912503"/>
              <a:gd name="connsiteX1385" fmla="*/ 12042462 w 12192528"/>
              <a:gd name="connsiteY1385" fmla="*/ 1161385 h 3912503"/>
              <a:gd name="connsiteX1386" fmla="*/ 12051450 w 12192528"/>
              <a:gd name="connsiteY1386" fmla="*/ 1163473 h 3912503"/>
              <a:gd name="connsiteX1387" fmla="*/ 12060108 w 12192528"/>
              <a:gd name="connsiteY1387" fmla="*/ 1161087 h 3912503"/>
              <a:gd name="connsiteX1388" fmla="*/ 12063348 w 12192528"/>
              <a:gd name="connsiteY1388" fmla="*/ 1161436 h 3912503"/>
              <a:gd name="connsiteX1389" fmla="*/ 12063810 w 12192528"/>
              <a:gd name="connsiteY1389" fmla="*/ 1164700 h 3912503"/>
              <a:gd name="connsiteX1390" fmla="*/ 12063291 w 12192528"/>
              <a:gd name="connsiteY1390" fmla="*/ 1167174 h 3912503"/>
              <a:gd name="connsiteX1391" fmla="*/ 12063698 w 12192528"/>
              <a:gd name="connsiteY1391" fmla="*/ 1170551 h 3912503"/>
              <a:gd name="connsiteX1392" fmla="*/ 12066893 w 12192528"/>
              <a:gd name="connsiteY1392" fmla="*/ 1170057 h 3912503"/>
              <a:gd name="connsiteX1393" fmla="*/ 12071966 w 12192528"/>
              <a:gd name="connsiteY1393" fmla="*/ 1173653 h 3912503"/>
              <a:gd name="connsiteX1394" fmla="*/ 12071910 w 12192528"/>
              <a:gd name="connsiteY1394" fmla="*/ 1176580 h 3912503"/>
              <a:gd name="connsiteX1395" fmla="*/ 12074597 w 12192528"/>
              <a:gd name="connsiteY1395" fmla="*/ 1179474 h 3912503"/>
              <a:gd name="connsiteX1396" fmla="*/ 12077401 w 12192528"/>
              <a:gd name="connsiteY1396" fmla="*/ 1176972 h 3912503"/>
              <a:gd name="connsiteX1397" fmla="*/ 12078441 w 12192528"/>
              <a:gd name="connsiteY1397" fmla="*/ 1174040 h 3912503"/>
              <a:gd name="connsiteX1398" fmla="*/ 12085882 w 12192528"/>
              <a:gd name="connsiteY1398" fmla="*/ 1195317 h 3912503"/>
              <a:gd name="connsiteX1399" fmla="*/ 12084493 w 12192528"/>
              <a:gd name="connsiteY1399" fmla="*/ 1196085 h 3912503"/>
              <a:gd name="connsiteX1400" fmla="*/ 12084454 w 12192528"/>
              <a:gd name="connsiteY1400" fmla="*/ 1200383 h 3912503"/>
              <a:gd name="connsiteX1401" fmla="*/ 12087051 w 12192528"/>
              <a:gd name="connsiteY1401" fmla="*/ 1203460 h 3912503"/>
              <a:gd name="connsiteX1402" fmla="*/ 12087118 w 12192528"/>
              <a:gd name="connsiteY1402" fmla="*/ 1208945 h 3912503"/>
              <a:gd name="connsiteX1403" fmla="*/ 12087424 w 12192528"/>
              <a:gd name="connsiteY1403" fmla="*/ 1226585 h 3912503"/>
              <a:gd name="connsiteX1404" fmla="*/ 12089018 w 12192528"/>
              <a:gd name="connsiteY1404" fmla="*/ 1229857 h 3912503"/>
              <a:gd name="connsiteX1405" fmla="*/ 12084453 w 12192528"/>
              <a:gd name="connsiteY1405" fmla="*/ 1230367 h 3912503"/>
              <a:gd name="connsiteX1406" fmla="*/ 12083902 w 12192528"/>
              <a:gd name="connsiteY1406" fmla="*/ 1230099 h 3912503"/>
              <a:gd name="connsiteX1407" fmla="*/ 12077373 w 12192528"/>
              <a:gd name="connsiteY1407" fmla="*/ 1234656 h 3912503"/>
              <a:gd name="connsiteX1408" fmla="*/ 12072812 w 12192528"/>
              <a:gd name="connsiteY1408" fmla="*/ 1243120 h 3912503"/>
              <a:gd name="connsiteX1409" fmla="*/ 12063796 w 12192528"/>
              <a:gd name="connsiteY1409" fmla="*/ 1253739 h 3912503"/>
              <a:gd name="connsiteX1410" fmla="*/ 12059432 w 12192528"/>
              <a:gd name="connsiteY1410" fmla="*/ 1255710 h 3912503"/>
              <a:gd name="connsiteX1411" fmla="*/ 12047250 w 12192528"/>
              <a:gd name="connsiteY1411" fmla="*/ 1261612 h 3912503"/>
              <a:gd name="connsiteX1412" fmla="*/ 12042032 w 12192528"/>
              <a:gd name="connsiteY1412" fmla="*/ 1261126 h 3912503"/>
              <a:gd name="connsiteX1413" fmla="*/ 12021232 w 12192528"/>
              <a:gd name="connsiteY1413" fmla="*/ 1257622 h 3912503"/>
              <a:gd name="connsiteX1414" fmla="*/ 12019268 w 12192528"/>
              <a:gd name="connsiteY1414" fmla="*/ 1261668 h 3912503"/>
              <a:gd name="connsiteX1415" fmla="*/ 12023783 w 12192528"/>
              <a:gd name="connsiteY1415" fmla="*/ 1264540 h 3912503"/>
              <a:gd name="connsiteX1416" fmla="*/ 12028165 w 12192528"/>
              <a:gd name="connsiteY1416" fmla="*/ 1263940 h 3912503"/>
              <a:gd name="connsiteX1417" fmla="*/ 12031471 w 12192528"/>
              <a:gd name="connsiteY1417" fmla="*/ 1265090 h 3912503"/>
              <a:gd name="connsiteX1418" fmla="*/ 12029315 w 12192528"/>
              <a:gd name="connsiteY1418" fmla="*/ 1268131 h 3912503"/>
              <a:gd name="connsiteX1419" fmla="*/ 12025578 w 12192528"/>
              <a:gd name="connsiteY1419" fmla="*/ 1269272 h 3912503"/>
              <a:gd name="connsiteX1420" fmla="*/ 12021893 w 12192528"/>
              <a:gd name="connsiteY1420" fmla="*/ 1274526 h 3912503"/>
              <a:gd name="connsiteX1421" fmla="*/ 12027395 w 12192528"/>
              <a:gd name="connsiteY1421" fmla="*/ 1275833 h 3912503"/>
              <a:gd name="connsiteX1422" fmla="*/ 12032776 w 12192528"/>
              <a:gd name="connsiteY1422" fmla="*/ 1274581 h 3912503"/>
              <a:gd name="connsiteX1423" fmla="*/ 12035296 w 12192528"/>
              <a:gd name="connsiteY1423" fmla="*/ 1278756 h 3912503"/>
              <a:gd name="connsiteX1424" fmla="*/ 12026163 w 12192528"/>
              <a:gd name="connsiteY1424" fmla="*/ 1287275 h 3912503"/>
              <a:gd name="connsiteX1425" fmla="*/ 12021257 w 12192528"/>
              <a:gd name="connsiteY1425" fmla="*/ 1297388 h 3912503"/>
              <a:gd name="connsiteX1426" fmla="*/ 12022974 w 12192528"/>
              <a:gd name="connsiteY1426" fmla="*/ 1303219 h 3912503"/>
              <a:gd name="connsiteX1427" fmla="*/ 12023097 w 12192528"/>
              <a:gd name="connsiteY1427" fmla="*/ 1305777 h 3912503"/>
              <a:gd name="connsiteX1428" fmla="*/ 12020537 w 12192528"/>
              <a:gd name="connsiteY1428" fmla="*/ 1305898 h 3912503"/>
              <a:gd name="connsiteX1429" fmla="*/ 12014890 w 12192528"/>
              <a:gd name="connsiteY1429" fmla="*/ 1307702 h 3912503"/>
              <a:gd name="connsiteX1430" fmla="*/ 12006092 w 12192528"/>
              <a:gd name="connsiteY1430" fmla="*/ 1313656 h 3912503"/>
              <a:gd name="connsiteX1431" fmla="*/ 12003767 w 12192528"/>
              <a:gd name="connsiteY1431" fmla="*/ 1317979 h 3912503"/>
              <a:gd name="connsiteX1432" fmla="*/ 12003812 w 12192528"/>
              <a:gd name="connsiteY1432" fmla="*/ 1321635 h 3912503"/>
              <a:gd name="connsiteX1433" fmla="*/ 11999702 w 12192528"/>
              <a:gd name="connsiteY1433" fmla="*/ 1322141 h 3912503"/>
              <a:gd name="connsiteX1434" fmla="*/ 11996949 w 12192528"/>
              <a:gd name="connsiteY1434" fmla="*/ 1321259 h 3912503"/>
              <a:gd name="connsiteX1435" fmla="*/ 11990164 w 12192528"/>
              <a:gd name="connsiteY1435" fmla="*/ 1327281 h 3912503"/>
              <a:gd name="connsiteX1436" fmla="*/ 11990371 w 12192528"/>
              <a:gd name="connsiteY1436" fmla="*/ 1329198 h 3912503"/>
              <a:gd name="connsiteX1437" fmla="*/ 11988580 w 12192528"/>
              <a:gd name="connsiteY1437" fmla="*/ 1332419 h 3912503"/>
              <a:gd name="connsiteX1438" fmla="*/ 11985993 w 12192528"/>
              <a:gd name="connsiteY1438" fmla="*/ 1330255 h 3912503"/>
              <a:gd name="connsiteX1439" fmla="*/ 11985314 w 12192528"/>
              <a:gd name="connsiteY1439" fmla="*/ 1326972 h 3912503"/>
              <a:gd name="connsiteX1440" fmla="*/ 11981901 w 12192528"/>
              <a:gd name="connsiteY1440" fmla="*/ 1324636 h 3912503"/>
              <a:gd name="connsiteX1441" fmla="*/ 11969251 w 12192528"/>
              <a:gd name="connsiteY1441" fmla="*/ 1322134 h 3912503"/>
              <a:gd name="connsiteX1442" fmla="*/ 11954824 w 12192528"/>
              <a:gd name="connsiteY1442" fmla="*/ 1316270 h 3912503"/>
              <a:gd name="connsiteX1443" fmla="*/ 11952315 w 12192528"/>
              <a:gd name="connsiteY1443" fmla="*/ 1313008 h 3912503"/>
              <a:gd name="connsiteX1444" fmla="*/ 11944890 w 12192528"/>
              <a:gd name="connsiteY1444" fmla="*/ 1303954 h 3912503"/>
              <a:gd name="connsiteX1445" fmla="*/ 11943674 w 12192528"/>
              <a:gd name="connsiteY1445" fmla="*/ 1301774 h 3912503"/>
              <a:gd name="connsiteX1446" fmla="*/ 11940307 w 12192528"/>
              <a:gd name="connsiteY1446" fmla="*/ 1288101 h 3912503"/>
              <a:gd name="connsiteX1447" fmla="*/ 11943368 w 12192528"/>
              <a:gd name="connsiteY1447" fmla="*/ 1269142 h 3912503"/>
              <a:gd name="connsiteX1448" fmla="*/ 11943742 w 12192528"/>
              <a:gd name="connsiteY1448" fmla="*/ 1262282 h 3912503"/>
              <a:gd name="connsiteX1449" fmla="*/ 11948219 w 12192528"/>
              <a:gd name="connsiteY1449" fmla="*/ 1254459 h 3912503"/>
              <a:gd name="connsiteX1450" fmla="*/ 11952256 w 12192528"/>
              <a:gd name="connsiteY1450" fmla="*/ 1248012 h 3912503"/>
              <a:gd name="connsiteX1451" fmla="*/ 11953409 w 12192528"/>
              <a:gd name="connsiteY1451" fmla="*/ 1245164 h 3912503"/>
              <a:gd name="connsiteX1452" fmla="*/ 11970330 w 12192528"/>
              <a:gd name="connsiteY1452" fmla="*/ 1237926 h 3912503"/>
              <a:gd name="connsiteX1453" fmla="*/ 11983577 w 12192528"/>
              <a:gd name="connsiteY1453" fmla="*/ 1236857 h 3912503"/>
              <a:gd name="connsiteX1454" fmla="*/ 11996210 w 12192528"/>
              <a:gd name="connsiteY1454" fmla="*/ 1230492 h 3912503"/>
              <a:gd name="connsiteX1455" fmla="*/ 11996087 w 12192528"/>
              <a:gd name="connsiteY1455" fmla="*/ 1227934 h 3912503"/>
              <a:gd name="connsiteX1456" fmla="*/ 11991478 w 12192528"/>
              <a:gd name="connsiteY1456" fmla="*/ 1209796 h 3912503"/>
              <a:gd name="connsiteX1457" fmla="*/ 11991432 w 12192528"/>
              <a:gd name="connsiteY1457" fmla="*/ 1206140 h 3912503"/>
              <a:gd name="connsiteX1458" fmla="*/ 11994421 w 12192528"/>
              <a:gd name="connsiteY1458" fmla="*/ 1196231 h 3912503"/>
              <a:gd name="connsiteX1459" fmla="*/ 11997020 w 12192528"/>
              <a:gd name="connsiteY1459" fmla="*/ 1184317 h 3912503"/>
              <a:gd name="connsiteX1460" fmla="*/ 11999344 w 12192528"/>
              <a:gd name="connsiteY1460" fmla="*/ 1179993 h 3912503"/>
              <a:gd name="connsiteX1461" fmla="*/ 12020603 w 12192528"/>
              <a:gd name="connsiteY1461" fmla="*/ 1161002 h 3912503"/>
              <a:gd name="connsiteX1462" fmla="*/ 12023158 w 12192528"/>
              <a:gd name="connsiteY1462" fmla="*/ 1160424 h 3912503"/>
              <a:gd name="connsiteX1463" fmla="*/ 5337420 w 12192528"/>
              <a:gd name="connsiteY1463" fmla="*/ 1159731 h 3912503"/>
              <a:gd name="connsiteX1464" fmla="*/ 5341835 w 12192528"/>
              <a:gd name="connsiteY1464" fmla="*/ 1159938 h 3912503"/>
              <a:gd name="connsiteX1465" fmla="*/ 5337418 w 12192528"/>
              <a:gd name="connsiteY1465" fmla="*/ 1159938 h 3912503"/>
              <a:gd name="connsiteX1466" fmla="*/ 5341832 w 12192528"/>
              <a:gd name="connsiteY1466" fmla="*/ 1155525 h 3912503"/>
              <a:gd name="connsiteX1467" fmla="*/ 5346247 w 12192528"/>
              <a:gd name="connsiteY1467" fmla="*/ 1155525 h 3912503"/>
              <a:gd name="connsiteX1468" fmla="*/ 5345978 w 12192528"/>
              <a:gd name="connsiteY1468" fmla="*/ 1155793 h 3912503"/>
              <a:gd name="connsiteX1469" fmla="*/ 8672136 w 12192528"/>
              <a:gd name="connsiteY1469" fmla="*/ 1148300 h 3912503"/>
              <a:gd name="connsiteX1470" fmla="*/ 8668085 w 12192528"/>
              <a:gd name="connsiteY1470" fmla="*/ 1149614 h 3912503"/>
              <a:gd name="connsiteX1471" fmla="*/ 8664032 w 12192528"/>
              <a:gd name="connsiteY1471" fmla="*/ 1150928 h 3912503"/>
              <a:gd name="connsiteX1472" fmla="*/ 8647820 w 12192528"/>
              <a:gd name="connsiteY1472" fmla="*/ 1156186 h 3912503"/>
              <a:gd name="connsiteX1473" fmla="*/ 8638440 w 12192528"/>
              <a:gd name="connsiteY1473" fmla="*/ 1156831 h 3912503"/>
              <a:gd name="connsiteX1474" fmla="*/ 1907816 w 12192528"/>
              <a:gd name="connsiteY1474" fmla="*/ 1140199 h 3912503"/>
              <a:gd name="connsiteX1475" fmla="*/ 1916390 w 12192528"/>
              <a:gd name="connsiteY1475" fmla="*/ 1144445 h 3912503"/>
              <a:gd name="connsiteX1476" fmla="*/ 1921251 w 12192528"/>
              <a:gd name="connsiteY1476" fmla="*/ 1147015 h 3912503"/>
              <a:gd name="connsiteX1477" fmla="*/ 1926680 w 12192528"/>
              <a:gd name="connsiteY1477" fmla="*/ 1151582 h 3912503"/>
              <a:gd name="connsiteX1478" fmla="*/ 1930109 w 12192528"/>
              <a:gd name="connsiteY1478" fmla="*/ 1156149 h 3912503"/>
              <a:gd name="connsiteX1479" fmla="*/ 1934110 w 12192528"/>
              <a:gd name="connsiteY1479" fmla="*/ 1168708 h 3912503"/>
              <a:gd name="connsiteX1480" fmla="*/ 1936969 w 12192528"/>
              <a:gd name="connsiteY1480" fmla="*/ 1176416 h 3912503"/>
              <a:gd name="connsiteX1481" fmla="*/ 1936969 w 12192528"/>
              <a:gd name="connsiteY1481" fmla="*/ 1179841 h 3912503"/>
              <a:gd name="connsiteX1482" fmla="*/ 1933539 w 12192528"/>
              <a:gd name="connsiteY1482" fmla="*/ 1186692 h 3912503"/>
              <a:gd name="connsiteX1483" fmla="*/ 1925823 w 12192528"/>
              <a:gd name="connsiteY1483" fmla="*/ 1196968 h 3912503"/>
              <a:gd name="connsiteX1484" fmla="*/ 1923823 w 12192528"/>
              <a:gd name="connsiteY1484" fmla="*/ 1200963 h 3912503"/>
              <a:gd name="connsiteX1485" fmla="*/ 1920392 w 12192528"/>
              <a:gd name="connsiteY1485" fmla="*/ 1202391 h 3912503"/>
              <a:gd name="connsiteX1486" fmla="*/ 1913818 w 12192528"/>
              <a:gd name="connsiteY1486" fmla="*/ 1204388 h 3912503"/>
              <a:gd name="connsiteX1487" fmla="*/ 1911532 w 12192528"/>
              <a:gd name="connsiteY1487" fmla="*/ 1205530 h 3912503"/>
              <a:gd name="connsiteX1488" fmla="*/ 1902387 w 12192528"/>
              <a:gd name="connsiteY1488" fmla="*/ 1206673 h 3912503"/>
              <a:gd name="connsiteX1489" fmla="*/ 1900386 w 12192528"/>
              <a:gd name="connsiteY1489" fmla="*/ 1207244 h 3912503"/>
              <a:gd name="connsiteX1490" fmla="*/ 1880094 w 12192528"/>
              <a:gd name="connsiteY1490" fmla="*/ 1194399 h 3912503"/>
              <a:gd name="connsiteX1491" fmla="*/ 1873806 w 12192528"/>
              <a:gd name="connsiteY1491" fmla="*/ 1182696 h 3912503"/>
              <a:gd name="connsiteX1492" fmla="*/ 1871805 w 12192528"/>
              <a:gd name="connsiteY1492" fmla="*/ 1177843 h 3912503"/>
              <a:gd name="connsiteX1493" fmla="*/ 1871520 w 12192528"/>
              <a:gd name="connsiteY1493" fmla="*/ 1172990 h 3912503"/>
              <a:gd name="connsiteX1494" fmla="*/ 1872377 w 12192528"/>
              <a:gd name="connsiteY1494" fmla="*/ 1169279 h 3912503"/>
              <a:gd name="connsiteX1495" fmla="*/ 1873806 w 12192528"/>
              <a:gd name="connsiteY1495" fmla="*/ 1161572 h 3912503"/>
              <a:gd name="connsiteX1496" fmla="*/ 1874091 w 12192528"/>
              <a:gd name="connsiteY1496" fmla="*/ 1158718 h 3912503"/>
              <a:gd name="connsiteX1497" fmla="*/ 1874950 w 12192528"/>
              <a:gd name="connsiteY1497" fmla="*/ 1151868 h 3912503"/>
              <a:gd name="connsiteX1498" fmla="*/ 1889240 w 12192528"/>
              <a:gd name="connsiteY1498" fmla="*/ 1140735 h 3912503"/>
              <a:gd name="connsiteX1499" fmla="*/ 1898384 w 12192528"/>
              <a:gd name="connsiteY1499" fmla="*/ 1140450 h 3912503"/>
              <a:gd name="connsiteX1500" fmla="*/ 1907816 w 12192528"/>
              <a:gd name="connsiteY1500" fmla="*/ 1140199 h 3912503"/>
              <a:gd name="connsiteX1501" fmla="*/ 5240327 w 12192528"/>
              <a:gd name="connsiteY1501" fmla="*/ 1137871 h 3912503"/>
              <a:gd name="connsiteX1502" fmla="*/ 5315354 w 12192528"/>
              <a:gd name="connsiteY1502" fmla="*/ 1146697 h 3912503"/>
              <a:gd name="connsiteX1503" fmla="*/ 5310940 w 12192528"/>
              <a:gd name="connsiteY1503" fmla="*/ 1151112 h 3912503"/>
              <a:gd name="connsiteX1504" fmla="*/ 5315354 w 12192528"/>
              <a:gd name="connsiteY1504" fmla="*/ 1151110 h 3912503"/>
              <a:gd name="connsiteX1505" fmla="*/ 5333006 w 12192528"/>
              <a:gd name="connsiteY1505" fmla="*/ 1155525 h 3912503"/>
              <a:gd name="connsiteX1506" fmla="*/ 5337420 w 12192528"/>
              <a:gd name="connsiteY1506" fmla="*/ 1155525 h 3912503"/>
              <a:gd name="connsiteX1507" fmla="*/ 5337420 w 12192528"/>
              <a:gd name="connsiteY1507" fmla="*/ 1159731 h 3912503"/>
              <a:gd name="connsiteX1508" fmla="*/ 5330181 w 12192528"/>
              <a:gd name="connsiteY1508" fmla="*/ 1159386 h 3912503"/>
              <a:gd name="connsiteX1509" fmla="*/ 5310940 w 12192528"/>
              <a:gd name="connsiteY1509" fmla="*/ 1164351 h 3912503"/>
              <a:gd name="connsiteX1510" fmla="*/ 5306526 w 12192528"/>
              <a:gd name="connsiteY1510" fmla="*/ 1159938 h 3912503"/>
              <a:gd name="connsiteX1511" fmla="*/ 5302115 w 12192528"/>
              <a:gd name="connsiteY1511" fmla="*/ 1159938 h 3912503"/>
              <a:gd name="connsiteX1512" fmla="*/ 5297701 w 12192528"/>
              <a:gd name="connsiteY1512" fmla="*/ 1155525 h 3912503"/>
              <a:gd name="connsiteX1513" fmla="*/ 5293288 w 12192528"/>
              <a:gd name="connsiteY1513" fmla="*/ 1155525 h 3912503"/>
              <a:gd name="connsiteX1514" fmla="*/ 5293288 w 12192528"/>
              <a:gd name="connsiteY1514" fmla="*/ 1159938 h 3912503"/>
              <a:gd name="connsiteX1515" fmla="*/ 5257981 w 12192528"/>
              <a:gd name="connsiteY1515" fmla="*/ 1164351 h 3912503"/>
              <a:gd name="connsiteX1516" fmla="*/ 5257981 w 12192528"/>
              <a:gd name="connsiteY1516" fmla="*/ 1159938 h 3912503"/>
              <a:gd name="connsiteX1517" fmla="*/ 5249152 w 12192528"/>
              <a:gd name="connsiteY1517" fmla="*/ 1159938 h 3912503"/>
              <a:gd name="connsiteX1518" fmla="*/ 5244741 w 12192528"/>
              <a:gd name="connsiteY1518" fmla="*/ 1159938 h 3912503"/>
              <a:gd name="connsiteX1519" fmla="*/ 5200609 w 12192528"/>
              <a:gd name="connsiteY1519" fmla="*/ 1155525 h 3912503"/>
              <a:gd name="connsiteX1520" fmla="*/ 5200607 w 12192528"/>
              <a:gd name="connsiteY1520" fmla="*/ 1159938 h 3912503"/>
              <a:gd name="connsiteX1521" fmla="*/ 5196195 w 12192528"/>
              <a:gd name="connsiteY1521" fmla="*/ 1155525 h 3912503"/>
              <a:gd name="connsiteX1522" fmla="*/ 5191780 w 12192528"/>
              <a:gd name="connsiteY1522" fmla="*/ 1159939 h 3912503"/>
              <a:gd name="connsiteX1523" fmla="*/ 5165301 w 12192528"/>
              <a:gd name="connsiteY1523" fmla="*/ 1159938 h 3912503"/>
              <a:gd name="connsiteX1524" fmla="*/ 5152061 w 12192528"/>
              <a:gd name="connsiteY1524" fmla="*/ 1164351 h 3912503"/>
              <a:gd name="connsiteX1525" fmla="*/ 5147646 w 12192528"/>
              <a:gd name="connsiteY1525" fmla="*/ 1159938 h 3912503"/>
              <a:gd name="connsiteX1526" fmla="*/ 5143235 w 12192528"/>
              <a:gd name="connsiteY1526" fmla="*/ 1168764 h 3912503"/>
              <a:gd name="connsiteX1527" fmla="*/ 5143235 w 12192528"/>
              <a:gd name="connsiteY1527" fmla="*/ 1164351 h 3912503"/>
              <a:gd name="connsiteX1528" fmla="*/ 5138821 w 12192528"/>
              <a:gd name="connsiteY1528" fmla="*/ 1164351 h 3912503"/>
              <a:gd name="connsiteX1529" fmla="*/ 5134407 w 12192528"/>
              <a:gd name="connsiteY1529" fmla="*/ 1164351 h 3912503"/>
              <a:gd name="connsiteX1530" fmla="*/ 5129996 w 12192528"/>
              <a:gd name="connsiteY1530" fmla="*/ 1164352 h 3912503"/>
              <a:gd name="connsiteX1531" fmla="*/ 5125580 w 12192528"/>
              <a:gd name="connsiteY1531" fmla="*/ 1164351 h 3912503"/>
              <a:gd name="connsiteX1532" fmla="*/ 5116754 w 12192528"/>
              <a:gd name="connsiteY1532" fmla="*/ 1159938 h 3912503"/>
              <a:gd name="connsiteX1533" fmla="*/ 5107927 w 12192528"/>
              <a:gd name="connsiteY1533" fmla="*/ 1164351 h 3912503"/>
              <a:gd name="connsiteX1534" fmla="*/ 5081448 w 12192528"/>
              <a:gd name="connsiteY1534" fmla="*/ 1159938 h 3912503"/>
              <a:gd name="connsiteX1535" fmla="*/ 5160887 w 12192528"/>
              <a:gd name="connsiteY1535" fmla="*/ 1155525 h 3912503"/>
              <a:gd name="connsiteX1536" fmla="*/ 5196195 w 12192528"/>
              <a:gd name="connsiteY1536" fmla="*/ 1142285 h 3912503"/>
              <a:gd name="connsiteX1537" fmla="*/ 5240327 w 12192528"/>
              <a:gd name="connsiteY1537" fmla="*/ 1137871 h 3912503"/>
              <a:gd name="connsiteX1538" fmla="*/ 9339349 w 12192528"/>
              <a:gd name="connsiteY1538" fmla="*/ 1125863 h 3912503"/>
              <a:gd name="connsiteX1539" fmla="*/ 9251014 w 12192528"/>
              <a:gd name="connsiteY1539" fmla="*/ 1133467 h 3912503"/>
              <a:gd name="connsiteX1540" fmla="*/ 9232286 w 12192528"/>
              <a:gd name="connsiteY1540" fmla="*/ 1129233 h 3912503"/>
              <a:gd name="connsiteX1541" fmla="*/ 9085225 w 12192528"/>
              <a:gd name="connsiteY1541" fmla="*/ 1135377 h 3912503"/>
              <a:gd name="connsiteX1542" fmla="*/ 8873864 w 12192528"/>
              <a:gd name="connsiteY1542" fmla="*/ 1182131 h 3912503"/>
              <a:gd name="connsiteX1543" fmla="*/ 8860575 w 12192528"/>
              <a:gd name="connsiteY1543" fmla="*/ 1171249 h 3912503"/>
              <a:gd name="connsiteX1544" fmla="*/ 8810544 w 12192528"/>
              <a:gd name="connsiteY1544" fmla="*/ 1183574 h 3912503"/>
              <a:gd name="connsiteX1545" fmla="*/ 8815136 w 12192528"/>
              <a:gd name="connsiteY1545" fmla="*/ 1180673 h 3912503"/>
              <a:gd name="connsiteX1546" fmla="*/ 8819730 w 12192528"/>
              <a:gd name="connsiteY1546" fmla="*/ 1177772 h 3912503"/>
              <a:gd name="connsiteX1547" fmla="*/ 8808493 w 12192528"/>
              <a:gd name="connsiteY1547" fmla="*/ 1175232 h 3912503"/>
              <a:gd name="connsiteX1548" fmla="*/ 8803900 w 12192528"/>
              <a:gd name="connsiteY1548" fmla="*/ 1178132 h 3912503"/>
              <a:gd name="connsiteX1549" fmla="*/ 8803052 w 12192528"/>
              <a:gd name="connsiteY1549" fmla="*/ 1181880 h 3912503"/>
              <a:gd name="connsiteX1550" fmla="*/ 8715921 w 12192528"/>
              <a:gd name="connsiteY1550" fmla="*/ 1201573 h 3912503"/>
              <a:gd name="connsiteX1551" fmla="*/ 8579116 w 12192528"/>
              <a:gd name="connsiteY1551" fmla="*/ 1249427 h 3912503"/>
              <a:gd name="connsiteX1552" fmla="*/ 8536577 w 12192528"/>
              <a:gd name="connsiteY1552" fmla="*/ 1263444 h 3912503"/>
              <a:gd name="connsiteX1553" fmla="*/ 8395536 w 12192528"/>
              <a:gd name="connsiteY1553" fmla="*/ 1330037 h 3912503"/>
              <a:gd name="connsiteX1554" fmla="*/ 8381050 w 12192528"/>
              <a:gd name="connsiteY1554" fmla="*/ 1333162 h 3912503"/>
              <a:gd name="connsiteX1555" fmla="*/ 8369829 w 12192528"/>
              <a:gd name="connsiteY1555" fmla="*/ 1337567 h 3912503"/>
              <a:gd name="connsiteX1556" fmla="*/ 8370520 w 12192528"/>
              <a:gd name="connsiteY1556" fmla="*/ 1336198 h 3912503"/>
              <a:gd name="connsiteX1557" fmla="*/ 8373754 w 12192528"/>
              <a:gd name="connsiteY1557" fmla="*/ 1334960 h 3912503"/>
              <a:gd name="connsiteX1558" fmla="*/ 8372721 w 12192528"/>
              <a:gd name="connsiteY1558" fmla="*/ 1333873 h 3912503"/>
              <a:gd name="connsiteX1559" fmla="*/ 8231404 w 12192528"/>
              <a:gd name="connsiteY1559" fmla="*/ 1405556 h 3912503"/>
              <a:gd name="connsiteX1560" fmla="*/ 8231531 w 12192528"/>
              <a:gd name="connsiteY1560" fmla="*/ 1411132 h 3912503"/>
              <a:gd name="connsiteX1561" fmla="*/ 8127589 w 12192528"/>
              <a:gd name="connsiteY1561" fmla="*/ 1470355 h 3912503"/>
              <a:gd name="connsiteX1562" fmla="*/ 8102929 w 12192528"/>
              <a:gd name="connsiteY1562" fmla="*/ 1492353 h 3912503"/>
              <a:gd name="connsiteX1563" fmla="*/ 7968889 w 12192528"/>
              <a:gd name="connsiteY1563" fmla="*/ 1580223 h 3912503"/>
              <a:gd name="connsiteX1564" fmla="*/ 7907125 w 12192528"/>
              <a:gd name="connsiteY1564" fmla="*/ 1624855 h 3912503"/>
              <a:gd name="connsiteX1565" fmla="*/ 7847880 w 12192528"/>
              <a:gd name="connsiteY1565" fmla="*/ 1663016 h 3912503"/>
              <a:gd name="connsiteX1566" fmla="*/ 7853220 w 12192528"/>
              <a:gd name="connsiteY1566" fmla="*/ 1656491 h 3912503"/>
              <a:gd name="connsiteX1567" fmla="*/ 7840290 w 12192528"/>
              <a:gd name="connsiteY1567" fmla="*/ 1661445 h 3912503"/>
              <a:gd name="connsiteX1568" fmla="*/ 7835695 w 12192528"/>
              <a:gd name="connsiteY1568" fmla="*/ 1664347 h 3912503"/>
              <a:gd name="connsiteX1569" fmla="*/ 7836543 w 12192528"/>
              <a:gd name="connsiteY1569" fmla="*/ 1660599 h 3912503"/>
              <a:gd name="connsiteX1570" fmla="*/ 7950161 w 12192528"/>
              <a:gd name="connsiteY1570" fmla="*/ 1575989 h 3912503"/>
              <a:gd name="connsiteX1571" fmla="*/ 7939771 w 12192528"/>
              <a:gd name="connsiteY1571" fmla="*/ 1569703 h 3912503"/>
              <a:gd name="connsiteX1572" fmla="*/ 7910520 w 12192528"/>
              <a:gd name="connsiteY1572" fmla="*/ 1594601 h 3912503"/>
              <a:gd name="connsiteX1573" fmla="*/ 7862896 w 12192528"/>
              <a:gd name="connsiteY1573" fmla="*/ 1631105 h 3912503"/>
              <a:gd name="connsiteX1574" fmla="*/ 7700808 w 12192528"/>
              <a:gd name="connsiteY1574" fmla="*/ 1755965 h 3912503"/>
              <a:gd name="connsiteX1575" fmla="*/ 7689081 w 12192528"/>
              <a:gd name="connsiteY1575" fmla="*/ 1773008 h 3912503"/>
              <a:gd name="connsiteX1576" fmla="*/ 7628881 w 12192528"/>
              <a:gd name="connsiteY1576" fmla="*/ 1830304 h 3912503"/>
              <a:gd name="connsiteX1577" fmla="*/ 7615952 w 12192528"/>
              <a:gd name="connsiteY1577" fmla="*/ 1835257 h 3912503"/>
              <a:gd name="connsiteX1578" fmla="*/ 7589597 w 12192528"/>
              <a:gd name="connsiteY1578" fmla="*/ 1864752 h 3912503"/>
              <a:gd name="connsiteX1579" fmla="*/ 7591292 w 12192528"/>
              <a:gd name="connsiteY1579" fmla="*/ 1857256 h 3912503"/>
              <a:gd name="connsiteX1580" fmla="*/ 7532298 w 12192528"/>
              <a:gd name="connsiteY1580" fmla="*/ 1926641 h 3912503"/>
              <a:gd name="connsiteX1581" fmla="*/ 7586207 w 12192528"/>
              <a:gd name="connsiteY1581" fmla="*/ 1879742 h 3912503"/>
              <a:gd name="connsiteX1582" fmla="*/ 7636914 w 12192528"/>
              <a:gd name="connsiteY1582" fmla="*/ 1840489 h 3912503"/>
              <a:gd name="connsiteX1583" fmla="*/ 7683586 w 12192528"/>
              <a:gd name="connsiteY1583" fmla="*/ 1800869 h 3912503"/>
              <a:gd name="connsiteX1584" fmla="*/ 7682302 w 12192528"/>
              <a:gd name="connsiteY1584" fmla="*/ 1802989 h 3912503"/>
              <a:gd name="connsiteX1585" fmla="*/ 7690641 w 12192528"/>
              <a:gd name="connsiteY1585" fmla="*/ 1800935 h 3912503"/>
              <a:gd name="connsiteX1586" fmla="*/ 7694387 w 12192528"/>
              <a:gd name="connsiteY1586" fmla="*/ 1801781 h 3912503"/>
              <a:gd name="connsiteX1587" fmla="*/ 7587770 w 12192528"/>
              <a:gd name="connsiteY1587" fmla="*/ 1907669 h 3912503"/>
              <a:gd name="connsiteX1588" fmla="*/ 7543759 w 12192528"/>
              <a:gd name="connsiteY1588" fmla="*/ 1980440 h 3912503"/>
              <a:gd name="connsiteX1589" fmla="*/ 7730640 w 12192528"/>
              <a:gd name="connsiteY1589" fmla="*/ 1798159 h 3912503"/>
              <a:gd name="connsiteX1590" fmla="*/ 7790837 w 12192528"/>
              <a:gd name="connsiteY1590" fmla="*/ 1740866 h 3912503"/>
              <a:gd name="connsiteX1591" fmla="*/ 7803279 w 12192528"/>
              <a:gd name="connsiteY1591" fmla="*/ 1755496 h 3912503"/>
              <a:gd name="connsiteX1592" fmla="*/ 7819596 w 12192528"/>
              <a:gd name="connsiteY1592" fmla="*/ 1735551 h 3912503"/>
              <a:gd name="connsiteX1593" fmla="*/ 7812954 w 12192528"/>
              <a:gd name="connsiteY1593" fmla="*/ 1730108 h 3912503"/>
              <a:gd name="connsiteX1594" fmla="*/ 7924521 w 12192528"/>
              <a:gd name="connsiteY1594" fmla="*/ 1637158 h 3912503"/>
              <a:gd name="connsiteX1595" fmla="*/ 7991719 w 12192528"/>
              <a:gd name="connsiteY1595" fmla="*/ 1601142 h 3912503"/>
              <a:gd name="connsiteX1596" fmla="*/ 8061460 w 12192528"/>
              <a:gd name="connsiteY1596" fmla="*/ 1553883 h 3912503"/>
              <a:gd name="connsiteX1597" fmla="*/ 8041395 w 12192528"/>
              <a:gd name="connsiteY1597" fmla="*/ 1572980 h 3912503"/>
              <a:gd name="connsiteX1598" fmla="*/ 8052631 w 12192528"/>
              <a:gd name="connsiteY1598" fmla="*/ 1575521 h 3912503"/>
              <a:gd name="connsiteX1599" fmla="*/ 8106898 w 12192528"/>
              <a:gd name="connsiteY1599" fmla="*/ 1544460 h 3912503"/>
              <a:gd name="connsiteX1600" fmla="*/ 8113187 w 12192528"/>
              <a:gd name="connsiteY1600" fmla="*/ 1534063 h 3912503"/>
              <a:gd name="connsiteX1601" fmla="*/ 8099898 w 12192528"/>
              <a:gd name="connsiteY1601" fmla="*/ 1523181 h 3912503"/>
              <a:gd name="connsiteX1602" fmla="*/ 8167097 w 12192528"/>
              <a:gd name="connsiteY1602" fmla="*/ 1487164 h 3912503"/>
              <a:gd name="connsiteX1603" fmla="*/ 8240583 w 12192528"/>
              <a:gd name="connsiteY1603" fmla="*/ 1440752 h 3912503"/>
              <a:gd name="connsiteX1604" fmla="*/ 8242275 w 12192528"/>
              <a:gd name="connsiteY1604" fmla="*/ 1433257 h 3912503"/>
              <a:gd name="connsiteX1605" fmla="*/ 8290257 w 12192528"/>
              <a:gd name="connsiteY1605" fmla="*/ 1412591 h 3912503"/>
              <a:gd name="connsiteX1606" fmla="*/ 8322408 w 12192528"/>
              <a:gd name="connsiteY1606" fmla="*/ 1392286 h 3912503"/>
              <a:gd name="connsiteX1607" fmla="*/ 8510581 w 12192528"/>
              <a:gd name="connsiteY1607" fmla="*/ 1308775 h 3912503"/>
              <a:gd name="connsiteX1608" fmla="*/ 8533544 w 12192528"/>
              <a:gd name="connsiteY1608" fmla="*/ 1294272 h 3912503"/>
              <a:gd name="connsiteX1609" fmla="*/ 8553968 w 12192528"/>
              <a:gd name="connsiteY1609" fmla="*/ 1291010 h 3912503"/>
              <a:gd name="connsiteX1610" fmla="*/ 8528461 w 12192528"/>
              <a:gd name="connsiteY1610" fmla="*/ 1316757 h 3912503"/>
              <a:gd name="connsiteX1611" fmla="*/ 8607744 w 12192528"/>
              <a:gd name="connsiteY1611" fmla="*/ 1279533 h 3912503"/>
              <a:gd name="connsiteX1612" fmla="*/ 8589016 w 12192528"/>
              <a:gd name="connsiteY1612" fmla="*/ 1275299 h 3912503"/>
              <a:gd name="connsiteX1613" fmla="*/ 8595302 w 12192528"/>
              <a:gd name="connsiteY1613" fmla="*/ 1264905 h 3912503"/>
              <a:gd name="connsiteX1614" fmla="*/ 8597844 w 12192528"/>
              <a:gd name="connsiteY1614" fmla="*/ 1253661 h 3912503"/>
              <a:gd name="connsiteX1615" fmla="*/ 8601591 w 12192528"/>
              <a:gd name="connsiteY1615" fmla="*/ 1254508 h 3912503"/>
              <a:gd name="connsiteX1616" fmla="*/ 8596997 w 12192528"/>
              <a:gd name="connsiteY1616" fmla="*/ 1257408 h 3912503"/>
              <a:gd name="connsiteX1617" fmla="*/ 8600742 w 12192528"/>
              <a:gd name="connsiteY1617" fmla="*/ 1258256 h 3912503"/>
              <a:gd name="connsiteX1618" fmla="*/ 8604489 w 12192528"/>
              <a:gd name="connsiteY1618" fmla="*/ 1259103 h 3912503"/>
              <a:gd name="connsiteX1619" fmla="*/ 8609082 w 12192528"/>
              <a:gd name="connsiteY1619" fmla="*/ 1256201 h 3912503"/>
              <a:gd name="connsiteX1620" fmla="*/ 8609929 w 12192528"/>
              <a:gd name="connsiteY1620" fmla="*/ 1252454 h 3912503"/>
              <a:gd name="connsiteX1621" fmla="*/ 8634944 w 12192528"/>
              <a:gd name="connsiteY1621" fmla="*/ 1246291 h 3912503"/>
              <a:gd name="connsiteX1622" fmla="*/ 8631199 w 12192528"/>
              <a:gd name="connsiteY1622" fmla="*/ 1245445 h 3912503"/>
              <a:gd name="connsiteX1623" fmla="*/ 8639538 w 12192528"/>
              <a:gd name="connsiteY1623" fmla="*/ 1243391 h 3912503"/>
              <a:gd name="connsiteX1624" fmla="*/ 8644130 w 12192528"/>
              <a:gd name="connsiteY1624" fmla="*/ 1240490 h 3912503"/>
              <a:gd name="connsiteX1625" fmla="*/ 8640384 w 12192528"/>
              <a:gd name="connsiteY1625" fmla="*/ 1239644 h 3912503"/>
              <a:gd name="connsiteX1626" fmla="*/ 8636638 w 12192528"/>
              <a:gd name="connsiteY1626" fmla="*/ 1238797 h 3912503"/>
              <a:gd name="connsiteX1627" fmla="*/ 8735498 w 12192528"/>
              <a:gd name="connsiteY1627" fmla="*/ 1202060 h 3912503"/>
              <a:gd name="connsiteX1628" fmla="*/ 8712890 w 12192528"/>
              <a:gd name="connsiteY1628" fmla="*/ 1232399 h 3912503"/>
              <a:gd name="connsiteX1629" fmla="*/ 8731618 w 12192528"/>
              <a:gd name="connsiteY1629" fmla="*/ 1236633 h 3912503"/>
              <a:gd name="connsiteX1630" fmla="*/ 8786242 w 12192528"/>
              <a:gd name="connsiteY1630" fmla="*/ 1221409 h 3912503"/>
              <a:gd name="connsiteX1631" fmla="*/ 8784190 w 12192528"/>
              <a:gd name="connsiteY1631" fmla="*/ 1213068 h 3912503"/>
              <a:gd name="connsiteX1632" fmla="*/ 8841714 w 12192528"/>
              <a:gd name="connsiteY1632" fmla="*/ 1202437 h 3912503"/>
              <a:gd name="connsiteX1633" fmla="*/ 8938877 w 12192528"/>
              <a:gd name="connsiteY1633" fmla="*/ 1173195 h 3912503"/>
              <a:gd name="connsiteX1634" fmla="*/ 8944674 w 12192528"/>
              <a:gd name="connsiteY1634" fmla="*/ 1182384 h 3912503"/>
              <a:gd name="connsiteX1635" fmla="*/ 9067210 w 12192528"/>
              <a:gd name="connsiteY1635" fmla="*/ 1162817 h 3912503"/>
              <a:gd name="connsiteX1636" fmla="*/ 9176815 w 12192528"/>
              <a:gd name="connsiteY1636" fmla="*/ 1148205 h 3912503"/>
              <a:gd name="connsiteX1637" fmla="*/ 9182255 w 12192528"/>
              <a:gd name="connsiteY1637" fmla="*/ 1141557 h 3912503"/>
              <a:gd name="connsiteX1638" fmla="*/ 9209322 w 12192528"/>
              <a:gd name="connsiteY1638" fmla="*/ 1143737 h 3912503"/>
              <a:gd name="connsiteX1639" fmla="*/ 9290166 w 12192528"/>
              <a:gd name="connsiteY1639" fmla="*/ 1134440 h 3912503"/>
              <a:gd name="connsiteX1640" fmla="*/ 9320131 w 12192528"/>
              <a:gd name="connsiteY1640" fmla="*/ 1141213 h 3912503"/>
              <a:gd name="connsiteX1641" fmla="*/ 9372214 w 12192528"/>
              <a:gd name="connsiteY1641" fmla="*/ 1137231 h 3912503"/>
              <a:gd name="connsiteX1642" fmla="*/ 9415957 w 12192528"/>
              <a:gd name="connsiteY1642" fmla="*/ 1135303 h 3912503"/>
              <a:gd name="connsiteX1643" fmla="*/ 9416804 w 12192528"/>
              <a:gd name="connsiteY1643" fmla="*/ 1131556 h 3912503"/>
              <a:gd name="connsiteX1644" fmla="*/ 9398076 w 12192528"/>
              <a:gd name="connsiteY1644" fmla="*/ 1127322 h 3912503"/>
              <a:gd name="connsiteX1645" fmla="*/ 9339349 w 12192528"/>
              <a:gd name="connsiteY1645" fmla="*/ 1125863 h 3912503"/>
              <a:gd name="connsiteX1646" fmla="*/ 1478794 w 12192528"/>
              <a:gd name="connsiteY1646" fmla="*/ 1120425 h 3912503"/>
              <a:gd name="connsiteX1647" fmla="*/ 1496361 w 12192528"/>
              <a:gd name="connsiteY1647" fmla="*/ 1136748 h 3912503"/>
              <a:gd name="connsiteX1648" fmla="*/ 1499875 w 12192528"/>
              <a:gd name="connsiteY1648" fmla="*/ 1143161 h 3912503"/>
              <a:gd name="connsiteX1649" fmla="*/ 1511002 w 12192528"/>
              <a:gd name="connsiteY1649" fmla="*/ 1157153 h 3912503"/>
              <a:gd name="connsiteX1650" fmla="*/ 1519785 w 12192528"/>
              <a:gd name="connsiteY1650" fmla="*/ 1162399 h 3912503"/>
              <a:gd name="connsiteX1651" fmla="*/ 1527983 w 12192528"/>
              <a:gd name="connsiteY1651" fmla="*/ 1185718 h 3912503"/>
              <a:gd name="connsiteX1652" fmla="*/ 1522713 w 12192528"/>
              <a:gd name="connsiteY1652" fmla="*/ 1205539 h 3912503"/>
              <a:gd name="connsiteX1653" fmla="*/ 1506317 w 12192528"/>
              <a:gd name="connsiteY1653" fmla="*/ 1218364 h 3912503"/>
              <a:gd name="connsiteX1654" fmla="*/ 1504561 w 12192528"/>
              <a:gd name="connsiteY1654" fmla="*/ 1220696 h 3912503"/>
              <a:gd name="connsiteX1655" fmla="*/ 1492848 w 12192528"/>
              <a:gd name="connsiteY1655" fmla="*/ 1220696 h 3912503"/>
              <a:gd name="connsiteX1656" fmla="*/ 1479965 w 12192528"/>
              <a:gd name="connsiteY1656" fmla="*/ 1214283 h 3912503"/>
              <a:gd name="connsiteX1657" fmla="*/ 1471180 w 12192528"/>
              <a:gd name="connsiteY1657" fmla="*/ 1203790 h 3912503"/>
              <a:gd name="connsiteX1658" fmla="*/ 1464738 w 12192528"/>
              <a:gd name="connsiteY1658" fmla="*/ 1188050 h 3912503"/>
              <a:gd name="connsiteX1659" fmla="*/ 1456541 w 12192528"/>
              <a:gd name="connsiteY1659" fmla="*/ 1172893 h 3912503"/>
              <a:gd name="connsiteX1660" fmla="*/ 1443657 w 12192528"/>
              <a:gd name="connsiteY1660" fmla="*/ 1160066 h 3912503"/>
              <a:gd name="connsiteX1661" fmla="*/ 1443657 w 12192528"/>
              <a:gd name="connsiteY1661" fmla="*/ 1139080 h 3912503"/>
              <a:gd name="connsiteX1662" fmla="*/ 1450685 w 12192528"/>
              <a:gd name="connsiteY1662" fmla="*/ 1130918 h 3912503"/>
              <a:gd name="connsiteX1663" fmla="*/ 1463567 w 12192528"/>
              <a:gd name="connsiteY1663" fmla="*/ 1122757 h 3912503"/>
              <a:gd name="connsiteX1664" fmla="*/ 1478794 w 12192528"/>
              <a:gd name="connsiteY1664" fmla="*/ 1120425 h 3912503"/>
              <a:gd name="connsiteX1665" fmla="*/ 728989 w 12192528"/>
              <a:gd name="connsiteY1665" fmla="*/ 1116721 h 3912503"/>
              <a:gd name="connsiteX1666" fmla="*/ 745343 w 12192528"/>
              <a:gd name="connsiteY1666" fmla="*/ 1120768 h 3912503"/>
              <a:gd name="connsiteX1667" fmla="*/ 755487 w 12192528"/>
              <a:gd name="connsiteY1667" fmla="*/ 1129914 h 3912503"/>
              <a:gd name="connsiteX1668" fmla="*/ 767755 w 12192528"/>
              <a:gd name="connsiteY1668" fmla="*/ 1118514 h 3912503"/>
              <a:gd name="connsiteX1669" fmla="*/ 782981 w 12192528"/>
              <a:gd name="connsiteY1669" fmla="*/ 1120847 h 3912503"/>
              <a:gd name="connsiteX1670" fmla="*/ 795864 w 12192528"/>
              <a:gd name="connsiteY1670" fmla="*/ 1129007 h 3912503"/>
              <a:gd name="connsiteX1671" fmla="*/ 802891 w 12192528"/>
              <a:gd name="connsiteY1671" fmla="*/ 1137169 h 3912503"/>
              <a:gd name="connsiteX1672" fmla="*/ 802891 w 12192528"/>
              <a:gd name="connsiteY1672" fmla="*/ 1158156 h 3912503"/>
              <a:gd name="connsiteX1673" fmla="*/ 800149 w 12192528"/>
              <a:gd name="connsiteY1673" fmla="*/ 1160887 h 3912503"/>
              <a:gd name="connsiteX1674" fmla="*/ 803231 w 12192528"/>
              <a:gd name="connsiteY1674" fmla="*/ 1165863 h 3912503"/>
              <a:gd name="connsiteX1675" fmla="*/ 806704 w 12192528"/>
              <a:gd name="connsiteY1675" fmla="*/ 1193613 h 3912503"/>
              <a:gd name="connsiteX1676" fmla="*/ 807861 w 12192528"/>
              <a:gd name="connsiteY1676" fmla="*/ 1205175 h 3912503"/>
              <a:gd name="connsiteX1677" fmla="*/ 813650 w 12192528"/>
              <a:gd name="connsiteY1677" fmla="*/ 1236395 h 3912503"/>
              <a:gd name="connsiteX1678" fmla="*/ 817123 w 12192528"/>
              <a:gd name="connsiteY1678" fmla="*/ 1251426 h 3912503"/>
              <a:gd name="connsiteX1679" fmla="*/ 815965 w 12192528"/>
              <a:gd name="connsiteY1679" fmla="*/ 1271083 h 3912503"/>
              <a:gd name="connsiteX1680" fmla="*/ 807861 w 12192528"/>
              <a:gd name="connsiteY1680" fmla="*/ 1290740 h 3912503"/>
              <a:gd name="connsiteX1681" fmla="*/ 782391 w 12192528"/>
              <a:gd name="connsiteY1681" fmla="*/ 1338147 h 3912503"/>
              <a:gd name="connsiteX1682" fmla="*/ 700190 w 12192528"/>
              <a:gd name="connsiteY1682" fmla="*/ 1390179 h 3912503"/>
              <a:gd name="connsiteX1683" fmla="*/ 692086 w 12192528"/>
              <a:gd name="connsiteY1683" fmla="*/ 1387867 h 3912503"/>
              <a:gd name="connsiteX1684" fmla="*/ 655038 w 12192528"/>
              <a:gd name="connsiteY1684" fmla="*/ 1383241 h 3912503"/>
              <a:gd name="connsiteX1685" fmla="*/ 645776 w 12192528"/>
              <a:gd name="connsiteY1685" fmla="*/ 1378617 h 3912503"/>
              <a:gd name="connsiteX1686" fmla="*/ 619146 w 12192528"/>
              <a:gd name="connsiteY1686" fmla="*/ 1370523 h 3912503"/>
              <a:gd name="connsiteX1687" fmla="*/ 605254 w 12192528"/>
              <a:gd name="connsiteY1687" fmla="*/ 1364740 h 3912503"/>
              <a:gd name="connsiteX1688" fmla="*/ 597150 w 12192528"/>
              <a:gd name="connsiteY1688" fmla="*/ 1348553 h 3912503"/>
              <a:gd name="connsiteX1689" fmla="*/ 565890 w 12192528"/>
              <a:gd name="connsiteY1689" fmla="*/ 1306928 h 3912503"/>
              <a:gd name="connsiteX1690" fmla="*/ 551997 w 12192528"/>
              <a:gd name="connsiteY1690" fmla="*/ 1279177 h 3912503"/>
              <a:gd name="connsiteX1691" fmla="*/ 551997 w 12192528"/>
              <a:gd name="connsiteY1691" fmla="*/ 1265302 h 3912503"/>
              <a:gd name="connsiteX1692" fmla="*/ 563575 w 12192528"/>
              <a:gd name="connsiteY1692" fmla="*/ 1234082 h 3912503"/>
              <a:gd name="connsiteX1693" fmla="*/ 579783 w 12192528"/>
              <a:gd name="connsiteY1693" fmla="*/ 1183207 h 3912503"/>
              <a:gd name="connsiteX1694" fmla="*/ 593677 w 12192528"/>
              <a:gd name="connsiteY1694" fmla="*/ 1164706 h 3912503"/>
              <a:gd name="connsiteX1695" fmla="*/ 615673 w 12192528"/>
              <a:gd name="connsiteY1695" fmla="*/ 1146205 h 3912503"/>
              <a:gd name="connsiteX1696" fmla="*/ 635355 w 12192528"/>
              <a:gd name="connsiteY1696" fmla="*/ 1135799 h 3912503"/>
              <a:gd name="connsiteX1697" fmla="*/ 708295 w 12192528"/>
              <a:gd name="connsiteY1697" fmla="*/ 1119611 h 3912503"/>
              <a:gd name="connsiteX1698" fmla="*/ 728989 w 12192528"/>
              <a:gd name="connsiteY1698" fmla="*/ 1116721 h 3912503"/>
              <a:gd name="connsiteX1699" fmla="*/ 4481236 w 12192528"/>
              <a:gd name="connsiteY1699" fmla="*/ 1115804 h 3912503"/>
              <a:gd name="connsiteX1700" fmla="*/ 4428277 w 12192528"/>
              <a:gd name="connsiteY1700" fmla="*/ 1137871 h 3912503"/>
              <a:gd name="connsiteX1701" fmla="*/ 4419450 w 12192528"/>
              <a:gd name="connsiteY1701" fmla="*/ 1137871 h 3912503"/>
              <a:gd name="connsiteX1702" fmla="*/ 4415036 w 12192528"/>
              <a:gd name="connsiteY1702" fmla="*/ 1142285 h 3912503"/>
              <a:gd name="connsiteX1703" fmla="*/ 4344424 w 12192528"/>
              <a:gd name="connsiteY1703" fmla="*/ 1164352 h 3912503"/>
              <a:gd name="connsiteX1704" fmla="*/ 4201432 w 12192528"/>
              <a:gd name="connsiteY1704" fmla="*/ 1218455 h 3912503"/>
              <a:gd name="connsiteX1705" fmla="*/ 4204241 w 12192528"/>
              <a:gd name="connsiteY1705" fmla="*/ 1236168 h 3912503"/>
              <a:gd name="connsiteX1706" fmla="*/ 4207611 w 12192528"/>
              <a:gd name="connsiteY1706" fmla="*/ 1234964 h 3912503"/>
              <a:gd name="connsiteX1707" fmla="*/ 4212023 w 12192528"/>
              <a:gd name="connsiteY1707" fmla="*/ 1234965 h 3912503"/>
              <a:gd name="connsiteX1708" fmla="*/ 4220849 w 12192528"/>
              <a:gd name="connsiteY1708" fmla="*/ 1234965 h 3912503"/>
              <a:gd name="connsiteX1709" fmla="*/ 4220850 w 12192528"/>
              <a:gd name="connsiteY1709" fmla="*/ 1230551 h 3912503"/>
              <a:gd name="connsiteX1710" fmla="*/ 4287051 w 12192528"/>
              <a:gd name="connsiteY1710" fmla="*/ 1199658 h 3912503"/>
              <a:gd name="connsiteX1711" fmla="*/ 4375317 w 12192528"/>
              <a:gd name="connsiteY1711" fmla="*/ 1164351 h 3912503"/>
              <a:gd name="connsiteX1712" fmla="*/ 4423862 w 12192528"/>
              <a:gd name="connsiteY1712" fmla="*/ 1146697 h 3912503"/>
              <a:gd name="connsiteX1713" fmla="*/ 4428277 w 12192528"/>
              <a:gd name="connsiteY1713" fmla="*/ 1146697 h 3912503"/>
              <a:gd name="connsiteX1714" fmla="*/ 4432690 w 12192528"/>
              <a:gd name="connsiteY1714" fmla="*/ 1146697 h 3912503"/>
              <a:gd name="connsiteX1715" fmla="*/ 4437104 w 12192528"/>
              <a:gd name="connsiteY1715" fmla="*/ 1146697 h 3912503"/>
              <a:gd name="connsiteX1716" fmla="*/ 4437104 w 12192528"/>
              <a:gd name="connsiteY1716" fmla="*/ 1142285 h 3912503"/>
              <a:gd name="connsiteX1717" fmla="*/ 4441516 w 12192528"/>
              <a:gd name="connsiteY1717" fmla="*/ 1133457 h 3912503"/>
              <a:gd name="connsiteX1718" fmla="*/ 4472409 w 12192528"/>
              <a:gd name="connsiteY1718" fmla="*/ 1124632 h 3912503"/>
              <a:gd name="connsiteX1719" fmla="*/ 4481236 w 12192528"/>
              <a:gd name="connsiteY1719" fmla="*/ 1115804 h 3912503"/>
              <a:gd name="connsiteX1720" fmla="*/ 2482521 w 12192528"/>
              <a:gd name="connsiteY1720" fmla="*/ 1113340 h 3912503"/>
              <a:gd name="connsiteX1721" fmla="*/ 2496819 w 12192528"/>
              <a:gd name="connsiteY1721" fmla="*/ 1115530 h 3912503"/>
              <a:gd name="connsiteX1722" fmla="*/ 2508916 w 12192528"/>
              <a:gd name="connsiteY1722" fmla="*/ 1123194 h 3912503"/>
              <a:gd name="connsiteX1723" fmla="*/ 2515514 w 12192528"/>
              <a:gd name="connsiteY1723" fmla="*/ 1130857 h 3912503"/>
              <a:gd name="connsiteX1724" fmla="*/ 2515514 w 12192528"/>
              <a:gd name="connsiteY1724" fmla="*/ 1150564 h 3912503"/>
              <a:gd name="connsiteX1725" fmla="*/ 2503417 w 12192528"/>
              <a:gd name="connsiteY1725" fmla="*/ 1162607 h 3912503"/>
              <a:gd name="connsiteX1726" fmla="*/ 2495719 w 12192528"/>
              <a:gd name="connsiteY1726" fmla="*/ 1176840 h 3912503"/>
              <a:gd name="connsiteX1727" fmla="*/ 2489670 w 12192528"/>
              <a:gd name="connsiteY1727" fmla="*/ 1191619 h 3912503"/>
              <a:gd name="connsiteX1728" fmla="*/ 2481422 w 12192528"/>
              <a:gd name="connsiteY1728" fmla="*/ 1201473 h 3912503"/>
              <a:gd name="connsiteX1729" fmla="*/ 2469325 w 12192528"/>
              <a:gd name="connsiteY1729" fmla="*/ 1207494 h 3912503"/>
              <a:gd name="connsiteX1730" fmla="*/ 2458327 w 12192528"/>
              <a:gd name="connsiteY1730" fmla="*/ 1207494 h 3912503"/>
              <a:gd name="connsiteX1731" fmla="*/ 2456677 w 12192528"/>
              <a:gd name="connsiteY1731" fmla="*/ 1205304 h 3912503"/>
              <a:gd name="connsiteX1732" fmla="*/ 2441281 w 12192528"/>
              <a:gd name="connsiteY1732" fmla="*/ 1193261 h 3912503"/>
              <a:gd name="connsiteX1733" fmla="*/ 2436332 w 12192528"/>
              <a:gd name="connsiteY1733" fmla="*/ 1174650 h 3912503"/>
              <a:gd name="connsiteX1734" fmla="*/ 2444031 w 12192528"/>
              <a:gd name="connsiteY1734" fmla="*/ 1152754 h 3912503"/>
              <a:gd name="connsiteX1735" fmla="*/ 2452278 w 12192528"/>
              <a:gd name="connsiteY1735" fmla="*/ 1147827 h 3912503"/>
              <a:gd name="connsiteX1736" fmla="*/ 2462726 w 12192528"/>
              <a:gd name="connsiteY1736" fmla="*/ 1134689 h 3912503"/>
              <a:gd name="connsiteX1737" fmla="*/ 2466026 w 12192528"/>
              <a:gd name="connsiteY1737" fmla="*/ 1128667 h 3912503"/>
              <a:gd name="connsiteX1738" fmla="*/ 2482521 w 12192528"/>
              <a:gd name="connsiteY1738" fmla="*/ 1113340 h 3912503"/>
              <a:gd name="connsiteX1739" fmla="*/ 8962880 w 12192528"/>
              <a:gd name="connsiteY1739" fmla="*/ 1089485 h 3912503"/>
              <a:gd name="connsiteX1740" fmla="*/ 8767012 w 12192528"/>
              <a:gd name="connsiteY1740" fmla="*/ 1125151 h 3912503"/>
              <a:gd name="connsiteX1741" fmla="*/ 8743275 w 12192528"/>
              <a:gd name="connsiteY1741" fmla="*/ 1130603 h 3912503"/>
              <a:gd name="connsiteX1742" fmla="*/ 8739829 w 12192528"/>
              <a:gd name="connsiteY1742" fmla="*/ 1132153 h 3912503"/>
              <a:gd name="connsiteX1743" fmla="*/ 8703136 w 12192528"/>
              <a:gd name="connsiteY1743" fmla="*/ 1147203 h 3912503"/>
              <a:gd name="connsiteX1744" fmla="*/ 8699085 w 12192528"/>
              <a:gd name="connsiteY1744" fmla="*/ 1148518 h 3912503"/>
              <a:gd name="connsiteX1745" fmla="*/ 8681560 w 12192528"/>
              <a:gd name="connsiteY1745" fmla="*/ 1149723 h 3912503"/>
              <a:gd name="connsiteX1746" fmla="*/ 8680243 w 12192528"/>
              <a:gd name="connsiteY1746" fmla="*/ 1145670 h 3912503"/>
              <a:gd name="connsiteX1747" fmla="*/ 8680065 w 12192528"/>
              <a:gd name="connsiteY1747" fmla="*/ 1145122 h 3912503"/>
              <a:gd name="connsiteX1748" fmla="*/ 8648083 w 12192528"/>
              <a:gd name="connsiteY1748" fmla="*/ 1152467 h 3912503"/>
              <a:gd name="connsiteX1749" fmla="*/ 8631892 w 12192528"/>
              <a:gd name="connsiteY1749" fmla="*/ 1157282 h 3912503"/>
              <a:gd name="connsiteX1750" fmla="*/ 8638440 w 12192528"/>
              <a:gd name="connsiteY1750" fmla="*/ 1156831 h 3912503"/>
              <a:gd name="connsiteX1751" fmla="*/ 8604542 w 12192528"/>
              <a:gd name="connsiteY1751" fmla="*/ 1165415 h 3912503"/>
              <a:gd name="connsiteX1752" fmla="*/ 8570032 w 12192528"/>
              <a:gd name="connsiteY1752" fmla="*/ 1175677 h 3912503"/>
              <a:gd name="connsiteX1753" fmla="*/ 8557093 w 12192528"/>
              <a:gd name="connsiteY1753" fmla="*/ 1180504 h 3912503"/>
              <a:gd name="connsiteX1754" fmla="*/ 8541130 w 12192528"/>
              <a:gd name="connsiteY1754" fmla="*/ 1186312 h 3912503"/>
              <a:gd name="connsiteX1755" fmla="*/ 8537077 w 12192528"/>
              <a:gd name="connsiteY1755" fmla="*/ 1187626 h 3912503"/>
              <a:gd name="connsiteX1756" fmla="*/ 8493924 w 12192528"/>
              <a:gd name="connsiteY1756" fmla="*/ 1202024 h 3912503"/>
              <a:gd name="connsiteX1757" fmla="*/ 8438330 w 12192528"/>
              <a:gd name="connsiteY1757" fmla="*/ 1224137 h 3912503"/>
              <a:gd name="connsiteX1758" fmla="*/ 8450062 w 12192528"/>
              <a:gd name="connsiteY1758" fmla="*/ 1220332 h 3912503"/>
              <a:gd name="connsiteX1759" fmla="*/ 8538392 w 12192528"/>
              <a:gd name="connsiteY1759" fmla="*/ 1191679 h 3912503"/>
              <a:gd name="connsiteX1760" fmla="*/ 8545074 w 12192528"/>
              <a:gd name="connsiteY1760" fmla="*/ 1198470 h 3912503"/>
              <a:gd name="connsiteX1761" fmla="*/ 8549126 w 12192528"/>
              <a:gd name="connsiteY1761" fmla="*/ 1197155 h 3912503"/>
              <a:gd name="connsiteX1762" fmla="*/ 8547812 w 12192528"/>
              <a:gd name="connsiteY1762" fmla="*/ 1193103 h 3912503"/>
              <a:gd name="connsiteX1763" fmla="*/ 8632924 w 12192528"/>
              <a:gd name="connsiteY1763" fmla="*/ 1165497 h 3912503"/>
              <a:gd name="connsiteX1764" fmla="*/ 8631608 w 12192528"/>
              <a:gd name="connsiteY1764" fmla="*/ 1161445 h 3912503"/>
              <a:gd name="connsiteX1765" fmla="*/ 8649135 w 12192528"/>
              <a:gd name="connsiteY1765" fmla="*/ 1160240 h 3912503"/>
              <a:gd name="connsiteX1766" fmla="*/ 8657240 w 12192528"/>
              <a:gd name="connsiteY1766" fmla="*/ 1157611 h 3912503"/>
              <a:gd name="connsiteX1767" fmla="*/ 8658447 w 12192528"/>
              <a:gd name="connsiteY1767" fmla="*/ 1175135 h 3912503"/>
              <a:gd name="connsiteX1768" fmla="*/ 8642234 w 12192528"/>
              <a:gd name="connsiteY1768" fmla="*/ 1180394 h 3912503"/>
              <a:gd name="connsiteX1769" fmla="*/ 8617916 w 12192528"/>
              <a:gd name="connsiteY1769" fmla="*/ 1188282 h 3912503"/>
              <a:gd name="connsiteX1770" fmla="*/ 8613864 w 12192528"/>
              <a:gd name="connsiteY1770" fmla="*/ 1189596 h 3912503"/>
              <a:gd name="connsiteX1771" fmla="*/ 8609810 w 12192528"/>
              <a:gd name="connsiteY1771" fmla="*/ 1190910 h 3912503"/>
              <a:gd name="connsiteX1772" fmla="*/ 8601704 w 12192528"/>
              <a:gd name="connsiteY1772" fmla="*/ 1193539 h 3912503"/>
              <a:gd name="connsiteX1773" fmla="*/ 8597652 w 12192528"/>
              <a:gd name="connsiteY1773" fmla="*/ 1194854 h 3912503"/>
              <a:gd name="connsiteX1774" fmla="*/ 8598521 w 12192528"/>
              <a:gd name="connsiteY1774" fmla="*/ 1195297 h 3912503"/>
              <a:gd name="connsiteX1775" fmla="*/ 8676247 w 12192528"/>
              <a:gd name="connsiteY1775" fmla="*/ 1172771 h 3912503"/>
              <a:gd name="connsiteX1776" fmla="*/ 8688108 w 12192528"/>
              <a:gd name="connsiteY1776" fmla="*/ 1169975 h 3912503"/>
              <a:gd name="connsiteX1777" fmla="*/ 8682763 w 12192528"/>
              <a:gd name="connsiteY1777" fmla="*/ 1167249 h 3912503"/>
              <a:gd name="connsiteX1778" fmla="*/ 8666552 w 12192528"/>
              <a:gd name="connsiteY1778" fmla="*/ 1172506 h 3912503"/>
              <a:gd name="connsiteX1779" fmla="*/ 8669400 w 12192528"/>
              <a:gd name="connsiteY1779" fmla="*/ 1153666 h 3912503"/>
              <a:gd name="connsiteX1780" fmla="*/ 8677506 w 12192528"/>
              <a:gd name="connsiteY1780" fmla="*/ 1151038 h 3912503"/>
              <a:gd name="connsiteX1781" fmla="*/ 8681560 w 12192528"/>
              <a:gd name="connsiteY1781" fmla="*/ 1149723 h 3912503"/>
              <a:gd name="connsiteX1782" fmla="*/ 8678820 w 12192528"/>
              <a:gd name="connsiteY1782" fmla="*/ 1155090 h 3912503"/>
              <a:gd name="connsiteX1783" fmla="*/ 8684188 w 12192528"/>
              <a:gd name="connsiteY1783" fmla="*/ 1157828 h 3912503"/>
              <a:gd name="connsiteX1784" fmla="*/ 8690978 w 12192528"/>
              <a:gd name="connsiteY1784" fmla="*/ 1151147 h 3912503"/>
              <a:gd name="connsiteX1785" fmla="*/ 8695032 w 12192528"/>
              <a:gd name="connsiteY1785" fmla="*/ 1149831 h 3912503"/>
              <a:gd name="connsiteX1786" fmla="*/ 8712558 w 12192528"/>
              <a:gd name="connsiteY1786" fmla="*/ 1148627 h 3912503"/>
              <a:gd name="connsiteX1787" fmla="*/ 8723292 w 12192528"/>
              <a:gd name="connsiteY1787" fmla="*/ 1154103 h 3912503"/>
              <a:gd name="connsiteX1788" fmla="*/ 8752976 w 12192528"/>
              <a:gd name="connsiteY1788" fmla="*/ 1148955 h 3912503"/>
              <a:gd name="connsiteX1789" fmla="*/ 8754400 w 12192528"/>
              <a:gd name="connsiteY1789" fmla="*/ 1139534 h 3912503"/>
              <a:gd name="connsiteX1790" fmla="*/ 8761082 w 12192528"/>
              <a:gd name="connsiteY1790" fmla="*/ 1146325 h 3912503"/>
              <a:gd name="connsiteX1791" fmla="*/ 8784086 w 12192528"/>
              <a:gd name="connsiteY1791" fmla="*/ 1134385 h 3912503"/>
              <a:gd name="connsiteX1792" fmla="*/ 8813769 w 12192528"/>
              <a:gd name="connsiteY1792" fmla="*/ 1129236 h 3912503"/>
              <a:gd name="connsiteX1793" fmla="*/ 8817822 w 12192528"/>
              <a:gd name="connsiteY1793" fmla="*/ 1127922 h 3912503"/>
              <a:gd name="connsiteX1794" fmla="*/ 8832611 w 12192528"/>
              <a:gd name="connsiteY1794" fmla="*/ 1132084 h 3912503"/>
              <a:gd name="connsiteX1795" fmla="*/ 8863719 w 12192528"/>
              <a:gd name="connsiteY1795" fmla="*/ 1117514 h 3912503"/>
              <a:gd name="connsiteX1796" fmla="*/ 8898772 w 12192528"/>
              <a:gd name="connsiteY1796" fmla="*/ 1115104 h 3912503"/>
              <a:gd name="connsiteX1797" fmla="*/ 8916297 w 12192528"/>
              <a:gd name="connsiteY1797" fmla="*/ 1113899 h 3912503"/>
              <a:gd name="connsiteX1798" fmla="*/ 8940506 w 12192528"/>
              <a:gd name="connsiteY1798" fmla="*/ 1119484 h 3912503"/>
              <a:gd name="connsiteX1799" fmla="*/ 8957422 w 12192528"/>
              <a:gd name="connsiteY1799" fmla="*/ 1112948 h 3912503"/>
              <a:gd name="connsiteX1800" fmla="*/ 8958432 w 12192528"/>
              <a:gd name="connsiteY1800" fmla="*/ 1112866 h 3912503"/>
              <a:gd name="connsiteX1801" fmla="*/ 8958301 w 12192528"/>
              <a:gd name="connsiteY1801" fmla="*/ 1110616 h 3912503"/>
              <a:gd name="connsiteX1802" fmla="*/ 8959105 w 12192528"/>
              <a:gd name="connsiteY1802" fmla="*/ 1107132 h 3912503"/>
              <a:gd name="connsiteX1803" fmla="*/ 8960449 w 12192528"/>
              <a:gd name="connsiteY1803" fmla="*/ 1099894 h 3912503"/>
              <a:gd name="connsiteX1804" fmla="*/ 8960717 w 12192528"/>
              <a:gd name="connsiteY1804" fmla="*/ 1097215 h 3912503"/>
              <a:gd name="connsiteX1805" fmla="*/ 8961522 w 12192528"/>
              <a:gd name="connsiteY1805" fmla="*/ 1090782 h 3912503"/>
              <a:gd name="connsiteX1806" fmla="*/ 9007281 w 12192528"/>
              <a:gd name="connsiteY1806" fmla="*/ 1081399 h 3912503"/>
              <a:gd name="connsiteX1807" fmla="*/ 8998709 w 12192528"/>
              <a:gd name="connsiteY1807" fmla="*/ 1082960 h 3912503"/>
              <a:gd name="connsiteX1808" fmla="*/ 9000433 w 12192528"/>
              <a:gd name="connsiteY1808" fmla="*/ 1083813 h 3912503"/>
              <a:gd name="connsiteX1809" fmla="*/ 9004995 w 12192528"/>
              <a:gd name="connsiteY1809" fmla="*/ 1086226 h 3912503"/>
              <a:gd name="connsiteX1810" fmla="*/ 9010095 w 12192528"/>
              <a:gd name="connsiteY1810" fmla="*/ 1090513 h 3912503"/>
              <a:gd name="connsiteX1811" fmla="*/ 9013316 w 12192528"/>
              <a:gd name="connsiteY1811" fmla="*/ 1094802 h 3912503"/>
              <a:gd name="connsiteX1812" fmla="*/ 9017024 w 12192528"/>
              <a:gd name="connsiteY1812" fmla="*/ 1106446 h 3912503"/>
              <a:gd name="connsiteX1813" fmla="*/ 9025506 w 12192528"/>
              <a:gd name="connsiteY1813" fmla="*/ 1105352 h 3912503"/>
              <a:gd name="connsiteX1814" fmla="*/ 9041718 w 12192528"/>
              <a:gd name="connsiteY1814" fmla="*/ 1100093 h 3912503"/>
              <a:gd name="connsiteX1815" fmla="*/ 9046778 w 12192528"/>
              <a:gd name="connsiteY1815" fmla="*/ 1098452 h 3912503"/>
              <a:gd name="connsiteX1816" fmla="*/ 9034686 w 12192528"/>
              <a:gd name="connsiteY1816" fmla="*/ 1083029 h 3912503"/>
              <a:gd name="connsiteX1817" fmla="*/ 9007281 w 12192528"/>
              <a:gd name="connsiteY1817" fmla="*/ 1081399 h 3912503"/>
              <a:gd name="connsiteX1818" fmla="*/ 11971024 w 12192528"/>
              <a:gd name="connsiteY1818" fmla="*/ 1080295 h 3912503"/>
              <a:gd name="connsiteX1819" fmla="*/ 11970808 w 12192528"/>
              <a:gd name="connsiteY1819" fmla="*/ 1080656 h 3912503"/>
              <a:gd name="connsiteX1820" fmla="*/ 11970556 w 12192528"/>
              <a:gd name="connsiteY1820" fmla="*/ 1080405 h 3912503"/>
              <a:gd name="connsiteX1821" fmla="*/ 4566882 w 12192528"/>
              <a:gd name="connsiteY1821" fmla="*/ 1057328 h 3912503"/>
              <a:gd name="connsiteX1822" fmla="*/ 4560676 w 12192528"/>
              <a:gd name="connsiteY1822" fmla="*/ 1058431 h 3912503"/>
              <a:gd name="connsiteX1823" fmla="*/ 4547437 w 12192528"/>
              <a:gd name="connsiteY1823" fmla="*/ 1062845 h 3912503"/>
              <a:gd name="connsiteX1824" fmla="*/ 4547437 w 12192528"/>
              <a:gd name="connsiteY1824" fmla="*/ 1058431 h 3912503"/>
              <a:gd name="connsiteX1825" fmla="*/ 4512129 w 12192528"/>
              <a:gd name="connsiteY1825" fmla="*/ 1076085 h 3912503"/>
              <a:gd name="connsiteX1826" fmla="*/ 4503304 w 12192528"/>
              <a:gd name="connsiteY1826" fmla="*/ 1076085 h 3912503"/>
              <a:gd name="connsiteX1827" fmla="*/ 4498889 w 12192528"/>
              <a:gd name="connsiteY1827" fmla="*/ 1076085 h 3912503"/>
              <a:gd name="connsiteX1828" fmla="*/ 4494475 w 12192528"/>
              <a:gd name="connsiteY1828" fmla="*/ 1076085 h 3912503"/>
              <a:gd name="connsiteX1829" fmla="*/ 4494477 w 12192528"/>
              <a:gd name="connsiteY1829" fmla="*/ 1080499 h 3912503"/>
              <a:gd name="connsiteX1830" fmla="*/ 4485649 w 12192528"/>
              <a:gd name="connsiteY1830" fmla="*/ 1080498 h 3912503"/>
              <a:gd name="connsiteX1831" fmla="*/ 4490065 w 12192528"/>
              <a:gd name="connsiteY1831" fmla="*/ 1071670 h 3912503"/>
              <a:gd name="connsiteX1832" fmla="*/ 4476823 w 12192528"/>
              <a:gd name="connsiteY1832" fmla="*/ 1076085 h 3912503"/>
              <a:gd name="connsiteX1833" fmla="*/ 4472409 w 12192528"/>
              <a:gd name="connsiteY1833" fmla="*/ 1076085 h 3912503"/>
              <a:gd name="connsiteX1834" fmla="*/ 4467995 w 12192528"/>
              <a:gd name="connsiteY1834" fmla="*/ 1076085 h 3912503"/>
              <a:gd name="connsiteX1835" fmla="*/ 4463584 w 12192528"/>
              <a:gd name="connsiteY1835" fmla="*/ 1076085 h 3912503"/>
              <a:gd name="connsiteX1836" fmla="*/ 4445930 w 12192528"/>
              <a:gd name="connsiteY1836" fmla="*/ 1080499 h 3912503"/>
              <a:gd name="connsiteX1837" fmla="*/ 4441516 w 12192528"/>
              <a:gd name="connsiteY1837" fmla="*/ 1084912 h 3912503"/>
              <a:gd name="connsiteX1838" fmla="*/ 4437102 w 12192528"/>
              <a:gd name="connsiteY1838" fmla="*/ 1084912 h 3912503"/>
              <a:gd name="connsiteX1839" fmla="*/ 4441516 w 12192528"/>
              <a:gd name="connsiteY1839" fmla="*/ 1084912 h 3912503"/>
              <a:gd name="connsiteX1840" fmla="*/ 4397383 w 12192528"/>
              <a:gd name="connsiteY1840" fmla="*/ 1098151 h 3912503"/>
              <a:gd name="connsiteX1841" fmla="*/ 4388557 w 12192528"/>
              <a:gd name="connsiteY1841" fmla="*/ 1098152 h 3912503"/>
              <a:gd name="connsiteX1842" fmla="*/ 4388556 w 12192528"/>
              <a:gd name="connsiteY1842" fmla="*/ 1102564 h 3912503"/>
              <a:gd name="connsiteX1843" fmla="*/ 4348838 w 12192528"/>
              <a:gd name="connsiteY1843" fmla="*/ 1115804 h 3912503"/>
              <a:gd name="connsiteX1844" fmla="*/ 4348838 w 12192528"/>
              <a:gd name="connsiteY1844" fmla="*/ 1120218 h 3912503"/>
              <a:gd name="connsiteX1845" fmla="*/ 4344424 w 12192528"/>
              <a:gd name="connsiteY1845" fmla="*/ 1120218 h 3912503"/>
              <a:gd name="connsiteX1846" fmla="*/ 4344424 w 12192528"/>
              <a:gd name="connsiteY1846" fmla="*/ 1115804 h 3912503"/>
              <a:gd name="connsiteX1847" fmla="*/ 4340009 w 12192528"/>
              <a:gd name="connsiteY1847" fmla="*/ 1115804 h 3912503"/>
              <a:gd name="connsiteX1848" fmla="*/ 4335598 w 12192528"/>
              <a:gd name="connsiteY1848" fmla="*/ 1120218 h 3912503"/>
              <a:gd name="connsiteX1849" fmla="*/ 4212024 w 12192528"/>
              <a:gd name="connsiteY1849" fmla="*/ 1159938 h 3912503"/>
              <a:gd name="connsiteX1850" fmla="*/ 4204720 w 12192528"/>
              <a:gd name="connsiteY1850" fmla="*/ 1160981 h 3912503"/>
              <a:gd name="connsiteX1851" fmla="*/ 4203153 w 12192528"/>
              <a:gd name="connsiteY1851" fmla="*/ 1182170 h 3912503"/>
              <a:gd name="connsiteX1852" fmla="*/ 4247332 w 12192528"/>
              <a:gd name="connsiteY1852" fmla="*/ 1164351 h 3912503"/>
              <a:gd name="connsiteX1853" fmla="*/ 4282636 w 12192528"/>
              <a:gd name="connsiteY1853" fmla="*/ 1146697 h 3912503"/>
              <a:gd name="connsiteX1854" fmla="*/ 4278222 w 12192528"/>
              <a:gd name="connsiteY1854" fmla="*/ 1151110 h 3912503"/>
              <a:gd name="connsiteX1855" fmla="*/ 4326770 w 12192528"/>
              <a:gd name="connsiteY1855" fmla="*/ 1133457 h 3912503"/>
              <a:gd name="connsiteX1856" fmla="*/ 4340009 w 12192528"/>
              <a:gd name="connsiteY1856" fmla="*/ 1133457 h 3912503"/>
              <a:gd name="connsiteX1857" fmla="*/ 4481236 w 12192528"/>
              <a:gd name="connsiteY1857" fmla="*/ 1089325 h 3912503"/>
              <a:gd name="connsiteX1858" fmla="*/ 4481236 w 12192528"/>
              <a:gd name="connsiteY1858" fmla="*/ 1093737 h 3912503"/>
              <a:gd name="connsiteX1859" fmla="*/ 4485649 w 12192528"/>
              <a:gd name="connsiteY1859" fmla="*/ 1093737 h 3912503"/>
              <a:gd name="connsiteX1860" fmla="*/ 4490063 w 12192528"/>
              <a:gd name="connsiteY1860" fmla="*/ 1089326 h 3912503"/>
              <a:gd name="connsiteX1861" fmla="*/ 4538609 w 12192528"/>
              <a:gd name="connsiteY1861" fmla="*/ 1076085 h 3912503"/>
              <a:gd name="connsiteX1862" fmla="*/ 4543022 w 12192528"/>
              <a:gd name="connsiteY1862" fmla="*/ 1076085 h 3912503"/>
              <a:gd name="connsiteX1863" fmla="*/ 4547437 w 12192528"/>
              <a:gd name="connsiteY1863" fmla="*/ 1076085 h 3912503"/>
              <a:gd name="connsiteX1864" fmla="*/ 4547437 w 12192528"/>
              <a:gd name="connsiteY1864" fmla="*/ 1071670 h 3912503"/>
              <a:gd name="connsiteX1865" fmla="*/ 4543022 w 12192528"/>
              <a:gd name="connsiteY1865" fmla="*/ 1071670 h 3912503"/>
              <a:gd name="connsiteX1866" fmla="*/ 4560677 w 12192528"/>
              <a:gd name="connsiteY1866" fmla="*/ 1067258 h 3912503"/>
              <a:gd name="connsiteX1867" fmla="*/ 4566882 w 12192528"/>
              <a:gd name="connsiteY1867" fmla="*/ 1057328 h 3912503"/>
              <a:gd name="connsiteX1868" fmla="*/ 1693947 w 12192528"/>
              <a:gd name="connsiteY1868" fmla="*/ 1052444 h 3912503"/>
              <a:gd name="connsiteX1869" fmla="*/ 1698471 w 12192528"/>
              <a:gd name="connsiteY1869" fmla="*/ 1054704 h 3912503"/>
              <a:gd name="connsiteX1870" fmla="*/ 1711537 w 12192528"/>
              <a:gd name="connsiteY1870" fmla="*/ 1060731 h 3912503"/>
              <a:gd name="connsiteX1871" fmla="*/ 1714049 w 12192528"/>
              <a:gd name="connsiteY1871" fmla="*/ 1062489 h 3912503"/>
              <a:gd name="connsiteX1872" fmla="*/ 1725107 w 12192528"/>
              <a:gd name="connsiteY1872" fmla="*/ 1075800 h 3912503"/>
              <a:gd name="connsiteX1873" fmla="*/ 1731891 w 12192528"/>
              <a:gd name="connsiteY1873" fmla="*/ 1098404 h 3912503"/>
              <a:gd name="connsiteX1874" fmla="*/ 1735158 w 12192528"/>
              <a:gd name="connsiteY1874" fmla="*/ 1106190 h 3912503"/>
              <a:gd name="connsiteX1875" fmla="*/ 1734403 w 12192528"/>
              <a:gd name="connsiteY1875" fmla="*/ 1117242 h 3912503"/>
              <a:gd name="connsiteX1876" fmla="*/ 1733399 w 12192528"/>
              <a:gd name="connsiteY1876" fmla="*/ 1126534 h 3912503"/>
              <a:gd name="connsiteX1877" fmla="*/ 1733650 w 12192528"/>
              <a:gd name="connsiteY1877" fmla="*/ 1130301 h 3912503"/>
              <a:gd name="connsiteX1878" fmla="*/ 1718825 w 12192528"/>
              <a:gd name="connsiteY1878" fmla="*/ 1147379 h 3912503"/>
              <a:gd name="connsiteX1879" fmla="*/ 1704753 w 12192528"/>
              <a:gd name="connsiteY1879" fmla="*/ 1155668 h 3912503"/>
              <a:gd name="connsiteX1880" fmla="*/ 1694198 w 12192528"/>
              <a:gd name="connsiteY1880" fmla="*/ 1169481 h 3912503"/>
              <a:gd name="connsiteX1881" fmla="*/ 1695706 w 12192528"/>
              <a:gd name="connsiteY1881" fmla="*/ 1172244 h 3912503"/>
              <a:gd name="connsiteX1882" fmla="*/ 1710533 w 12192528"/>
              <a:gd name="connsiteY1882" fmla="*/ 1189825 h 3912503"/>
              <a:gd name="connsiteX1883" fmla="*/ 1712541 w 12192528"/>
              <a:gd name="connsiteY1883" fmla="*/ 1193843 h 3912503"/>
              <a:gd name="connsiteX1884" fmla="*/ 1714552 w 12192528"/>
              <a:gd name="connsiteY1884" fmla="*/ 1206401 h 3912503"/>
              <a:gd name="connsiteX1885" fmla="*/ 1718070 w 12192528"/>
              <a:gd name="connsiteY1885" fmla="*/ 1220968 h 3912503"/>
              <a:gd name="connsiteX1886" fmla="*/ 1717819 w 12192528"/>
              <a:gd name="connsiteY1886" fmla="*/ 1226995 h 3912503"/>
              <a:gd name="connsiteX1887" fmla="*/ 1704502 w 12192528"/>
              <a:gd name="connsiteY1887" fmla="*/ 1259394 h 3912503"/>
              <a:gd name="connsiteX1888" fmla="*/ 1701987 w 12192528"/>
              <a:gd name="connsiteY1888" fmla="*/ 1261404 h 3912503"/>
              <a:gd name="connsiteX1889" fmla="*/ 1686660 w 12192528"/>
              <a:gd name="connsiteY1889" fmla="*/ 1268686 h 3912503"/>
              <a:gd name="connsiteX1890" fmla="*/ 1680128 w 12192528"/>
              <a:gd name="connsiteY1890" fmla="*/ 1270696 h 3912503"/>
              <a:gd name="connsiteX1891" fmla="*/ 1669070 w 12192528"/>
              <a:gd name="connsiteY1891" fmla="*/ 1273207 h 3912503"/>
              <a:gd name="connsiteX1892" fmla="*/ 1660778 w 12192528"/>
              <a:gd name="connsiteY1892" fmla="*/ 1280490 h 3912503"/>
              <a:gd name="connsiteX1893" fmla="*/ 1657009 w 12192528"/>
              <a:gd name="connsiteY1893" fmla="*/ 1281842 h 3912503"/>
              <a:gd name="connsiteX1894" fmla="*/ 1654747 w 12192528"/>
              <a:gd name="connsiteY1894" fmla="*/ 1278482 h 3912503"/>
              <a:gd name="connsiteX1895" fmla="*/ 1653994 w 12192528"/>
              <a:gd name="connsiteY1895" fmla="*/ 1275468 h 3912503"/>
              <a:gd name="connsiteX1896" fmla="*/ 1651732 w 12192528"/>
              <a:gd name="connsiteY1896" fmla="*/ 1271952 h 3912503"/>
              <a:gd name="connsiteX1897" fmla="*/ 1648465 w 12192528"/>
              <a:gd name="connsiteY1897" fmla="*/ 1274212 h 3912503"/>
              <a:gd name="connsiteX1898" fmla="*/ 1640927 w 12192528"/>
              <a:gd name="connsiteY1898" fmla="*/ 1272957 h 3912503"/>
              <a:gd name="connsiteX1899" fmla="*/ 1639420 w 12192528"/>
              <a:gd name="connsiteY1899" fmla="*/ 1269692 h 3912503"/>
              <a:gd name="connsiteX1900" fmla="*/ 1634896 w 12192528"/>
              <a:gd name="connsiteY1900" fmla="*/ 1267933 h 3912503"/>
              <a:gd name="connsiteX1901" fmla="*/ 1633137 w 12192528"/>
              <a:gd name="connsiteY1901" fmla="*/ 1272203 h 3912503"/>
              <a:gd name="connsiteX1902" fmla="*/ 1633561 w 12192528"/>
              <a:gd name="connsiteY1902" fmla="*/ 1276001 h 3912503"/>
              <a:gd name="connsiteX1903" fmla="*/ 1613922 w 12192528"/>
              <a:gd name="connsiteY1903" fmla="*/ 1256470 h 3912503"/>
              <a:gd name="connsiteX1904" fmla="*/ 1615045 w 12192528"/>
              <a:gd name="connsiteY1904" fmla="*/ 1254873 h 3912503"/>
              <a:gd name="connsiteX1905" fmla="*/ 1612783 w 12192528"/>
              <a:gd name="connsiteY1905" fmla="*/ 1250101 h 3912503"/>
              <a:gd name="connsiteX1906" fmla="*/ 1608260 w 12192528"/>
              <a:gd name="connsiteY1906" fmla="*/ 1248093 h 3912503"/>
              <a:gd name="connsiteX1907" fmla="*/ 1605245 w 12192528"/>
              <a:gd name="connsiteY1907" fmla="*/ 1242064 h 3912503"/>
              <a:gd name="connsiteX1908" fmla="*/ 1595445 w 12192528"/>
              <a:gd name="connsiteY1908" fmla="*/ 1222725 h 3912503"/>
              <a:gd name="connsiteX1909" fmla="*/ 1591927 w 12192528"/>
              <a:gd name="connsiteY1909" fmla="*/ 1219963 h 3912503"/>
              <a:gd name="connsiteX1910" fmla="*/ 1596702 w 12192528"/>
              <a:gd name="connsiteY1910" fmla="*/ 1216950 h 3912503"/>
              <a:gd name="connsiteX1911" fmla="*/ 1597456 w 12192528"/>
              <a:gd name="connsiteY1911" fmla="*/ 1216950 h 3912503"/>
              <a:gd name="connsiteX1912" fmla="*/ 1602229 w 12192528"/>
              <a:gd name="connsiteY1912" fmla="*/ 1208410 h 3912503"/>
              <a:gd name="connsiteX1913" fmla="*/ 1602733 w 12192528"/>
              <a:gd name="connsiteY1913" fmla="*/ 1196607 h 3912503"/>
              <a:gd name="connsiteX1914" fmla="*/ 1607005 w 12192528"/>
              <a:gd name="connsiteY1914" fmla="*/ 1180029 h 3912503"/>
              <a:gd name="connsiteX1915" fmla="*/ 1610773 w 12192528"/>
              <a:gd name="connsiteY1915" fmla="*/ 1175508 h 3912503"/>
              <a:gd name="connsiteX1916" fmla="*/ 1621076 w 12192528"/>
              <a:gd name="connsiteY1916" fmla="*/ 1162449 h 3912503"/>
              <a:gd name="connsiteX1917" fmla="*/ 1627106 w 12192528"/>
              <a:gd name="connsiteY1917" fmla="*/ 1160189 h 3912503"/>
              <a:gd name="connsiteX1918" fmla="*/ 1651984 w 12192528"/>
              <a:gd name="connsiteY1918" fmla="*/ 1152905 h 3912503"/>
              <a:gd name="connsiteX1919" fmla="*/ 1651984 w 12192528"/>
              <a:gd name="connsiteY1919" fmla="*/ 1147379 h 3912503"/>
              <a:gd name="connsiteX1920" fmla="*/ 1645451 w 12192528"/>
              <a:gd name="connsiteY1920" fmla="*/ 1146626 h 3912503"/>
              <a:gd name="connsiteX1921" fmla="*/ 1640927 w 12192528"/>
              <a:gd name="connsiteY1921" fmla="*/ 1149639 h 3912503"/>
              <a:gd name="connsiteX1922" fmla="*/ 1636655 w 12192528"/>
              <a:gd name="connsiteY1922" fmla="*/ 1150143 h 3912503"/>
              <a:gd name="connsiteX1923" fmla="*/ 1637410 w 12192528"/>
              <a:gd name="connsiteY1923" fmla="*/ 1145622 h 3912503"/>
              <a:gd name="connsiteX1924" fmla="*/ 1640927 w 12192528"/>
              <a:gd name="connsiteY1924" fmla="*/ 1142357 h 3912503"/>
              <a:gd name="connsiteX1925" fmla="*/ 1642184 w 12192528"/>
              <a:gd name="connsiteY1925" fmla="*/ 1134571 h 3912503"/>
              <a:gd name="connsiteX1926" fmla="*/ 1635399 w 12192528"/>
              <a:gd name="connsiteY1926" fmla="*/ 1136078 h 3912503"/>
              <a:gd name="connsiteX1927" fmla="*/ 1630122 w 12192528"/>
              <a:gd name="connsiteY1927" fmla="*/ 1140347 h 3912503"/>
              <a:gd name="connsiteX1928" fmla="*/ 1625095 w 12192528"/>
              <a:gd name="connsiteY1928" fmla="*/ 1137082 h 3912503"/>
              <a:gd name="connsiteX1929" fmla="*/ 1630625 w 12192528"/>
              <a:gd name="connsiteY1929" fmla="*/ 1122767 h 3912503"/>
              <a:gd name="connsiteX1930" fmla="*/ 1630625 w 12192528"/>
              <a:gd name="connsiteY1930" fmla="*/ 1108953 h 3912503"/>
              <a:gd name="connsiteX1931" fmla="*/ 1625599 w 12192528"/>
              <a:gd name="connsiteY1931" fmla="*/ 1103428 h 3912503"/>
              <a:gd name="connsiteX1932" fmla="*/ 1624091 w 12192528"/>
              <a:gd name="connsiteY1932" fmla="*/ 1100664 h 3912503"/>
              <a:gd name="connsiteX1933" fmla="*/ 1626855 w 12192528"/>
              <a:gd name="connsiteY1933" fmla="*/ 1099158 h 3912503"/>
              <a:gd name="connsiteX1934" fmla="*/ 1632133 w 12192528"/>
              <a:gd name="connsiteY1934" fmla="*/ 1094135 h 3912503"/>
              <a:gd name="connsiteX1935" fmla="*/ 1638665 w 12192528"/>
              <a:gd name="connsiteY1935" fmla="*/ 1082833 h 3912503"/>
              <a:gd name="connsiteX1936" fmla="*/ 1638916 w 12192528"/>
              <a:gd name="connsiteY1936" fmla="*/ 1076806 h 3912503"/>
              <a:gd name="connsiteX1937" fmla="*/ 1636906 w 12192528"/>
              <a:gd name="connsiteY1937" fmla="*/ 1072788 h 3912503"/>
              <a:gd name="connsiteX1938" fmla="*/ 1641177 w 12192528"/>
              <a:gd name="connsiteY1938" fmla="*/ 1070025 h 3912503"/>
              <a:gd name="connsiteX1939" fmla="*/ 1644696 w 12192528"/>
              <a:gd name="connsiteY1939" fmla="*/ 1069521 h 3912503"/>
              <a:gd name="connsiteX1940" fmla="*/ 1648968 w 12192528"/>
              <a:gd name="connsiteY1940" fmla="*/ 1059225 h 3912503"/>
              <a:gd name="connsiteX1941" fmla="*/ 1647712 w 12192528"/>
              <a:gd name="connsiteY1941" fmla="*/ 1057216 h 3912503"/>
              <a:gd name="connsiteX1942" fmla="*/ 1647964 w 12192528"/>
              <a:gd name="connsiteY1942" fmla="*/ 1052695 h 3912503"/>
              <a:gd name="connsiteX1943" fmla="*/ 1651984 w 12192528"/>
              <a:gd name="connsiteY1943" fmla="*/ 1053699 h 3912503"/>
              <a:gd name="connsiteX1944" fmla="*/ 1654496 w 12192528"/>
              <a:gd name="connsiteY1944" fmla="*/ 1056965 h 3912503"/>
              <a:gd name="connsiteX1945" fmla="*/ 1659522 w 12192528"/>
              <a:gd name="connsiteY1945" fmla="*/ 1057718 h 3912503"/>
              <a:gd name="connsiteX1946" fmla="*/ 1674850 w 12192528"/>
              <a:gd name="connsiteY1946" fmla="*/ 1053699 h 3912503"/>
              <a:gd name="connsiteX1947" fmla="*/ 1693947 w 12192528"/>
              <a:gd name="connsiteY1947" fmla="*/ 1052444 h 3912503"/>
              <a:gd name="connsiteX1948" fmla="*/ 7349352 w 12192528"/>
              <a:gd name="connsiteY1948" fmla="*/ 1039895 h 3912503"/>
              <a:gd name="connsiteX1949" fmla="*/ 7361073 w 12192528"/>
              <a:gd name="connsiteY1949" fmla="*/ 1050780 h 3912503"/>
              <a:gd name="connsiteX1950" fmla="*/ 7363413 w 12192528"/>
              <a:gd name="connsiteY1950" fmla="*/ 1055055 h 3912503"/>
              <a:gd name="connsiteX1951" fmla="*/ 7370829 w 12192528"/>
              <a:gd name="connsiteY1951" fmla="*/ 1064385 h 3912503"/>
              <a:gd name="connsiteX1952" fmla="*/ 7376689 w 12192528"/>
              <a:gd name="connsiteY1952" fmla="*/ 1067883 h 3912503"/>
              <a:gd name="connsiteX1953" fmla="*/ 7382160 w 12192528"/>
              <a:gd name="connsiteY1953" fmla="*/ 1083432 h 3912503"/>
              <a:gd name="connsiteX1954" fmla="*/ 7378638 w 12192528"/>
              <a:gd name="connsiteY1954" fmla="*/ 1096649 h 3912503"/>
              <a:gd name="connsiteX1955" fmla="*/ 7367704 w 12192528"/>
              <a:gd name="connsiteY1955" fmla="*/ 1105201 h 3912503"/>
              <a:gd name="connsiteX1956" fmla="*/ 7366532 w 12192528"/>
              <a:gd name="connsiteY1956" fmla="*/ 1106756 h 3912503"/>
              <a:gd name="connsiteX1957" fmla="*/ 7358727 w 12192528"/>
              <a:gd name="connsiteY1957" fmla="*/ 1106756 h 3912503"/>
              <a:gd name="connsiteX1958" fmla="*/ 7350130 w 12192528"/>
              <a:gd name="connsiteY1958" fmla="*/ 1102480 h 3912503"/>
              <a:gd name="connsiteX1959" fmla="*/ 7344276 w 12192528"/>
              <a:gd name="connsiteY1959" fmla="*/ 1095483 h 3912503"/>
              <a:gd name="connsiteX1960" fmla="*/ 7339978 w 12192528"/>
              <a:gd name="connsiteY1960" fmla="*/ 1084987 h 3912503"/>
              <a:gd name="connsiteX1961" fmla="*/ 7334513 w 12192528"/>
              <a:gd name="connsiteY1961" fmla="*/ 1074880 h 3912503"/>
              <a:gd name="connsiteX1962" fmla="*/ 7325926 w 12192528"/>
              <a:gd name="connsiteY1962" fmla="*/ 1066329 h 3912503"/>
              <a:gd name="connsiteX1963" fmla="*/ 7325926 w 12192528"/>
              <a:gd name="connsiteY1963" fmla="*/ 1052334 h 3912503"/>
              <a:gd name="connsiteX1964" fmla="*/ 7330610 w 12192528"/>
              <a:gd name="connsiteY1964" fmla="*/ 1046892 h 3912503"/>
              <a:gd name="connsiteX1965" fmla="*/ 7339202 w 12192528"/>
              <a:gd name="connsiteY1965" fmla="*/ 1041450 h 3912503"/>
              <a:gd name="connsiteX1966" fmla="*/ 7349352 w 12192528"/>
              <a:gd name="connsiteY1966" fmla="*/ 1039895 h 3912503"/>
              <a:gd name="connsiteX1967" fmla="*/ 11847267 w 12192528"/>
              <a:gd name="connsiteY1967" fmla="*/ 1037896 h 3912503"/>
              <a:gd name="connsiteX1968" fmla="*/ 11862621 w 12192528"/>
              <a:gd name="connsiteY1968" fmla="*/ 1041696 h 3912503"/>
              <a:gd name="connsiteX1969" fmla="*/ 11916978 w 12192528"/>
              <a:gd name="connsiteY1969" fmla="*/ 1084039 h 3912503"/>
              <a:gd name="connsiteX1970" fmla="*/ 11920240 w 12192528"/>
              <a:gd name="connsiteY1970" fmla="*/ 1110097 h 3912503"/>
              <a:gd name="connsiteX1971" fmla="*/ 11921326 w 12192528"/>
              <a:gd name="connsiteY1971" fmla="*/ 1120954 h 3912503"/>
              <a:gd name="connsiteX1972" fmla="*/ 11926762 w 12192528"/>
              <a:gd name="connsiteY1972" fmla="*/ 1150269 h 3912503"/>
              <a:gd name="connsiteX1973" fmla="*/ 11930023 w 12192528"/>
              <a:gd name="connsiteY1973" fmla="*/ 1164383 h 3912503"/>
              <a:gd name="connsiteX1974" fmla="*/ 11928936 w 12192528"/>
              <a:gd name="connsiteY1974" fmla="*/ 1182841 h 3912503"/>
              <a:gd name="connsiteX1975" fmla="*/ 11921326 w 12192528"/>
              <a:gd name="connsiteY1975" fmla="*/ 1201298 h 3912503"/>
              <a:gd name="connsiteX1976" fmla="*/ 11897409 w 12192528"/>
              <a:gd name="connsiteY1976" fmla="*/ 1245813 h 3912503"/>
              <a:gd name="connsiteX1977" fmla="*/ 11820226 w 12192528"/>
              <a:gd name="connsiteY1977" fmla="*/ 1294670 h 3912503"/>
              <a:gd name="connsiteX1978" fmla="*/ 11812615 w 12192528"/>
              <a:gd name="connsiteY1978" fmla="*/ 1292499 h 3912503"/>
              <a:gd name="connsiteX1979" fmla="*/ 11777828 w 12192528"/>
              <a:gd name="connsiteY1979" fmla="*/ 1288156 h 3912503"/>
              <a:gd name="connsiteX1980" fmla="*/ 11769130 w 12192528"/>
              <a:gd name="connsiteY1980" fmla="*/ 1283814 h 3912503"/>
              <a:gd name="connsiteX1981" fmla="*/ 11744125 w 12192528"/>
              <a:gd name="connsiteY1981" fmla="*/ 1276213 h 3912503"/>
              <a:gd name="connsiteX1982" fmla="*/ 11731080 w 12192528"/>
              <a:gd name="connsiteY1982" fmla="*/ 1270784 h 3912503"/>
              <a:gd name="connsiteX1983" fmla="*/ 11723470 w 12192528"/>
              <a:gd name="connsiteY1983" fmla="*/ 1255584 h 3912503"/>
              <a:gd name="connsiteX1984" fmla="*/ 11694119 w 12192528"/>
              <a:gd name="connsiteY1984" fmla="*/ 1216498 h 3912503"/>
              <a:gd name="connsiteX1985" fmla="*/ 11681074 w 12192528"/>
              <a:gd name="connsiteY1985" fmla="*/ 1190441 h 3912503"/>
              <a:gd name="connsiteX1986" fmla="*/ 11681074 w 12192528"/>
              <a:gd name="connsiteY1986" fmla="*/ 1177412 h 3912503"/>
              <a:gd name="connsiteX1987" fmla="*/ 11691945 w 12192528"/>
              <a:gd name="connsiteY1987" fmla="*/ 1148097 h 3912503"/>
              <a:gd name="connsiteX1988" fmla="*/ 11707164 w 12192528"/>
              <a:gd name="connsiteY1988" fmla="*/ 1100325 h 3912503"/>
              <a:gd name="connsiteX1989" fmla="*/ 11720209 w 12192528"/>
              <a:gd name="connsiteY1989" fmla="*/ 1082954 h 3912503"/>
              <a:gd name="connsiteX1990" fmla="*/ 11740864 w 12192528"/>
              <a:gd name="connsiteY1990" fmla="*/ 1065581 h 3912503"/>
              <a:gd name="connsiteX1991" fmla="*/ 11759346 w 12192528"/>
              <a:gd name="connsiteY1991" fmla="*/ 1055810 h 3912503"/>
              <a:gd name="connsiteX1992" fmla="*/ 11827836 w 12192528"/>
              <a:gd name="connsiteY1992" fmla="*/ 1040609 h 3912503"/>
              <a:gd name="connsiteX1993" fmla="*/ 11847267 w 12192528"/>
              <a:gd name="connsiteY1993" fmla="*/ 1037896 h 3912503"/>
              <a:gd name="connsiteX1994" fmla="*/ 3112015 w 12192528"/>
              <a:gd name="connsiteY1994" fmla="*/ 1034215 h 3912503"/>
              <a:gd name="connsiteX1995" fmla="*/ 3084844 w 12192528"/>
              <a:gd name="connsiteY1995" fmla="*/ 1059412 h 3912503"/>
              <a:gd name="connsiteX1996" fmla="*/ 3027532 w 12192528"/>
              <a:gd name="connsiteY1996" fmla="*/ 1109347 h 3912503"/>
              <a:gd name="connsiteX1997" fmla="*/ 3017812 w 12192528"/>
              <a:gd name="connsiteY1997" fmla="*/ 1121249 h 3912503"/>
              <a:gd name="connsiteX1998" fmla="*/ 3073376 w 12192528"/>
              <a:gd name="connsiteY1998" fmla="*/ 1117080 h 3912503"/>
              <a:gd name="connsiteX1999" fmla="*/ 3103561 w 12192528"/>
              <a:gd name="connsiteY1999" fmla="*/ 1115679 h 3912503"/>
              <a:gd name="connsiteX2000" fmla="*/ 3130140 w 12192528"/>
              <a:gd name="connsiteY2000" fmla="*/ 1120962 h 3912503"/>
              <a:gd name="connsiteX2001" fmla="*/ 3132652 w 12192528"/>
              <a:gd name="connsiteY2001" fmla="*/ 1119370 h 3912503"/>
              <a:gd name="connsiteX2002" fmla="*/ 3121223 w 12192528"/>
              <a:gd name="connsiteY2002" fmla="*/ 1072209 h 3912503"/>
              <a:gd name="connsiteX2003" fmla="*/ 6719746 w 12192528"/>
              <a:gd name="connsiteY2003" fmla="*/ 1025507 h 3912503"/>
              <a:gd name="connsiteX2004" fmla="*/ 6723785 w 12192528"/>
              <a:gd name="connsiteY2004" fmla="*/ 1028671 h 3912503"/>
              <a:gd name="connsiteX2005" fmla="*/ 6720182 w 12192528"/>
              <a:gd name="connsiteY2005" fmla="*/ 1028671 h 3912503"/>
              <a:gd name="connsiteX2006" fmla="*/ 6716582 w 12192528"/>
              <a:gd name="connsiteY2006" fmla="*/ 1028671 h 3912503"/>
              <a:gd name="connsiteX2007" fmla="*/ 12192528 w 12192528"/>
              <a:gd name="connsiteY2007" fmla="*/ 991088 h 3912503"/>
              <a:gd name="connsiteX2008" fmla="*/ 12192528 w 12192528"/>
              <a:gd name="connsiteY2008" fmla="*/ 998161 h 3912503"/>
              <a:gd name="connsiteX2009" fmla="*/ 12191272 w 12192528"/>
              <a:gd name="connsiteY2009" fmla="*/ 994787 h 3912503"/>
              <a:gd name="connsiteX2010" fmla="*/ 10459204 w 12192528"/>
              <a:gd name="connsiteY2010" fmla="*/ 986789 h 3912503"/>
              <a:gd name="connsiteX2011" fmla="*/ 10458834 w 12192528"/>
              <a:gd name="connsiteY2011" fmla="*/ 991796 h 3912503"/>
              <a:gd name="connsiteX2012" fmla="*/ 10464841 w 12192528"/>
              <a:gd name="connsiteY2012" fmla="*/ 989354 h 3912503"/>
              <a:gd name="connsiteX2013" fmla="*/ 12076946 w 12192528"/>
              <a:gd name="connsiteY2013" fmla="*/ 955420 h 3912503"/>
              <a:gd name="connsiteX2014" fmla="*/ 12080627 w 12192528"/>
              <a:gd name="connsiteY2014" fmla="*/ 957259 h 3912503"/>
              <a:gd name="connsiteX2015" fmla="*/ 12091259 w 12192528"/>
              <a:gd name="connsiteY2015" fmla="*/ 962164 h 3912503"/>
              <a:gd name="connsiteX2016" fmla="*/ 12093304 w 12192528"/>
              <a:gd name="connsiteY2016" fmla="*/ 963595 h 3912503"/>
              <a:gd name="connsiteX2017" fmla="*/ 12102301 w 12192528"/>
              <a:gd name="connsiteY2017" fmla="*/ 974427 h 3912503"/>
              <a:gd name="connsiteX2018" fmla="*/ 12107822 w 12192528"/>
              <a:gd name="connsiteY2018" fmla="*/ 992821 h 3912503"/>
              <a:gd name="connsiteX2019" fmla="*/ 12110480 w 12192528"/>
              <a:gd name="connsiteY2019" fmla="*/ 999157 h 3912503"/>
              <a:gd name="connsiteX2020" fmla="*/ 12109867 w 12192528"/>
              <a:gd name="connsiteY2020" fmla="*/ 1008149 h 3912503"/>
              <a:gd name="connsiteX2021" fmla="*/ 12109050 w 12192528"/>
              <a:gd name="connsiteY2021" fmla="*/ 1015711 h 3912503"/>
              <a:gd name="connsiteX2022" fmla="*/ 12109254 w 12192528"/>
              <a:gd name="connsiteY2022" fmla="*/ 1018777 h 3912503"/>
              <a:gd name="connsiteX2023" fmla="*/ 12097189 w 12192528"/>
              <a:gd name="connsiteY2023" fmla="*/ 1032675 h 3912503"/>
              <a:gd name="connsiteX2024" fmla="*/ 12085738 w 12192528"/>
              <a:gd name="connsiteY2024" fmla="*/ 1039419 h 3912503"/>
              <a:gd name="connsiteX2025" fmla="*/ 12077151 w 12192528"/>
              <a:gd name="connsiteY2025" fmla="*/ 1050660 h 3912503"/>
              <a:gd name="connsiteX2026" fmla="*/ 12078377 w 12192528"/>
              <a:gd name="connsiteY2026" fmla="*/ 1052908 h 3912503"/>
              <a:gd name="connsiteX2027" fmla="*/ 12090441 w 12192528"/>
              <a:gd name="connsiteY2027" fmla="*/ 1067214 h 3912503"/>
              <a:gd name="connsiteX2028" fmla="*/ 12092077 w 12192528"/>
              <a:gd name="connsiteY2028" fmla="*/ 1070484 h 3912503"/>
              <a:gd name="connsiteX2029" fmla="*/ 12093712 w 12192528"/>
              <a:gd name="connsiteY2029" fmla="*/ 1080704 h 3912503"/>
              <a:gd name="connsiteX2030" fmla="*/ 12096576 w 12192528"/>
              <a:gd name="connsiteY2030" fmla="*/ 1092558 h 3912503"/>
              <a:gd name="connsiteX2031" fmla="*/ 12096371 w 12192528"/>
              <a:gd name="connsiteY2031" fmla="*/ 1097462 h 3912503"/>
              <a:gd name="connsiteX2032" fmla="*/ 12085534 w 12192528"/>
              <a:gd name="connsiteY2032" fmla="*/ 1123828 h 3912503"/>
              <a:gd name="connsiteX2033" fmla="*/ 12083488 w 12192528"/>
              <a:gd name="connsiteY2033" fmla="*/ 1125462 h 3912503"/>
              <a:gd name="connsiteX2034" fmla="*/ 12071016 w 12192528"/>
              <a:gd name="connsiteY2034" fmla="*/ 1131390 h 3912503"/>
              <a:gd name="connsiteX2035" fmla="*/ 12065699 w 12192528"/>
              <a:gd name="connsiteY2035" fmla="*/ 1133024 h 3912503"/>
              <a:gd name="connsiteX2036" fmla="*/ 12056703 w 12192528"/>
              <a:gd name="connsiteY2036" fmla="*/ 1135069 h 3912503"/>
              <a:gd name="connsiteX2037" fmla="*/ 12049954 w 12192528"/>
              <a:gd name="connsiteY2037" fmla="*/ 1140995 h 3912503"/>
              <a:gd name="connsiteX2038" fmla="*/ 12046887 w 12192528"/>
              <a:gd name="connsiteY2038" fmla="*/ 1142094 h 3912503"/>
              <a:gd name="connsiteX2039" fmla="*/ 12045047 w 12192528"/>
              <a:gd name="connsiteY2039" fmla="*/ 1139361 h 3912503"/>
              <a:gd name="connsiteX2040" fmla="*/ 12044434 w 12192528"/>
              <a:gd name="connsiteY2040" fmla="*/ 1136907 h 3912503"/>
              <a:gd name="connsiteX2041" fmla="*/ 12042592 w 12192528"/>
              <a:gd name="connsiteY2041" fmla="*/ 1134046 h 3912503"/>
              <a:gd name="connsiteX2042" fmla="*/ 12039936 w 12192528"/>
              <a:gd name="connsiteY2042" fmla="*/ 1135885 h 3912503"/>
              <a:gd name="connsiteX2043" fmla="*/ 12033800 w 12192528"/>
              <a:gd name="connsiteY2043" fmla="*/ 1134864 h 3912503"/>
              <a:gd name="connsiteX2044" fmla="*/ 12032574 w 12192528"/>
              <a:gd name="connsiteY2044" fmla="*/ 1132206 h 3912503"/>
              <a:gd name="connsiteX2045" fmla="*/ 12028893 w 12192528"/>
              <a:gd name="connsiteY2045" fmla="*/ 1130776 h 3912503"/>
              <a:gd name="connsiteX2046" fmla="*/ 12027461 w 12192528"/>
              <a:gd name="connsiteY2046" fmla="*/ 1134251 h 3912503"/>
              <a:gd name="connsiteX2047" fmla="*/ 12027805 w 12192528"/>
              <a:gd name="connsiteY2047" fmla="*/ 1137341 h 3912503"/>
              <a:gd name="connsiteX2048" fmla="*/ 12011823 w 12192528"/>
              <a:gd name="connsiteY2048" fmla="*/ 1121447 h 3912503"/>
              <a:gd name="connsiteX2049" fmla="*/ 12012739 w 12192528"/>
              <a:gd name="connsiteY2049" fmla="*/ 1120149 h 3912503"/>
              <a:gd name="connsiteX2050" fmla="*/ 12010898 w 12192528"/>
              <a:gd name="connsiteY2050" fmla="*/ 1116266 h 3912503"/>
              <a:gd name="connsiteX2051" fmla="*/ 12007217 w 12192528"/>
              <a:gd name="connsiteY2051" fmla="*/ 1114630 h 3912503"/>
              <a:gd name="connsiteX2052" fmla="*/ 12004764 w 12192528"/>
              <a:gd name="connsiteY2052" fmla="*/ 1109725 h 3912503"/>
              <a:gd name="connsiteX2053" fmla="*/ 11996789 w 12192528"/>
              <a:gd name="connsiteY2053" fmla="*/ 1093988 h 3912503"/>
              <a:gd name="connsiteX2054" fmla="*/ 11993926 w 12192528"/>
              <a:gd name="connsiteY2054" fmla="*/ 1091740 h 3912503"/>
              <a:gd name="connsiteX2055" fmla="*/ 11997811 w 12192528"/>
              <a:gd name="connsiteY2055" fmla="*/ 1089287 h 3912503"/>
              <a:gd name="connsiteX2056" fmla="*/ 11998424 w 12192528"/>
              <a:gd name="connsiteY2056" fmla="*/ 1089287 h 3912503"/>
              <a:gd name="connsiteX2057" fmla="*/ 12002310 w 12192528"/>
              <a:gd name="connsiteY2057" fmla="*/ 1082338 h 3912503"/>
              <a:gd name="connsiteX2058" fmla="*/ 12002719 w 12192528"/>
              <a:gd name="connsiteY2058" fmla="*/ 1072733 h 3912503"/>
              <a:gd name="connsiteX2059" fmla="*/ 12006195 w 12192528"/>
              <a:gd name="connsiteY2059" fmla="*/ 1059244 h 3912503"/>
              <a:gd name="connsiteX2060" fmla="*/ 12009263 w 12192528"/>
              <a:gd name="connsiteY2060" fmla="*/ 1055565 h 3912503"/>
              <a:gd name="connsiteX2061" fmla="*/ 12017646 w 12192528"/>
              <a:gd name="connsiteY2061" fmla="*/ 1044938 h 3912503"/>
              <a:gd name="connsiteX2062" fmla="*/ 12022553 w 12192528"/>
              <a:gd name="connsiteY2062" fmla="*/ 1043098 h 3912503"/>
              <a:gd name="connsiteX2063" fmla="*/ 12042797 w 12192528"/>
              <a:gd name="connsiteY2063" fmla="*/ 1037171 h 3912503"/>
              <a:gd name="connsiteX2064" fmla="*/ 12042797 w 12192528"/>
              <a:gd name="connsiteY2064" fmla="*/ 1032675 h 3912503"/>
              <a:gd name="connsiteX2065" fmla="*/ 12037480 w 12192528"/>
              <a:gd name="connsiteY2065" fmla="*/ 1032061 h 3912503"/>
              <a:gd name="connsiteX2066" fmla="*/ 12033800 w 12192528"/>
              <a:gd name="connsiteY2066" fmla="*/ 1034515 h 3912503"/>
              <a:gd name="connsiteX2067" fmla="*/ 12030324 w 12192528"/>
              <a:gd name="connsiteY2067" fmla="*/ 1034922 h 3912503"/>
              <a:gd name="connsiteX2068" fmla="*/ 12030936 w 12192528"/>
              <a:gd name="connsiteY2068" fmla="*/ 1031244 h 3912503"/>
              <a:gd name="connsiteX2069" fmla="*/ 12033800 w 12192528"/>
              <a:gd name="connsiteY2069" fmla="*/ 1028587 h 3912503"/>
              <a:gd name="connsiteX2070" fmla="*/ 12034822 w 12192528"/>
              <a:gd name="connsiteY2070" fmla="*/ 1022252 h 3912503"/>
              <a:gd name="connsiteX2071" fmla="*/ 12029302 w 12192528"/>
              <a:gd name="connsiteY2071" fmla="*/ 1023477 h 3912503"/>
              <a:gd name="connsiteX2072" fmla="*/ 12025007 w 12192528"/>
              <a:gd name="connsiteY2072" fmla="*/ 1026952 h 3912503"/>
              <a:gd name="connsiteX2073" fmla="*/ 12020918 w 12192528"/>
              <a:gd name="connsiteY2073" fmla="*/ 1024295 h 3912503"/>
              <a:gd name="connsiteX2074" fmla="*/ 12025417 w 12192528"/>
              <a:gd name="connsiteY2074" fmla="*/ 1012645 h 3912503"/>
              <a:gd name="connsiteX2075" fmla="*/ 12025417 w 12192528"/>
              <a:gd name="connsiteY2075" fmla="*/ 1001405 h 3912503"/>
              <a:gd name="connsiteX2076" fmla="*/ 12021327 w 12192528"/>
              <a:gd name="connsiteY2076" fmla="*/ 996908 h 3912503"/>
              <a:gd name="connsiteX2077" fmla="*/ 12020099 w 12192528"/>
              <a:gd name="connsiteY2077" fmla="*/ 994661 h 3912503"/>
              <a:gd name="connsiteX2078" fmla="*/ 12022349 w 12192528"/>
              <a:gd name="connsiteY2078" fmla="*/ 993434 h 3912503"/>
              <a:gd name="connsiteX2079" fmla="*/ 12026643 w 12192528"/>
              <a:gd name="connsiteY2079" fmla="*/ 989346 h 3912503"/>
              <a:gd name="connsiteX2080" fmla="*/ 12031960 w 12192528"/>
              <a:gd name="connsiteY2080" fmla="*/ 980149 h 3912503"/>
              <a:gd name="connsiteX2081" fmla="*/ 12032165 w 12192528"/>
              <a:gd name="connsiteY2081" fmla="*/ 975245 h 3912503"/>
              <a:gd name="connsiteX2082" fmla="*/ 12030528 w 12192528"/>
              <a:gd name="connsiteY2082" fmla="*/ 971975 h 3912503"/>
              <a:gd name="connsiteX2083" fmla="*/ 12034004 w 12192528"/>
              <a:gd name="connsiteY2083" fmla="*/ 969726 h 3912503"/>
              <a:gd name="connsiteX2084" fmla="*/ 12036868 w 12192528"/>
              <a:gd name="connsiteY2084" fmla="*/ 969317 h 3912503"/>
              <a:gd name="connsiteX2085" fmla="*/ 12040344 w 12192528"/>
              <a:gd name="connsiteY2085" fmla="*/ 960937 h 3912503"/>
              <a:gd name="connsiteX2086" fmla="*/ 12039322 w 12192528"/>
              <a:gd name="connsiteY2086" fmla="*/ 959303 h 3912503"/>
              <a:gd name="connsiteX2087" fmla="*/ 12039525 w 12192528"/>
              <a:gd name="connsiteY2087" fmla="*/ 955624 h 3912503"/>
              <a:gd name="connsiteX2088" fmla="*/ 12042797 w 12192528"/>
              <a:gd name="connsiteY2088" fmla="*/ 956442 h 3912503"/>
              <a:gd name="connsiteX2089" fmla="*/ 12044842 w 12192528"/>
              <a:gd name="connsiteY2089" fmla="*/ 959099 h 3912503"/>
              <a:gd name="connsiteX2090" fmla="*/ 12048931 w 12192528"/>
              <a:gd name="connsiteY2090" fmla="*/ 959712 h 3912503"/>
              <a:gd name="connsiteX2091" fmla="*/ 12061405 w 12192528"/>
              <a:gd name="connsiteY2091" fmla="*/ 956442 h 3912503"/>
              <a:gd name="connsiteX2092" fmla="*/ 12076946 w 12192528"/>
              <a:gd name="connsiteY2092" fmla="*/ 955420 h 3912503"/>
              <a:gd name="connsiteX2093" fmla="*/ 2111583 w 12192528"/>
              <a:gd name="connsiteY2093" fmla="*/ 948085 h 3912503"/>
              <a:gd name="connsiteX2094" fmla="*/ 2124333 w 12192528"/>
              <a:gd name="connsiteY2094" fmla="*/ 948423 h 3912503"/>
              <a:gd name="connsiteX2095" fmla="*/ 2136697 w 12192528"/>
              <a:gd name="connsiteY2095" fmla="*/ 948809 h 3912503"/>
              <a:gd name="connsiteX2096" fmla="*/ 2156016 w 12192528"/>
              <a:gd name="connsiteY2096" fmla="*/ 963857 h 3912503"/>
              <a:gd name="connsiteX2097" fmla="*/ 2157175 w 12192528"/>
              <a:gd name="connsiteY2097" fmla="*/ 973119 h 3912503"/>
              <a:gd name="connsiteX2098" fmla="*/ 2157561 w 12192528"/>
              <a:gd name="connsiteY2098" fmla="*/ 976977 h 3912503"/>
              <a:gd name="connsiteX2099" fmla="*/ 2159492 w 12192528"/>
              <a:gd name="connsiteY2099" fmla="*/ 987396 h 3912503"/>
              <a:gd name="connsiteX2100" fmla="*/ 2160652 w 12192528"/>
              <a:gd name="connsiteY2100" fmla="*/ 992413 h 3912503"/>
              <a:gd name="connsiteX2101" fmla="*/ 2160265 w 12192528"/>
              <a:gd name="connsiteY2101" fmla="*/ 998973 h 3912503"/>
              <a:gd name="connsiteX2102" fmla="*/ 2157561 w 12192528"/>
              <a:gd name="connsiteY2102" fmla="*/ 1005533 h 3912503"/>
              <a:gd name="connsiteX2103" fmla="*/ 2149061 w 12192528"/>
              <a:gd name="connsiteY2103" fmla="*/ 1021354 h 3912503"/>
              <a:gd name="connsiteX2104" fmla="*/ 2121628 w 12192528"/>
              <a:gd name="connsiteY2104" fmla="*/ 1038718 h 3912503"/>
              <a:gd name="connsiteX2105" fmla="*/ 2118924 w 12192528"/>
              <a:gd name="connsiteY2105" fmla="*/ 1037946 h 3912503"/>
              <a:gd name="connsiteX2106" fmla="*/ 2106560 w 12192528"/>
              <a:gd name="connsiteY2106" fmla="*/ 1036402 h 3912503"/>
              <a:gd name="connsiteX2107" fmla="*/ 2103469 w 12192528"/>
              <a:gd name="connsiteY2107" fmla="*/ 1034859 h 3912503"/>
              <a:gd name="connsiteX2108" fmla="*/ 2094582 w 12192528"/>
              <a:gd name="connsiteY2108" fmla="*/ 1032158 h 3912503"/>
              <a:gd name="connsiteX2109" fmla="*/ 2089946 w 12192528"/>
              <a:gd name="connsiteY2109" fmla="*/ 1030229 h 3912503"/>
              <a:gd name="connsiteX2110" fmla="*/ 2087241 w 12192528"/>
              <a:gd name="connsiteY2110" fmla="*/ 1024826 h 3912503"/>
              <a:gd name="connsiteX2111" fmla="*/ 2076810 w 12192528"/>
              <a:gd name="connsiteY2111" fmla="*/ 1010934 h 3912503"/>
              <a:gd name="connsiteX2112" fmla="*/ 2072173 w 12192528"/>
              <a:gd name="connsiteY2112" fmla="*/ 1001673 h 3912503"/>
              <a:gd name="connsiteX2113" fmla="*/ 2072173 w 12192528"/>
              <a:gd name="connsiteY2113" fmla="*/ 997044 h 3912503"/>
              <a:gd name="connsiteX2114" fmla="*/ 2076037 w 12192528"/>
              <a:gd name="connsiteY2114" fmla="*/ 986625 h 3912503"/>
              <a:gd name="connsiteX2115" fmla="*/ 2081446 w 12192528"/>
              <a:gd name="connsiteY2115" fmla="*/ 969646 h 3912503"/>
              <a:gd name="connsiteX2116" fmla="*/ 2086082 w 12192528"/>
              <a:gd name="connsiteY2116" fmla="*/ 963472 h 3912503"/>
              <a:gd name="connsiteX2117" fmla="*/ 2093423 w 12192528"/>
              <a:gd name="connsiteY2117" fmla="*/ 957298 h 3912503"/>
              <a:gd name="connsiteX2118" fmla="*/ 2099992 w 12192528"/>
              <a:gd name="connsiteY2118" fmla="*/ 953825 h 3912503"/>
              <a:gd name="connsiteX2119" fmla="*/ 2111583 w 12192528"/>
              <a:gd name="connsiteY2119" fmla="*/ 948085 h 3912503"/>
              <a:gd name="connsiteX2120" fmla="*/ 393648 w 12192528"/>
              <a:gd name="connsiteY2120" fmla="*/ 941854 h 3912503"/>
              <a:gd name="connsiteX2121" fmla="*/ 399461 w 12192528"/>
              <a:gd name="connsiteY2121" fmla="*/ 943292 h 3912503"/>
              <a:gd name="connsiteX2122" fmla="*/ 420035 w 12192528"/>
              <a:gd name="connsiteY2122" fmla="*/ 959319 h 3912503"/>
              <a:gd name="connsiteX2123" fmla="*/ 421270 w 12192528"/>
              <a:gd name="connsiteY2123" fmla="*/ 969183 h 3912503"/>
              <a:gd name="connsiteX2124" fmla="*/ 421681 w 12192528"/>
              <a:gd name="connsiteY2124" fmla="*/ 973291 h 3912503"/>
              <a:gd name="connsiteX2125" fmla="*/ 423737 w 12192528"/>
              <a:gd name="connsiteY2125" fmla="*/ 984386 h 3912503"/>
              <a:gd name="connsiteX2126" fmla="*/ 424972 w 12192528"/>
              <a:gd name="connsiteY2126" fmla="*/ 989729 h 3912503"/>
              <a:gd name="connsiteX2127" fmla="*/ 424560 w 12192528"/>
              <a:gd name="connsiteY2127" fmla="*/ 996716 h 3912503"/>
              <a:gd name="connsiteX2128" fmla="*/ 421681 w 12192528"/>
              <a:gd name="connsiteY2128" fmla="*/ 1003702 h 3912503"/>
              <a:gd name="connsiteX2129" fmla="*/ 412628 w 12192528"/>
              <a:gd name="connsiteY2129" fmla="*/ 1020552 h 3912503"/>
              <a:gd name="connsiteX2130" fmla="*/ 383413 w 12192528"/>
              <a:gd name="connsiteY2130" fmla="*/ 1039043 h 3912503"/>
              <a:gd name="connsiteX2131" fmla="*/ 380533 w 12192528"/>
              <a:gd name="connsiteY2131" fmla="*/ 1038222 h 3912503"/>
              <a:gd name="connsiteX2132" fmla="*/ 367366 w 12192528"/>
              <a:gd name="connsiteY2132" fmla="*/ 1036577 h 3912503"/>
              <a:gd name="connsiteX2133" fmla="*/ 364074 w 12192528"/>
              <a:gd name="connsiteY2133" fmla="*/ 1034933 h 3912503"/>
              <a:gd name="connsiteX2134" fmla="*/ 354610 w 12192528"/>
              <a:gd name="connsiteY2134" fmla="*/ 1032058 h 3912503"/>
              <a:gd name="connsiteX2135" fmla="*/ 349672 w 12192528"/>
              <a:gd name="connsiteY2135" fmla="*/ 1030002 h 3912503"/>
              <a:gd name="connsiteX2136" fmla="*/ 346792 w 12192528"/>
              <a:gd name="connsiteY2136" fmla="*/ 1024249 h 3912503"/>
              <a:gd name="connsiteX2137" fmla="*/ 335683 w 12192528"/>
              <a:gd name="connsiteY2137" fmla="*/ 1009455 h 3912503"/>
              <a:gd name="connsiteX2138" fmla="*/ 330745 w 12192528"/>
              <a:gd name="connsiteY2138" fmla="*/ 999592 h 3912503"/>
              <a:gd name="connsiteX2139" fmla="*/ 330745 w 12192528"/>
              <a:gd name="connsiteY2139" fmla="*/ 994661 h 3912503"/>
              <a:gd name="connsiteX2140" fmla="*/ 334860 w 12192528"/>
              <a:gd name="connsiteY2140" fmla="*/ 983566 h 3912503"/>
              <a:gd name="connsiteX2141" fmla="*/ 340620 w 12192528"/>
              <a:gd name="connsiteY2141" fmla="*/ 965484 h 3912503"/>
              <a:gd name="connsiteX2142" fmla="*/ 345557 w 12192528"/>
              <a:gd name="connsiteY2142" fmla="*/ 958909 h 3912503"/>
              <a:gd name="connsiteX2143" fmla="*/ 353376 w 12192528"/>
              <a:gd name="connsiteY2143" fmla="*/ 952333 h 3912503"/>
              <a:gd name="connsiteX2144" fmla="*/ 360371 w 12192528"/>
              <a:gd name="connsiteY2144" fmla="*/ 948634 h 3912503"/>
              <a:gd name="connsiteX2145" fmla="*/ 372715 w 12192528"/>
              <a:gd name="connsiteY2145" fmla="*/ 942521 h 3912503"/>
              <a:gd name="connsiteX2146" fmla="*/ 386294 w 12192528"/>
              <a:gd name="connsiteY2146" fmla="*/ 942881 h 3912503"/>
              <a:gd name="connsiteX2147" fmla="*/ 393648 w 12192528"/>
              <a:gd name="connsiteY2147" fmla="*/ 941854 h 3912503"/>
              <a:gd name="connsiteX2148" fmla="*/ 9365385 w 12192528"/>
              <a:gd name="connsiteY2148" fmla="*/ 936777 h 3912503"/>
              <a:gd name="connsiteX2149" fmla="*/ 9381236 w 12192528"/>
              <a:gd name="connsiteY2149" fmla="*/ 939927 h 3912503"/>
              <a:gd name="connsiteX2150" fmla="*/ 9381824 w 12192528"/>
              <a:gd name="connsiteY2150" fmla="*/ 939901 h 3912503"/>
              <a:gd name="connsiteX2151" fmla="*/ 9387862 w 12192528"/>
              <a:gd name="connsiteY2151" fmla="*/ 940236 h 3912503"/>
              <a:gd name="connsiteX2152" fmla="*/ 9387435 w 12192528"/>
              <a:gd name="connsiteY2152" fmla="*/ 938477 h 3912503"/>
              <a:gd name="connsiteX2153" fmla="*/ 9222336 w 12192528"/>
              <a:gd name="connsiteY2153" fmla="*/ 925048 h 3912503"/>
              <a:gd name="connsiteX2154" fmla="*/ 9099659 w 12192528"/>
              <a:gd name="connsiteY2154" fmla="*/ 933486 h 3912503"/>
              <a:gd name="connsiteX2155" fmla="*/ 9016083 w 12192528"/>
              <a:gd name="connsiteY2155" fmla="*/ 938199 h 3912503"/>
              <a:gd name="connsiteX2156" fmla="*/ 8913666 w 12192528"/>
              <a:gd name="connsiteY2156" fmla="*/ 940063 h 3912503"/>
              <a:gd name="connsiteX2157" fmla="*/ 8811247 w 12192528"/>
              <a:gd name="connsiteY2157" fmla="*/ 941928 h 3912503"/>
              <a:gd name="connsiteX2158" fmla="*/ 8772140 w 12192528"/>
              <a:gd name="connsiteY2158" fmla="*/ 945654 h 3912503"/>
              <a:gd name="connsiteX2159" fmla="*/ 8708721 w 12192528"/>
              <a:gd name="connsiteY2159" fmla="*/ 957265 h 3912503"/>
              <a:gd name="connsiteX2160" fmla="*/ 8692508 w 12192528"/>
              <a:gd name="connsiteY2160" fmla="*/ 962525 h 3912503"/>
              <a:gd name="connsiteX2161" fmla="*/ 8623717 w 12192528"/>
              <a:gd name="connsiteY2161" fmla="*/ 971397 h 3912503"/>
              <a:gd name="connsiteX2162" fmla="*/ 8619664 w 12192528"/>
              <a:gd name="connsiteY2162" fmla="*/ 972712 h 3912503"/>
              <a:gd name="connsiteX2163" fmla="*/ 8618350 w 12192528"/>
              <a:gd name="connsiteY2163" fmla="*/ 968660 h 3912503"/>
              <a:gd name="connsiteX2164" fmla="*/ 8610245 w 12192528"/>
              <a:gd name="connsiteY2164" fmla="*/ 971289 h 3912503"/>
              <a:gd name="connsiteX2165" fmla="*/ 8611559 w 12192528"/>
              <a:gd name="connsiteY2165" fmla="*/ 975342 h 3912503"/>
              <a:gd name="connsiteX2166" fmla="*/ 8615612 w 12192528"/>
              <a:gd name="connsiteY2166" fmla="*/ 974027 h 3912503"/>
              <a:gd name="connsiteX2167" fmla="*/ 8596662 w 12192528"/>
              <a:gd name="connsiteY2167" fmla="*/ 984653 h 3912503"/>
              <a:gd name="connsiteX2168" fmla="*/ 8383293 w 12192528"/>
              <a:gd name="connsiteY2168" fmla="*/ 1044904 h 3912503"/>
              <a:gd name="connsiteX2169" fmla="*/ 8303549 w 12192528"/>
              <a:gd name="connsiteY2169" fmla="*/ 1075246 h 3912503"/>
              <a:gd name="connsiteX2170" fmla="*/ 8171009 w 12192528"/>
              <a:gd name="connsiteY2170" fmla="*/ 1136153 h 3912503"/>
              <a:gd name="connsiteX2171" fmla="*/ 8037045 w 12192528"/>
              <a:gd name="connsiteY2171" fmla="*/ 1206479 h 3912503"/>
              <a:gd name="connsiteX2172" fmla="*/ 7957190 w 12192528"/>
              <a:gd name="connsiteY2172" fmla="*/ 1250296 h 3912503"/>
              <a:gd name="connsiteX2173" fmla="*/ 7930136 w 12192528"/>
              <a:gd name="connsiteY2173" fmla="*/ 1263551 h 3912503"/>
              <a:gd name="connsiteX2174" fmla="*/ 7878653 w 12192528"/>
              <a:gd name="connsiteY2174" fmla="*/ 1298165 h 3912503"/>
              <a:gd name="connsiteX2175" fmla="*/ 7877341 w 12192528"/>
              <a:gd name="connsiteY2175" fmla="*/ 1294113 h 3912503"/>
              <a:gd name="connsiteX2176" fmla="*/ 7873288 w 12192528"/>
              <a:gd name="connsiteY2176" fmla="*/ 1295428 h 3912503"/>
              <a:gd name="connsiteX2177" fmla="*/ 7865183 w 12192528"/>
              <a:gd name="connsiteY2177" fmla="*/ 1298057 h 3912503"/>
              <a:gd name="connsiteX2178" fmla="*/ 7862443 w 12192528"/>
              <a:gd name="connsiteY2178" fmla="*/ 1303424 h 3912503"/>
              <a:gd name="connsiteX2179" fmla="*/ 7853024 w 12192528"/>
              <a:gd name="connsiteY2179" fmla="*/ 1302000 h 3912503"/>
              <a:gd name="connsiteX2180" fmla="*/ 7855654 w 12192528"/>
              <a:gd name="connsiteY2180" fmla="*/ 1310106 h 3912503"/>
              <a:gd name="connsiteX2181" fmla="*/ 7851601 w 12192528"/>
              <a:gd name="connsiteY2181" fmla="*/ 1311421 h 3912503"/>
              <a:gd name="connsiteX2182" fmla="*/ 7844810 w 12192528"/>
              <a:gd name="connsiteY2182" fmla="*/ 1318103 h 3912503"/>
              <a:gd name="connsiteX2183" fmla="*/ 7854228 w 12192528"/>
              <a:gd name="connsiteY2183" fmla="*/ 1319525 h 3912503"/>
              <a:gd name="connsiteX2184" fmla="*/ 7852915 w 12192528"/>
              <a:gd name="connsiteY2184" fmla="*/ 1315473 h 3912503"/>
              <a:gd name="connsiteX2185" fmla="*/ 7858281 w 12192528"/>
              <a:gd name="connsiteY2185" fmla="*/ 1318211 h 3912503"/>
              <a:gd name="connsiteX2186" fmla="*/ 7767479 w 12192528"/>
              <a:gd name="connsiteY2186" fmla="*/ 1383498 h 3912503"/>
              <a:gd name="connsiteX2187" fmla="*/ 7631870 w 12192528"/>
              <a:gd name="connsiteY2187" fmla="*/ 1490192 h 3912503"/>
              <a:gd name="connsiteX2188" fmla="*/ 7630557 w 12192528"/>
              <a:gd name="connsiteY2188" fmla="*/ 1486138 h 3912503"/>
              <a:gd name="connsiteX2189" fmla="*/ 7634610 w 12192528"/>
              <a:gd name="connsiteY2189" fmla="*/ 1484824 h 3912503"/>
              <a:gd name="connsiteX2190" fmla="*/ 7636032 w 12192528"/>
              <a:gd name="connsiteY2190" fmla="*/ 1475403 h 3912503"/>
              <a:gd name="connsiteX2191" fmla="*/ 7629243 w 12192528"/>
              <a:gd name="connsiteY2191" fmla="*/ 1482084 h 3912503"/>
              <a:gd name="connsiteX2192" fmla="*/ 7622452 w 12192528"/>
              <a:gd name="connsiteY2192" fmla="*/ 1488767 h 3912503"/>
              <a:gd name="connsiteX2193" fmla="*/ 7608977 w 12192528"/>
              <a:gd name="connsiteY2193" fmla="*/ 1488657 h 3912503"/>
              <a:gd name="connsiteX2194" fmla="*/ 7611633 w 12192528"/>
              <a:gd name="connsiteY2194" fmla="*/ 1493396 h 3912503"/>
              <a:gd name="connsiteX2195" fmla="*/ 7613886 w 12192528"/>
              <a:gd name="connsiteY2195" fmla="*/ 1492291 h 3912503"/>
              <a:gd name="connsiteX2196" fmla="*/ 7608866 w 12192528"/>
              <a:gd name="connsiteY2196" fmla="*/ 1502131 h 3912503"/>
              <a:gd name="connsiteX2197" fmla="*/ 7621024 w 12192528"/>
              <a:gd name="connsiteY2197" fmla="*/ 1498186 h 3912503"/>
              <a:gd name="connsiteX2198" fmla="*/ 7589697 w 12192528"/>
              <a:gd name="connsiteY2198" fmla="*/ 1539702 h 3912503"/>
              <a:gd name="connsiteX2199" fmla="*/ 7584329 w 12192528"/>
              <a:gd name="connsiteY2199" fmla="*/ 1536965 h 3912503"/>
              <a:gd name="connsiteX2200" fmla="*/ 7542158 w 12192528"/>
              <a:gd name="connsiteY2200" fmla="*/ 1586476 h 3912503"/>
              <a:gd name="connsiteX2201" fmla="*/ 7544896 w 12192528"/>
              <a:gd name="connsiteY2201" fmla="*/ 1581109 h 3912503"/>
              <a:gd name="connsiteX2202" fmla="*/ 7493304 w 12192528"/>
              <a:gd name="connsiteY2202" fmla="*/ 1629197 h 3912503"/>
              <a:gd name="connsiteX2203" fmla="*/ 7490567 w 12192528"/>
              <a:gd name="connsiteY2203" fmla="*/ 1634564 h 3912503"/>
              <a:gd name="connsiteX2204" fmla="*/ 7506779 w 12192528"/>
              <a:gd name="connsiteY2204" fmla="*/ 1629306 h 3912503"/>
              <a:gd name="connsiteX2205" fmla="*/ 7474140 w 12192528"/>
              <a:gd name="connsiteY2205" fmla="*/ 1666768 h 3912503"/>
              <a:gd name="connsiteX2206" fmla="*/ 7464718 w 12192528"/>
              <a:gd name="connsiteY2206" fmla="*/ 1665345 h 3912503"/>
              <a:gd name="connsiteX2207" fmla="*/ 7460559 w 12192528"/>
              <a:gd name="connsiteY2207" fmla="*/ 1680132 h 3912503"/>
              <a:gd name="connsiteX2208" fmla="*/ 7457818 w 12192528"/>
              <a:gd name="connsiteY2208" fmla="*/ 1685500 h 3912503"/>
              <a:gd name="connsiteX2209" fmla="*/ 7452343 w 12192528"/>
              <a:gd name="connsiteY2209" fmla="*/ 1696235 h 3912503"/>
              <a:gd name="connsiteX2210" fmla="*/ 7460448 w 12192528"/>
              <a:gd name="connsiteY2210" fmla="*/ 1693606 h 3912503"/>
              <a:gd name="connsiteX2211" fmla="*/ 7464501 w 12192528"/>
              <a:gd name="connsiteY2211" fmla="*/ 1692291 h 3912503"/>
              <a:gd name="connsiteX2212" fmla="*/ 7395059 w 12192528"/>
              <a:gd name="connsiteY2212" fmla="*/ 1782003 h 3912503"/>
              <a:gd name="connsiteX2213" fmla="*/ 7365262 w 12192528"/>
              <a:gd name="connsiteY2213" fmla="*/ 1800626 h 3912503"/>
              <a:gd name="connsiteX2214" fmla="*/ 7363946 w 12192528"/>
              <a:gd name="connsiteY2214" fmla="*/ 1796573 h 3912503"/>
              <a:gd name="connsiteX2215" fmla="*/ 7359893 w 12192528"/>
              <a:gd name="connsiteY2215" fmla="*/ 1797888 h 3912503"/>
              <a:gd name="connsiteX2216" fmla="*/ 7354417 w 12192528"/>
              <a:gd name="connsiteY2216" fmla="*/ 1808623 h 3912503"/>
              <a:gd name="connsiteX2217" fmla="*/ 7351676 w 12192528"/>
              <a:gd name="connsiteY2217" fmla="*/ 1813990 h 3912503"/>
              <a:gd name="connsiteX2218" fmla="*/ 7351569 w 12192528"/>
              <a:gd name="connsiteY2218" fmla="*/ 1827464 h 3912503"/>
              <a:gd name="connsiteX2219" fmla="*/ 7339300 w 12192528"/>
              <a:gd name="connsiteY2219" fmla="*/ 1844880 h 3912503"/>
              <a:gd name="connsiteX2220" fmla="*/ 7359677 w 12192528"/>
              <a:gd name="connsiteY2220" fmla="*/ 1824834 h 3912503"/>
              <a:gd name="connsiteX2221" fmla="*/ 7357043 w 12192528"/>
              <a:gd name="connsiteY2221" fmla="*/ 1816728 h 3912503"/>
              <a:gd name="connsiteX2222" fmla="*/ 7359784 w 12192528"/>
              <a:gd name="connsiteY2222" fmla="*/ 1811361 h 3912503"/>
              <a:gd name="connsiteX2223" fmla="*/ 7363836 w 12192528"/>
              <a:gd name="connsiteY2223" fmla="*/ 1810046 h 3912503"/>
              <a:gd name="connsiteX2224" fmla="*/ 7365262 w 12192528"/>
              <a:gd name="connsiteY2224" fmla="*/ 1800626 h 3912503"/>
              <a:gd name="connsiteX2225" fmla="*/ 7430329 w 12192528"/>
              <a:gd name="connsiteY2225" fmla="*/ 1752647 h 3912503"/>
              <a:gd name="connsiteX2226" fmla="*/ 7438434 w 12192528"/>
              <a:gd name="connsiteY2226" fmla="*/ 1750017 h 3912503"/>
              <a:gd name="connsiteX2227" fmla="*/ 7439749 w 12192528"/>
              <a:gd name="connsiteY2227" fmla="*/ 1754071 h 3912503"/>
              <a:gd name="connsiteX2228" fmla="*/ 7442487 w 12192528"/>
              <a:gd name="connsiteY2228" fmla="*/ 1748703 h 3912503"/>
              <a:gd name="connsiteX2229" fmla="*/ 7446539 w 12192528"/>
              <a:gd name="connsiteY2229" fmla="*/ 1747388 h 3912503"/>
              <a:gd name="connsiteX2230" fmla="*/ 7423480 w 12192528"/>
              <a:gd name="connsiteY2230" fmla="*/ 1786783 h 3912503"/>
              <a:gd name="connsiteX2231" fmla="*/ 7388777 w 12192528"/>
              <a:gd name="connsiteY2231" fmla="*/ 1817888 h 3912503"/>
              <a:gd name="connsiteX2232" fmla="*/ 7388045 w 12192528"/>
              <a:gd name="connsiteY2232" fmla="*/ 1815632 h 3912503"/>
              <a:gd name="connsiteX2233" fmla="*/ 7385312 w 12192528"/>
              <a:gd name="connsiteY2233" fmla="*/ 1821000 h 3912503"/>
              <a:gd name="connsiteX2234" fmla="*/ 7371723 w 12192528"/>
              <a:gd name="connsiteY2234" fmla="*/ 1834363 h 3912503"/>
              <a:gd name="connsiteX2235" fmla="*/ 7374461 w 12192528"/>
              <a:gd name="connsiteY2235" fmla="*/ 1828995 h 3912503"/>
              <a:gd name="connsiteX2236" fmla="*/ 7370409 w 12192528"/>
              <a:gd name="connsiteY2236" fmla="*/ 1830310 h 3912503"/>
              <a:gd name="connsiteX2237" fmla="*/ 7367670 w 12192528"/>
              <a:gd name="connsiteY2237" fmla="*/ 1835678 h 3912503"/>
              <a:gd name="connsiteX2238" fmla="*/ 7337999 w 12192528"/>
              <a:gd name="connsiteY2238" fmla="*/ 1859858 h 3912503"/>
              <a:gd name="connsiteX2239" fmla="*/ 7316293 w 12192528"/>
              <a:gd name="connsiteY2239" fmla="*/ 1885631 h 3912503"/>
              <a:gd name="connsiteX2240" fmla="*/ 7359341 w 12192528"/>
              <a:gd name="connsiteY2240" fmla="*/ 1957756 h 3912503"/>
              <a:gd name="connsiteX2241" fmla="*/ 7389584 w 12192528"/>
              <a:gd name="connsiteY2241" fmla="*/ 1917036 h 3912503"/>
              <a:gd name="connsiteX2242" fmla="*/ 7440297 w 12192528"/>
              <a:gd name="connsiteY2242" fmla="*/ 1852435 h 3912503"/>
              <a:gd name="connsiteX2243" fmla="*/ 7462093 w 12192528"/>
              <a:gd name="connsiteY2243" fmla="*/ 1822969 h 3912503"/>
              <a:gd name="connsiteX2244" fmla="*/ 7497472 w 12192528"/>
              <a:gd name="connsiteY2244" fmla="*/ 1780139 h 3912503"/>
              <a:gd name="connsiteX2245" fmla="*/ 7631981 w 12192528"/>
              <a:gd name="connsiteY2245" fmla="*/ 1642447 h 3912503"/>
              <a:gd name="connsiteX2246" fmla="*/ 7671417 w 12192528"/>
              <a:gd name="connsiteY2246" fmla="*/ 1598303 h 3912503"/>
              <a:gd name="connsiteX2247" fmla="*/ 7679522 w 12192528"/>
              <a:gd name="connsiteY2247" fmla="*/ 1595674 h 3912503"/>
              <a:gd name="connsiteX2248" fmla="*/ 7712055 w 12192528"/>
              <a:gd name="connsiteY2248" fmla="*/ 1571684 h 3912503"/>
              <a:gd name="connsiteX2249" fmla="*/ 7735169 w 12192528"/>
              <a:gd name="connsiteY2249" fmla="*/ 1546272 h 3912503"/>
              <a:gd name="connsiteX2250" fmla="*/ 7816553 w 12192528"/>
              <a:gd name="connsiteY2250" fmla="*/ 1479561 h 3912503"/>
              <a:gd name="connsiteX2251" fmla="*/ 7862667 w 12192528"/>
              <a:gd name="connsiteY2251" fmla="*/ 1442208 h 3912503"/>
              <a:gd name="connsiteX2252" fmla="*/ 7933097 w 12192528"/>
              <a:gd name="connsiteY2252" fmla="*/ 1396968 h 3912503"/>
              <a:gd name="connsiteX2253" fmla="*/ 7942629 w 12192528"/>
              <a:gd name="connsiteY2253" fmla="*/ 1384918 h 3912503"/>
              <a:gd name="connsiteX2254" fmla="*/ 7972422 w 12192528"/>
              <a:gd name="connsiteY2254" fmla="*/ 1366296 h 3912503"/>
              <a:gd name="connsiteX2255" fmla="*/ 8015686 w 12192528"/>
              <a:gd name="connsiteY2255" fmla="*/ 1347783 h 3912503"/>
              <a:gd name="connsiteX2256" fmla="*/ 8018537 w 12192528"/>
              <a:gd name="connsiteY2256" fmla="*/ 1328942 h 3912503"/>
              <a:gd name="connsiteX2257" fmla="*/ 8036172 w 12192528"/>
              <a:gd name="connsiteY2257" fmla="*/ 1314265 h 3912503"/>
              <a:gd name="connsiteX2258" fmla="*/ 8128179 w 12192528"/>
              <a:gd name="connsiteY2258" fmla="*/ 1266503 h 3912503"/>
              <a:gd name="connsiteX2259" fmla="*/ 8145707 w 12192528"/>
              <a:gd name="connsiteY2259" fmla="*/ 1265298 h 3912503"/>
              <a:gd name="connsiteX2260" fmla="*/ 8155237 w 12192528"/>
              <a:gd name="connsiteY2260" fmla="*/ 1253248 h 3912503"/>
              <a:gd name="connsiteX2261" fmla="*/ 8159290 w 12192528"/>
              <a:gd name="connsiteY2261" fmla="*/ 1251933 h 3912503"/>
              <a:gd name="connsiteX2262" fmla="*/ 8256670 w 12192528"/>
              <a:gd name="connsiteY2262" fmla="*/ 1206912 h 3912503"/>
              <a:gd name="connsiteX2263" fmla="*/ 8257984 w 12192528"/>
              <a:gd name="connsiteY2263" fmla="*/ 1210965 h 3912503"/>
              <a:gd name="connsiteX2264" fmla="*/ 8278249 w 12192528"/>
              <a:gd name="connsiteY2264" fmla="*/ 1204393 h 3912503"/>
              <a:gd name="connsiteX2265" fmla="*/ 8299937 w 12192528"/>
              <a:gd name="connsiteY2265" fmla="*/ 1188400 h 3912503"/>
              <a:gd name="connsiteX2266" fmla="*/ 8314723 w 12192528"/>
              <a:gd name="connsiteY2266" fmla="*/ 1192562 h 3912503"/>
              <a:gd name="connsiteX2267" fmla="*/ 8366098 w 12192528"/>
              <a:gd name="connsiteY2267" fmla="*/ 1171418 h 3912503"/>
              <a:gd name="connsiteX2268" fmla="*/ 8403996 w 12192528"/>
              <a:gd name="connsiteY2268" fmla="*/ 1150168 h 3912503"/>
              <a:gd name="connsiteX2269" fmla="*/ 8409362 w 12192528"/>
              <a:gd name="connsiteY2269" fmla="*/ 1152907 h 3912503"/>
              <a:gd name="connsiteX2270" fmla="*/ 8472895 w 12192528"/>
              <a:gd name="connsiteY2270" fmla="*/ 1127821 h 3912503"/>
              <a:gd name="connsiteX2271" fmla="*/ 8480896 w 12192528"/>
              <a:gd name="connsiteY2271" fmla="*/ 1125227 h 3912503"/>
              <a:gd name="connsiteX2272" fmla="*/ 8523648 w 12192528"/>
              <a:gd name="connsiteY2272" fmla="*/ 1109160 h 3912503"/>
              <a:gd name="connsiteX2273" fmla="*/ 8532365 w 12192528"/>
              <a:gd name="connsiteY2273" fmla="*/ 1104050 h 3912503"/>
              <a:gd name="connsiteX2274" fmla="*/ 8530202 w 12192528"/>
              <a:gd name="connsiteY2274" fmla="*/ 1106697 h 3912503"/>
              <a:gd name="connsiteX2275" fmla="*/ 8585206 w 12192528"/>
              <a:gd name="connsiteY2275" fmla="*/ 1086029 h 3912503"/>
              <a:gd name="connsiteX2276" fmla="*/ 8726041 w 12192528"/>
              <a:gd name="connsiteY2276" fmla="*/ 1043572 h 3912503"/>
              <a:gd name="connsiteX2277" fmla="*/ 8725860 w 12192528"/>
              <a:gd name="connsiteY2277" fmla="*/ 1043138 h 3912503"/>
              <a:gd name="connsiteX2278" fmla="*/ 8725594 w 12192528"/>
              <a:gd name="connsiteY2278" fmla="*/ 1038581 h 3912503"/>
              <a:gd name="connsiteX2279" fmla="*/ 8726398 w 12192528"/>
              <a:gd name="connsiteY2279" fmla="*/ 1035097 h 3912503"/>
              <a:gd name="connsiteX2280" fmla="*/ 8727741 w 12192528"/>
              <a:gd name="connsiteY2280" fmla="*/ 1027860 h 3912503"/>
              <a:gd name="connsiteX2281" fmla="*/ 8728010 w 12192528"/>
              <a:gd name="connsiteY2281" fmla="*/ 1025180 h 3912503"/>
              <a:gd name="connsiteX2282" fmla="*/ 8728814 w 12192528"/>
              <a:gd name="connsiteY2282" fmla="*/ 1018748 h 3912503"/>
              <a:gd name="connsiteX2283" fmla="*/ 8742234 w 12192528"/>
              <a:gd name="connsiteY2283" fmla="*/ 1008294 h 3912503"/>
              <a:gd name="connsiteX2284" fmla="*/ 8750820 w 12192528"/>
              <a:gd name="connsiteY2284" fmla="*/ 1008026 h 3912503"/>
              <a:gd name="connsiteX2285" fmla="*/ 8767728 w 12192528"/>
              <a:gd name="connsiteY2285" fmla="*/ 1011778 h 3912503"/>
              <a:gd name="connsiteX2286" fmla="*/ 8772290 w 12192528"/>
              <a:gd name="connsiteY2286" fmla="*/ 1014191 h 3912503"/>
              <a:gd name="connsiteX2287" fmla="*/ 8777390 w 12192528"/>
              <a:gd name="connsiteY2287" fmla="*/ 1018479 h 3912503"/>
              <a:gd name="connsiteX2288" fmla="*/ 8780610 w 12192528"/>
              <a:gd name="connsiteY2288" fmla="*/ 1022767 h 3912503"/>
              <a:gd name="connsiteX2289" fmla="*/ 8781875 w 12192528"/>
              <a:gd name="connsiteY2289" fmla="*/ 1026738 h 3912503"/>
              <a:gd name="connsiteX2290" fmla="*/ 8800367 w 12192528"/>
              <a:gd name="connsiteY2290" fmla="*/ 1021164 h 3912503"/>
              <a:gd name="connsiteX2291" fmla="*/ 9022051 w 12192528"/>
              <a:gd name="connsiteY2291" fmla="*/ 972694 h 3912503"/>
              <a:gd name="connsiteX2292" fmla="*/ 9201839 w 12192528"/>
              <a:gd name="connsiteY2292" fmla="*/ 947956 h 3912503"/>
              <a:gd name="connsiteX2293" fmla="*/ 9249722 w 12192528"/>
              <a:gd name="connsiteY2293" fmla="*/ 945813 h 3912503"/>
              <a:gd name="connsiteX2294" fmla="*/ 9256912 w 12192528"/>
              <a:gd name="connsiteY2294" fmla="*/ 940922 h 3912503"/>
              <a:gd name="connsiteX2295" fmla="*/ 9268501 w 12192528"/>
              <a:gd name="connsiteY2295" fmla="*/ 941296 h 3912503"/>
              <a:gd name="connsiteX2296" fmla="*/ 9328310 w 12192528"/>
              <a:gd name="connsiteY2296" fmla="*/ 936808 h 3912503"/>
              <a:gd name="connsiteX2297" fmla="*/ 9351707 w 12192528"/>
              <a:gd name="connsiteY2297" fmla="*/ 935722 h 3912503"/>
              <a:gd name="connsiteX2298" fmla="*/ 9300098 w 12192528"/>
              <a:gd name="connsiteY2298" fmla="*/ 931742 h 3912503"/>
              <a:gd name="connsiteX2299" fmla="*/ 9222336 w 12192528"/>
              <a:gd name="connsiteY2299" fmla="*/ 925048 h 3912503"/>
              <a:gd name="connsiteX2300" fmla="*/ 11833298 w 12192528"/>
              <a:gd name="connsiteY2300" fmla="*/ 911134 h 3912503"/>
              <a:gd name="connsiteX2301" fmla="*/ 11845014 w 12192528"/>
              <a:gd name="connsiteY2301" fmla="*/ 922018 h 3912503"/>
              <a:gd name="connsiteX2302" fmla="*/ 11847356 w 12192528"/>
              <a:gd name="connsiteY2302" fmla="*/ 926294 h 3912503"/>
              <a:gd name="connsiteX2303" fmla="*/ 11854775 w 12192528"/>
              <a:gd name="connsiteY2303" fmla="*/ 935623 h 3912503"/>
              <a:gd name="connsiteX2304" fmla="*/ 11860632 w 12192528"/>
              <a:gd name="connsiteY2304" fmla="*/ 939122 h 3912503"/>
              <a:gd name="connsiteX2305" fmla="*/ 11866099 w 12192528"/>
              <a:gd name="connsiteY2305" fmla="*/ 954671 h 3912503"/>
              <a:gd name="connsiteX2306" fmla="*/ 11862585 w 12192528"/>
              <a:gd name="connsiteY2306" fmla="*/ 967887 h 3912503"/>
              <a:gd name="connsiteX2307" fmla="*/ 11851651 w 12192528"/>
              <a:gd name="connsiteY2307" fmla="*/ 976440 h 3912503"/>
              <a:gd name="connsiteX2308" fmla="*/ 11850481 w 12192528"/>
              <a:gd name="connsiteY2308" fmla="*/ 977994 h 3912503"/>
              <a:gd name="connsiteX2309" fmla="*/ 11842671 w 12192528"/>
              <a:gd name="connsiteY2309" fmla="*/ 977994 h 3912503"/>
              <a:gd name="connsiteX2310" fmla="*/ 11834081 w 12192528"/>
              <a:gd name="connsiteY2310" fmla="*/ 973718 h 3912503"/>
              <a:gd name="connsiteX2311" fmla="*/ 11828225 w 12192528"/>
              <a:gd name="connsiteY2311" fmla="*/ 966722 h 3912503"/>
              <a:gd name="connsiteX2312" fmla="*/ 11823927 w 12192528"/>
              <a:gd name="connsiteY2312" fmla="*/ 956226 h 3912503"/>
              <a:gd name="connsiteX2313" fmla="*/ 11818462 w 12192528"/>
              <a:gd name="connsiteY2313" fmla="*/ 946119 h 3912503"/>
              <a:gd name="connsiteX2314" fmla="*/ 11809871 w 12192528"/>
              <a:gd name="connsiteY2314" fmla="*/ 937567 h 3912503"/>
              <a:gd name="connsiteX2315" fmla="*/ 11809871 w 12192528"/>
              <a:gd name="connsiteY2315" fmla="*/ 923573 h 3912503"/>
              <a:gd name="connsiteX2316" fmla="*/ 11814557 w 12192528"/>
              <a:gd name="connsiteY2316" fmla="*/ 918131 h 3912503"/>
              <a:gd name="connsiteX2317" fmla="*/ 11823147 w 12192528"/>
              <a:gd name="connsiteY2317" fmla="*/ 912688 h 3912503"/>
              <a:gd name="connsiteX2318" fmla="*/ 11833298 w 12192528"/>
              <a:gd name="connsiteY2318" fmla="*/ 911134 h 3912503"/>
              <a:gd name="connsiteX2319" fmla="*/ 5160887 w 12192528"/>
              <a:gd name="connsiteY2319" fmla="*/ 886310 h 3912503"/>
              <a:gd name="connsiteX2320" fmla="*/ 5156475 w 12192528"/>
              <a:gd name="connsiteY2320" fmla="*/ 890724 h 3912503"/>
              <a:gd name="connsiteX2321" fmla="*/ 5032900 w 12192528"/>
              <a:gd name="connsiteY2321" fmla="*/ 890724 h 3912503"/>
              <a:gd name="connsiteX2322" fmla="*/ 4746036 w 12192528"/>
              <a:gd name="connsiteY2322" fmla="*/ 917204 h 3912503"/>
              <a:gd name="connsiteX2323" fmla="*/ 4290911 w 12192528"/>
              <a:gd name="connsiteY2323" fmla="*/ 1022573 h 3912503"/>
              <a:gd name="connsiteX2324" fmla="*/ 4168852 w 12192528"/>
              <a:gd name="connsiteY2324" fmla="*/ 1068909 h 3912503"/>
              <a:gd name="connsiteX2325" fmla="*/ 4169889 w 12192528"/>
              <a:gd name="connsiteY2325" fmla="*/ 1071705 h 3912503"/>
              <a:gd name="connsiteX2326" fmla="*/ 4169889 w 12192528"/>
              <a:gd name="connsiteY2326" fmla="*/ 1075807 h 3912503"/>
              <a:gd name="connsiteX2327" fmla="*/ 4416692 w 12192528"/>
              <a:gd name="connsiteY2327" fmla="*/ 997748 h 3912503"/>
              <a:gd name="connsiteX2328" fmla="*/ 5010835 w 12192528"/>
              <a:gd name="connsiteY2328" fmla="*/ 917204 h 3912503"/>
              <a:gd name="connsiteX2329" fmla="*/ 5010835 w 12192528"/>
              <a:gd name="connsiteY2329" fmla="*/ 926031 h 3912503"/>
              <a:gd name="connsiteX2330" fmla="*/ 4882850 w 12192528"/>
              <a:gd name="connsiteY2330" fmla="*/ 974578 h 3912503"/>
              <a:gd name="connsiteX2331" fmla="*/ 4900502 w 12192528"/>
              <a:gd name="connsiteY2331" fmla="*/ 978991 h 3912503"/>
              <a:gd name="connsiteX2332" fmla="*/ 4821063 w 12192528"/>
              <a:gd name="connsiteY2332" fmla="*/ 987818 h 3912503"/>
              <a:gd name="connsiteX2333" fmla="*/ 4763690 w 12192528"/>
              <a:gd name="connsiteY2333" fmla="*/ 1009885 h 3912503"/>
              <a:gd name="connsiteX2334" fmla="*/ 4807823 w 12192528"/>
              <a:gd name="connsiteY2334" fmla="*/ 1018712 h 3912503"/>
              <a:gd name="connsiteX2335" fmla="*/ 4803408 w 12192528"/>
              <a:gd name="connsiteY2335" fmla="*/ 1023125 h 3912503"/>
              <a:gd name="connsiteX2336" fmla="*/ 4798997 w 12192528"/>
              <a:gd name="connsiteY2336" fmla="*/ 1023125 h 3912503"/>
              <a:gd name="connsiteX2337" fmla="*/ 4794581 w 12192528"/>
              <a:gd name="connsiteY2337" fmla="*/ 1023125 h 3912503"/>
              <a:gd name="connsiteX2338" fmla="*/ 4785755 w 12192528"/>
              <a:gd name="connsiteY2338" fmla="*/ 1023125 h 3912503"/>
              <a:gd name="connsiteX2339" fmla="*/ 4790168 w 12192528"/>
              <a:gd name="connsiteY2339" fmla="*/ 1027537 h 3912503"/>
              <a:gd name="connsiteX2340" fmla="*/ 4794584 w 12192528"/>
              <a:gd name="connsiteY2340" fmla="*/ 1027537 h 3912503"/>
              <a:gd name="connsiteX2341" fmla="*/ 4798997 w 12192528"/>
              <a:gd name="connsiteY2341" fmla="*/ 1027537 h 3912503"/>
              <a:gd name="connsiteX2342" fmla="*/ 4812237 w 12192528"/>
              <a:gd name="connsiteY2342" fmla="*/ 1031951 h 3912503"/>
              <a:gd name="connsiteX2343" fmla="*/ 4816648 w 12192528"/>
              <a:gd name="connsiteY2343" fmla="*/ 1027537 h 3912503"/>
              <a:gd name="connsiteX2344" fmla="*/ 4812237 w 12192528"/>
              <a:gd name="connsiteY2344" fmla="*/ 1027537 h 3912503"/>
              <a:gd name="connsiteX2345" fmla="*/ 4807823 w 12192528"/>
              <a:gd name="connsiteY2345" fmla="*/ 1023125 h 3912503"/>
              <a:gd name="connsiteX2346" fmla="*/ 4821062 w 12192528"/>
              <a:gd name="connsiteY2346" fmla="*/ 1023125 h 3912503"/>
              <a:gd name="connsiteX2347" fmla="*/ 4825476 w 12192528"/>
              <a:gd name="connsiteY2347" fmla="*/ 1023125 h 3912503"/>
              <a:gd name="connsiteX2348" fmla="*/ 4860781 w 12192528"/>
              <a:gd name="connsiteY2348" fmla="*/ 1045192 h 3912503"/>
              <a:gd name="connsiteX2349" fmla="*/ 4807823 w 12192528"/>
              <a:gd name="connsiteY2349" fmla="*/ 1049604 h 3912503"/>
              <a:gd name="connsiteX2350" fmla="*/ 4825476 w 12192528"/>
              <a:gd name="connsiteY2350" fmla="*/ 1067257 h 3912503"/>
              <a:gd name="connsiteX2351" fmla="*/ 4719556 w 12192528"/>
              <a:gd name="connsiteY2351" fmla="*/ 1111391 h 3912503"/>
              <a:gd name="connsiteX2352" fmla="*/ 4715141 w 12192528"/>
              <a:gd name="connsiteY2352" fmla="*/ 1111391 h 3912503"/>
              <a:gd name="connsiteX2353" fmla="*/ 4706316 w 12192528"/>
              <a:gd name="connsiteY2353" fmla="*/ 1111391 h 3912503"/>
              <a:gd name="connsiteX2354" fmla="*/ 4701900 w 12192528"/>
              <a:gd name="connsiteY2354" fmla="*/ 1115804 h 3912503"/>
              <a:gd name="connsiteX2355" fmla="*/ 4653355 w 12192528"/>
              <a:gd name="connsiteY2355" fmla="*/ 1129045 h 3912503"/>
              <a:gd name="connsiteX2356" fmla="*/ 4635703 w 12192528"/>
              <a:gd name="connsiteY2356" fmla="*/ 1133457 h 3912503"/>
              <a:gd name="connsiteX2357" fmla="*/ 4631288 w 12192528"/>
              <a:gd name="connsiteY2357" fmla="*/ 1137871 h 3912503"/>
              <a:gd name="connsiteX2358" fmla="*/ 4626876 w 12192528"/>
              <a:gd name="connsiteY2358" fmla="*/ 1137871 h 3912503"/>
              <a:gd name="connsiteX2359" fmla="*/ 4626876 w 12192528"/>
              <a:gd name="connsiteY2359" fmla="*/ 1142285 h 3912503"/>
              <a:gd name="connsiteX2360" fmla="*/ 4622463 w 12192528"/>
              <a:gd name="connsiteY2360" fmla="*/ 1142285 h 3912503"/>
              <a:gd name="connsiteX2361" fmla="*/ 4604810 w 12192528"/>
              <a:gd name="connsiteY2361" fmla="*/ 1151112 h 3912503"/>
              <a:gd name="connsiteX2362" fmla="*/ 4618049 w 12192528"/>
              <a:gd name="connsiteY2362" fmla="*/ 1155525 h 3912503"/>
              <a:gd name="connsiteX2363" fmla="*/ 4609223 w 12192528"/>
              <a:gd name="connsiteY2363" fmla="*/ 1164351 h 3912503"/>
              <a:gd name="connsiteX2364" fmla="*/ 4569503 w 12192528"/>
              <a:gd name="connsiteY2364" fmla="*/ 1168764 h 3912503"/>
              <a:gd name="connsiteX2365" fmla="*/ 4463584 w 12192528"/>
              <a:gd name="connsiteY2365" fmla="*/ 1204071 h 3912503"/>
              <a:gd name="connsiteX2366" fmla="*/ 4437102 w 12192528"/>
              <a:gd name="connsiteY2366" fmla="*/ 1212897 h 3912503"/>
              <a:gd name="connsiteX2367" fmla="*/ 4348838 w 12192528"/>
              <a:gd name="connsiteY2367" fmla="*/ 1243791 h 3912503"/>
              <a:gd name="connsiteX2368" fmla="*/ 4335598 w 12192528"/>
              <a:gd name="connsiteY2368" fmla="*/ 1243791 h 3912503"/>
              <a:gd name="connsiteX2369" fmla="*/ 4326771 w 12192528"/>
              <a:gd name="connsiteY2369" fmla="*/ 1252618 h 3912503"/>
              <a:gd name="connsiteX2370" fmla="*/ 4322356 w 12192528"/>
              <a:gd name="connsiteY2370" fmla="*/ 1248203 h 3912503"/>
              <a:gd name="connsiteX2371" fmla="*/ 4260571 w 12192528"/>
              <a:gd name="connsiteY2371" fmla="*/ 1274684 h 3912503"/>
              <a:gd name="connsiteX2372" fmla="*/ 4260571 w 12192528"/>
              <a:gd name="connsiteY2372" fmla="*/ 1265858 h 3912503"/>
              <a:gd name="connsiteX2373" fmla="*/ 4247332 w 12192528"/>
              <a:gd name="connsiteY2373" fmla="*/ 1279098 h 3912503"/>
              <a:gd name="connsiteX2374" fmla="*/ 4238193 w 12192528"/>
              <a:gd name="connsiteY2374" fmla="*/ 1282035 h 3912503"/>
              <a:gd name="connsiteX2375" fmla="*/ 4249592 w 12192528"/>
              <a:gd name="connsiteY2375" fmla="*/ 1287860 h 3912503"/>
              <a:gd name="connsiteX2376" fmla="*/ 4297332 w 12192528"/>
              <a:gd name="connsiteY2376" fmla="*/ 1271163 h 3912503"/>
              <a:gd name="connsiteX2377" fmla="*/ 4584250 w 12192528"/>
              <a:gd name="connsiteY2377" fmla="*/ 1207034 h 3912503"/>
              <a:gd name="connsiteX2378" fmla="*/ 4804569 w 12192528"/>
              <a:gd name="connsiteY2378" fmla="*/ 1175960 h 3912503"/>
              <a:gd name="connsiteX2379" fmla="*/ 4824643 w 12192528"/>
              <a:gd name="connsiteY2379" fmla="*/ 1181029 h 3912503"/>
              <a:gd name="connsiteX2380" fmla="*/ 4816353 w 12192528"/>
              <a:gd name="connsiteY2380" fmla="*/ 1190133 h 3912503"/>
              <a:gd name="connsiteX2381" fmla="*/ 4465087 w 12192528"/>
              <a:gd name="connsiteY2381" fmla="*/ 1256427 h 3912503"/>
              <a:gd name="connsiteX2382" fmla="*/ 4296734 w 12192528"/>
              <a:gd name="connsiteY2382" fmla="*/ 1305865 h 3912503"/>
              <a:gd name="connsiteX2383" fmla="*/ 4312540 w 12192528"/>
              <a:gd name="connsiteY2383" fmla="*/ 1310402 h 3912503"/>
              <a:gd name="connsiteX2384" fmla="*/ 4335142 w 12192528"/>
              <a:gd name="connsiteY2384" fmla="*/ 1318492 h 3912503"/>
              <a:gd name="connsiteX2385" fmla="*/ 4414434 w 12192528"/>
              <a:gd name="connsiteY2385" fmla="*/ 1295504 h 3912503"/>
              <a:gd name="connsiteX2386" fmla="*/ 4444757 w 12192528"/>
              <a:gd name="connsiteY2386" fmla="*/ 1289120 h 3912503"/>
              <a:gd name="connsiteX2387" fmla="*/ 4459170 w 12192528"/>
              <a:gd name="connsiteY2387" fmla="*/ 1279098 h 3912503"/>
              <a:gd name="connsiteX2388" fmla="*/ 4481236 w 12192528"/>
              <a:gd name="connsiteY2388" fmla="*/ 1270271 h 3912503"/>
              <a:gd name="connsiteX2389" fmla="*/ 4507717 w 12192528"/>
              <a:gd name="connsiteY2389" fmla="*/ 1265858 h 3912503"/>
              <a:gd name="connsiteX2390" fmla="*/ 4538608 w 12192528"/>
              <a:gd name="connsiteY2390" fmla="*/ 1257032 h 3912503"/>
              <a:gd name="connsiteX2391" fmla="*/ 4582743 w 12192528"/>
              <a:gd name="connsiteY2391" fmla="*/ 1248204 h 3912503"/>
              <a:gd name="connsiteX2392" fmla="*/ 4609223 w 12192528"/>
              <a:gd name="connsiteY2392" fmla="*/ 1239379 h 3912503"/>
              <a:gd name="connsiteX2393" fmla="*/ 4613636 w 12192528"/>
              <a:gd name="connsiteY2393" fmla="*/ 1239379 h 3912503"/>
              <a:gd name="connsiteX2394" fmla="*/ 4648942 w 12192528"/>
              <a:gd name="connsiteY2394" fmla="*/ 1230551 h 3912503"/>
              <a:gd name="connsiteX2395" fmla="*/ 4679836 w 12192528"/>
              <a:gd name="connsiteY2395" fmla="*/ 1221725 h 3912503"/>
              <a:gd name="connsiteX2396" fmla="*/ 4693076 w 12192528"/>
              <a:gd name="connsiteY2396" fmla="*/ 1217313 h 3912503"/>
              <a:gd name="connsiteX2397" fmla="*/ 4697488 w 12192528"/>
              <a:gd name="connsiteY2397" fmla="*/ 1217312 h 3912503"/>
              <a:gd name="connsiteX2398" fmla="*/ 4710729 w 12192528"/>
              <a:gd name="connsiteY2398" fmla="*/ 1221725 h 3912503"/>
              <a:gd name="connsiteX2399" fmla="*/ 4715141 w 12192528"/>
              <a:gd name="connsiteY2399" fmla="*/ 1221725 h 3912503"/>
              <a:gd name="connsiteX2400" fmla="*/ 4723970 w 12192528"/>
              <a:gd name="connsiteY2400" fmla="*/ 1217312 h 3912503"/>
              <a:gd name="connsiteX2401" fmla="*/ 4723970 w 12192528"/>
              <a:gd name="connsiteY2401" fmla="*/ 1212897 h 3912503"/>
              <a:gd name="connsiteX2402" fmla="*/ 4746036 w 12192528"/>
              <a:gd name="connsiteY2402" fmla="*/ 1212897 h 3912503"/>
              <a:gd name="connsiteX2403" fmla="*/ 4750449 w 12192528"/>
              <a:gd name="connsiteY2403" fmla="*/ 1208485 h 3912503"/>
              <a:gd name="connsiteX2404" fmla="*/ 4746036 w 12192528"/>
              <a:gd name="connsiteY2404" fmla="*/ 1208485 h 3912503"/>
              <a:gd name="connsiteX2405" fmla="*/ 4723970 w 12192528"/>
              <a:gd name="connsiteY2405" fmla="*/ 1212897 h 3912503"/>
              <a:gd name="connsiteX2406" fmla="*/ 4723970 w 12192528"/>
              <a:gd name="connsiteY2406" fmla="*/ 1208485 h 3912503"/>
              <a:gd name="connsiteX2407" fmla="*/ 4732795 w 12192528"/>
              <a:gd name="connsiteY2407" fmla="*/ 1208485 h 3912503"/>
              <a:gd name="connsiteX2408" fmla="*/ 4737209 w 12192528"/>
              <a:gd name="connsiteY2408" fmla="*/ 1208485 h 3912503"/>
              <a:gd name="connsiteX2409" fmla="*/ 4750449 w 12192528"/>
              <a:gd name="connsiteY2409" fmla="*/ 1204071 h 3912503"/>
              <a:gd name="connsiteX2410" fmla="*/ 4768102 w 12192528"/>
              <a:gd name="connsiteY2410" fmla="*/ 1204071 h 3912503"/>
              <a:gd name="connsiteX2411" fmla="*/ 4763689 w 12192528"/>
              <a:gd name="connsiteY2411" fmla="*/ 1208486 h 3912503"/>
              <a:gd name="connsiteX2412" fmla="*/ 4772515 w 12192528"/>
              <a:gd name="connsiteY2412" fmla="*/ 1208485 h 3912503"/>
              <a:gd name="connsiteX2413" fmla="*/ 4781344 w 12192528"/>
              <a:gd name="connsiteY2413" fmla="*/ 1208485 h 3912503"/>
              <a:gd name="connsiteX2414" fmla="*/ 4794584 w 12192528"/>
              <a:gd name="connsiteY2414" fmla="*/ 1204071 h 3912503"/>
              <a:gd name="connsiteX2415" fmla="*/ 4803408 w 12192528"/>
              <a:gd name="connsiteY2415" fmla="*/ 1204071 h 3912503"/>
              <a:gd name="connsiteX2416" fmla="*/ 4807823 w 12192528"/>
              <a:gd name="connsiteY2416" fmla="*/ 1199658 h 3912503"/>
              <a:gd name="connsiteX2417" fmla="*/ 4821063 w 12192528"/>
              <a:gd name="connsiteY2417" fmla="*/ 1195245 h 3912503"/>
              <a:gd name="connsiteX2418" fmla="*/ 4829889 w 12192528"/>
              <a:gd name="connsiteY2418" fmla="*/ 1195245 h 3912503"/>
              <a:gd name="connsiteX2419" fmla="*/ 4834302 w 12192528"/>
              <a:gd name="connsiteY2419" fmla="*/ 1199658 h 3912503"/>
              <a:gd name="connsiteX2420" fmla="*/ 4838716 w 12192528"/>
              <a:gd name="connsiteY2420" fmla="*/ 1195245 h 3912503"/>
              <a:gd name="connsiteX2421" fmla="*/ 4847542 w 12192528"/>
              <a:gd name="connsiteY2421" fmla="*/ 1199658 h 3912503"/>
              <a:gd name="connsiteX2422" fmla="*/ 4856368 w 12192528"/>
              <a:gd name="connsiteY2422" fmla="*/ 1195245 h 3912503"/>
              <a:gd name="connsiteX2423" fmla="*/ 4851957 w 12192528"/>
              <a:gd name="connsiteY2423" fmla="*/ 1190831 h 3912503"/>
              <a:gd name="connsiteX2424" fmla="*/ 4865196 w 12192528"/>
              <a:gd name="connsiteY2424" fmla="*/ 1190831 h 3912503"/>
              <a:gd name="connsiteX2425" fmla="*/ 4869610 w 12192528"/>
              <a:gd name="connsiteY2425" fmla="*/ 1190832 h 3912503"/>
              <a:gd name="connsiteX2426" fmla="*/ 4887261 w 12192528"/>
              <a:gd name="connsiteY2426" fmla="*/ 1186418 h 3912503"/>
              <a:gd name="connsiteX2427" fmla="*/ 4904916 w 12192528"/>
              <a:gd name="connsiteY2427" fmla="*/ 1186418 h 3912503"/>
              <a:gd name="connsiteX2428" fmla="*/ 4918155 w 12192528"/>
              <a:gd name="connsiteY2428" fmla="*/ 1186418 h 3912503"/>
              <a:gd name="connsiteX2429" fmla="*/ 4944634 w 12192528"/>
              <a:gd name="connsiteY2429" fmla="*/ 1186418 h 3912503"/>
              <a:gd name="connsiteX2430" fmla="*/ 4957877 w 12192528"/>
              <a:gd name="connsiteY2430" fmla="*/ 1190831 h 3912503"/>
              <a:gd name="connsiteX2431" fmla="*/ 4953461 w 12192528"/>
              <a:gd name="connsiteY2431" fmla="*/ 1195245 h 3912503"/>
              <a:gd name="connsiteX2432" fmla="*/ 4949048 w 12192528"/>
              <a:gd name="connsiteY2432" fmla="*/ 1199659 h 3912503"/>
              <a:gd name="connsiteX2433" fmla="*/ 4953461 w 12192528"/>
              <a:gd name="connsiteY2433" fmla="*/ 1199658 h 3912503"/>
              <a:gd name="connsiteX2434" fmla="*/ 4957874 w 12192528"/>
              <a:gd name="connsiteY2434" fmla="*/ 1199658 h 3912503"/>
              <a:gd name="connsiteX2435" fmla="*/ 4962288 w 12192528"/>
              <a:gd name="connsiteY2435" fmla="*/ 1195245 h 3912503"/>
              <a:gd name="connsiteX2436" fmla="*/ 4966702 w 12192528"/>
              <a:gd name="connsiteY2436" fmla="*/ 1190831 h 3912503"/>
              <a:gd name="connsiteX2437" fmla="*/ 4966702 w 12192528"/>
              <a:gd name="connsiteY2437" fmla="*/ 1186418 h 3912503"/>
              <a:gd name="connsiteX2438" fmla="*/ 4944634 w 12192528"/>
              <a:gd name="connsiteY2438" fmla="*/ 1182004 h 3912503"/>
              <a:gd name="connsiteX2439" fmla="*/ 4940224 w 12192528"/>
              <a:gd name="connsiteY2439" fmla="*/ 1182005 h 3912503"/>
              <a:gd name="connsiteX2440" fmla="*/ 4922569 w 12192528"/>
              <a:gd name="connsiteY2440" fmla="*/ 1182004 h 3912503"/>
              <a:gd name="connsiteX2441" fmla="*/ 4913741 w 12192528"/>
              <a:gd name="connsiteY2441" fmla="*/ 1182004 h 3912503"/>
              <a:gd name="connsiteX2442" fmla="*/ 4935808 w 12192528"/>
              <a:gd name="connsiteY2442" fmla="*/ 1177592 h 3912503"/>
              <a:gd name="connsiteX2443" fmla="*/ 4962288 w 12192528"/>
              <a:gd name="connsiteY2443" fmla="*/ 1173177 h 3912503"/>
              <a:gd name="connsiteX2444" fmla="*/ 4971116 w 12192528"/>
              <a:gd name="connsiteY2444" fmla="*/ 1177592 h 3912503"/>
              <a:gd name="connsiteX2445" fmla="*/ 4979942 w 12192528"/>
              <a:gd name="connsiteY2445" fmla="*/ 1177592 h 3912503"/>
              <a:gd name="connsiteX2446" fmla="*/ 5002008 w 12192528"/>
              <a:gd name="connsiteY2446" fmla="*/ 1177592 h 3912503"/>
              <a:gd name="connsiteX2447" fmla="*/ 4997595 w 12192528"/>
              <a:gd name="connsiteY2447" fmla="*/ 1182004 h 3912503"/>
              <a:gd name="connsiteX2448" fmla="*/ 4997596 w 12192528"/>
              <a:gd name="connsiteY2448" fmla="*/ 1186418 h 3912503"/>
              <a:gd name="connsiteX2449" fmla="*/ 5002008 w 12192528"/>
              <a:gd name="connsiteY2449" fmla="*/ 1186418 h 3912503"/>
              <a:gd name="connsiteX2450" fmla="*/ 5006420 w 12192528"/>
              <a:gd name="connsiteY2450" fmla="*/ 1186418 h 3912503"/>
              <a:gd name="connsiteX2451" fmla="*/ 5010834 w 12192528"/>
              <a:gd name="connsiteY2451" fmla="*/ 1182004 h 3912503"/>
              <a:gd name="connsiteX2452" fmla="*/ 5015251 w 12192528"/>
              <a:gd name="connsiteY2452" fmla="*/ 1182004 h 3912503"/>
              <a:gd name="connsiteX2453" fmla="*/ 5019661 w 12192528"/>
              <a:gd name="connsiteY2453" fmla="*/ 1182004 h 3912503"/>
              <a:gd name="connsiteX2454" fmla="*/ 5037315 w 12192528"/>
              <a:gd name="connsiteY2454" fmla="*/ 1177592 h 3912503"/>
              <a:gd name="connsiteX2455" fmla="*/ 5059383 w 12192528"/>
              <a:gd name="connsiteY2455" fmla="*/ 1177592 h 3912503"/>
              <a:gd name="connsiteX2456" fmla="*/ 5063793 w 12192528"/>
              <a:gd name="connsiteY2456" fmla="*/ 1182004 h 3912503"/>
              <a:gd name="connsiteX2457" fmla="*/ 5059383 w 12192528"/>
              <a:gd name="connsiteY2457" fmla="*/ 1186419 h 3912503"/>
              <a:gd name="connsiteX2458" fmla="*/ 5006420 w 12192528"/>
              <a:gd name="connsiteY2458" fmla="*/ 1190831 h 3912503"/>
              <a:gd name="connsiteX2459" fmla="*/ 5002006 w 12192528"/>
              <a:gd name="connsiteY2459" fmla="*/ 1190831 h 3912503"/>
              <a:gd name="connsiteX2460" fmla="*/ 5006420 w 12192528"/>
              <a:gd name="connsiteY2460" fmla="*/ 1195245 h 3912503"/>
              <a:gd name="connsiteX2461" fmla="*/ 5059383 w 12192528"/>
              <a:gd name="connsiteY2461" fmla="*/ 1190831 h 3912503"/>
              <a:gd name="connsiteX2462" fmla="*/ 5068208 w 12192528"/>
              <a:gd name="connsiteY2462" fmla="*/ 1204071 h 3912503"/>
              <a:gd name="connsiteX2463" fmla="*/ 5116754 w 12192528"/>
              <a:gd name="connsiteY2463" fmla="*/ 1212897 h 3912503"/>
              <a:gd name="connsiteX2464" fmla="*/ 5293286 w 12192528"/>
              <a:gd name="connsiteY2464" fmla="*/ 1248204 h 3912503"/>
              <a:gd name="connsiteX2465" fmla="*/ 5297701 w 12192528"/>
              <a:gd name="connsiteY2465" fmla="*/ 1248204 h 3912503"/>
              <a:gd name="connsiteX2466" fmla="*/ 5302115 w 12192528"/>
              <a:gd name="connsiteY2466" fmla="*/ 1248204 h 3912503"/>
              <a:gd name="connsiteX2467" fmla="*/ 5297699 w 12192528"/>
              <a:gd name="connsiteY2467" fmla="*/ 1243791 h 3912503"/>
              <a:gd name="connsiteX2468" fmla="*/ 5125580 w 12192528"/>
              <a:gd name="connsiteY2468" fmla="*/ 1208485 h 3912503"/>
              <a:gd name="connsiteX2469" fmla="*/ 5129996 w 12192528"/>
              <a:gd name="connsiteY2469" fmla="*/ 1208485 h 3912503"/>
              <a:gd name="connsiteX2470" fmla="*/ 5121166 w 12192528"/>
              <a:gd name="connsiteY2470" fmla="*/ 1199658 h 3912503"/>
              <a:gd name="connsiteX2471" fmla="*/ 5134406 w 12192528"/>
              <a:gd name="connsiteY2471" fmla="*/ 1199658 h 3912503"/>
              <a:gd name="connsiteX2472" fmla="*/ 5134407 w 12192528"/>
              <a:gd name="connsiteY2472" fmla="*/ 1204071 h 3912503"/>
              <a:gd name="connsiteX2473" fmla="*/ 5138821 w 12192528"/>
              <a:gd name="connsiteY2473" fmla="*/ 1204071 h 3912503"/>
              <a:gd name="connsiteX2474" fmla="*/ 5143235 w 12192528"/>
              <a:gd name="connsiteY2474" fmla="*/ 1204071 h 3912503"/>
              <a:gd name="connsiteX2475" fmla="*/ 5143235 w 12192528"/>
              <a:gd name="connsiteY2475" fmla="*/ 1199658 h 3912503"/>
              <a:gd name="connsiteX2476" fmla="*/ 5165300 w 12192528"/>
              <a:gd name="connsiteY2476" fmla="*/ 1204071 h 3912503"/>
              <a:gd name="connsiteX2477" fmla="*/ 5174127 w 12192528"/>
              <a:gd name="connsiteY2477" fmla="*/ 1204071 h 3912503"/>
              <a:gd name="connsiteX2478" fmla="*/ 5187368 w 12192528"/>
              <a:gd name="connsiteY2478" fmla="*/ 1204071 h 3912503"/>
              <a:gd name="connsiteX2479" fmla="*/ 5191780 w 12192528"/>
              <a:gd name="connsiteY2479" fmla="*/ 1204071 h 3912503"/>
              <a:gd name="connsiteX2480" fmla="*/ 5196195 w 12192528"/>
              <a:gd name="connsiteY2480" fmla="*/ 1208485 h 3912503"/>
              <a:gd name="connsiteX2481" fmla="*/ 5205019 w 12192528"/>
              <a:gd name="connsiteY2481" fmla="*/ 1208485 h 3912503"/>
              <a:gd name="connsiteX2482" fmla="*/ 5209434 w 12192528"/>
              <a:gd name="connsiteY2482" fmla="*/ 1204071 h 3912503"/>
              <a:gd name="connsiteX2483" fmla="*/ 5315354 w 12192528"/>
              <a:gd name="connsiteY2483" fmla="*/ 1204071 h 3912503"/>
              <a:gd name="connsiteX2484" fmla="*/ 5363899 w 12192528"/>
              <a:gd name="connsiteY2484" fmla="*/ 1212897 h 3912503"/>
              <a:gd name="connsiteX2485" fmla="*/ 5359489 w 12192528"/>
              <a:gd name="connsiteY2485" fmla="*/ 1208485 h 3912503"/>
              <a:gd name="connsiteX2486" fmla="*/ 5447752 w 12192528"/>
              <a:gd name="connsiteY2486" fmla="*/ 1217312 h 3912503"/>
              <a:gd name="connsiteX2487" fmla="*/ 5452166 w 12192528"/>
              <a:gd name="connsiteY2487" fmla="*/ 1212897 h 3912503"/>
              <a:gd name="connsiteX2488" fmla="*/ 5474234 w 12192528"/>
              <a:gd name="connsiteY2488" fmla="*/ 1217312 h 3912503"/>
              <a:gd name="connsiteX2489" fmla="*/ 5478645 w 12192528"/>
              <a:gd name="connsiteY2489" fmla="*/ 1221725 h 3912503"/>
              <a:gd name="connsiteX2490" fmla="*/ 5487473 w 12192528"/>
              <a:gd name="connsiteY2490" fmla="*/ 1217312 h 3912503"/>
              <a:gd name="connsiteX2491" fmla="*/ 5513952 w 12192528"/>
              <a:gd name="connsiteY2491" fmla="*/ 1221725 h 3912503"/>
              <a:gd name="connsiteX2492" fmla="*/ 5518366 w 12192528"/>
              <a:gd name="connsiteY2492" fmla="*/ 1221726 h 3912503"/>
              <a:gd name="connsiteX2493" fmla="*/ 5531607 w 12192528"/>
              <a:gd name="connsiteY2493" fmla="*/ 1226137 h 3912503"/>
              <a:gd name="connsiteX2494" fmla="*/ 5536018 w 12192528"/>
              <a:gd name="connsiteY2494" fmla="*/ 1226137 h 3912503"/>
              <a:gd name="connsiteX2495" fmla="*/ 5540432 w 12192528"/>
              <a:gd name="connsiteY2495" fmla="*/ 1226137 h 3912503"/>
              <a:gd name="connsiteX2496" fmla="*/ 5615460 w 12192528"/>
              <a:gd name="connsiteY2496" fmla="*/ 1243791 h 3912503"/>
              <a:gd name="connsiteX2497" fmla="*/ 5628699 w 12192528"/>
              <a:gd name="connsiteY2497" fmla="*/ 1243791 h 3912503"/>
              <a:gd name="connsiteX2498" fmla="*/ 5633113 w 12192528"/>
              <a:gd name="connsiteY2498" fmla="*/ 1243790 h 3912503"/>
              <a:gd name="connsiteX2499" fmla="*/ 5650765 w 12192528"/>
              <a:gd name="connsiteY2499" fmla="*/ 1243790 h 3912503"/>
              <a:gd name="connsiteX2500" fmla="*/ 5699311 w 12192528"/>
              <a:gd name="connsiteY2500" fmla="*/ 1261445 h 3912503"/>
              <a:gd name="connsiteX2501" fmla="*/ 5884670 w 12192528"/>
              <a:gd name="connsiteY2501" fmla="*/ 1318819 h 3912503"/>
              <a:gd name="connsiteX2502" fmla="*/ 5889085 w 12192528"/>
              <a:gd name="connsiteY2502" fmla="*/ 1318819 h 3912503"/>
              <a:gd name="connsiteX2503" fmla="*/ 5893498 w 12192528"/>
              <a:gd name="connsiteY2503" fmla="*/ 1323231 h 3912503"/>
              <a:gd name="connsiteX2504" fmla="*/ 5951973 w 12192528"/>
              <a:gd name="connsiteY2504" fmla="*/ 1356331 h 3912503"/>
              <a:gd name="connsiteX2505" fmla="*/ 6010071 w 12192528"/>
              <a:gd name="connsiteY2505" fmla="*/ 1385873 h 3912503"/>
              <a:gd name="connsiteX2506" fmla="*/ 6008796 w 12192528"/>
              <a:gd name="connsiteY2506" fmla="*/ 1385363 h 3912503"/>
              <a:gd name="connsiteX2507" fmla="*/ 5995002 w 12192528"/>
              <a:gd name="connsiteY2507" fmla="*/ 1380605 h 3912503"/>
              <a:gd name="connsiteX2508" fmla="*/ 5986176 w 12192528"/>
              <a:gd name="connsiteY2508" fmla="*/ 1376192 h 3912503"/>
              <a:gd name="connsiteX2509" fmla="*/ 5955283 w 12192528"/>
              <a:gd name="connsiteY2509" fmla="*/ 1362951 h 3912503"/>
              <a:gd name="connsiteX2510" fmla="*/ 5902324 w 12192528"/>
              <a:gd name="connsiteY2510" fmla="*/ 1340885 h 3912503"/>
              <a:gd name="connsiteX2511" fmla="*/ 5893498 w 12192528"/>
              <a:gd name="connsiteY2511" fmla="*/ 1336472 h 3912503"/>
              <a:gd name="connsiteX2512" fmla="*/ 5884670 w 12192528"/>
              <a:gd name="connsiteY2512" fmla="*/ 1332058 h 3912503"/>
              <a:gd name="connsiteX2513" fmla="*/ 5880257 w 12192528"/>
              <a:gd name="connsiteY2513" fmla="*/ 1336472 h 3912503"/>
              <a:gd name="connsiteX2514" fmla="*/ 5897909 w 12192528"/>
              <a:gd name="connsiteY2514" fmla="*/ 1349712 h 3912503"/>
              <a:gd name="connsiteX2515" fmla="*/ 5902324 w 12192528"/>
              <a:gd name="connsiteY2515" fmla="*/ 1349712 h 3912503"/>
              <a:gd name="connsiteX2516" fmla="*/ 5981762 w 12192528"/>
              <a:gd name="connsiteY2516" fmla="*/ 1385019 h 3912503"/>
              <a:gd name="connsiteX2517" fmla="*/ 5986176 w 12192528"/>
              <a:gd name="connsiteY2517" fmla="*/ 1385019 h 3912503"/>
              <a:gd name="connsiteX2518" fmla="*/ 6008241 w 12192528"/>
              <a:gd name="connsiteY2518" fmla="*/ 1402671 h 3912503"/>
              <a:gd name="connsiteX2519" fmla="*/ 6034725 w 12192528"/>
              <a:gd name="connsiteY2519" fmla="*/ 1415913 h 3912503"/>
              <a:gd name="connsiteX2520" fmla="*/ 6087683 w 12192528"/>
              <a:gd name="connsiteY2520" fmla="*/ 1439633 h 3912503"/>
              <a:gd name="connsiteX2521" fmla="*/ 6132066 w 12192528"/>
              <a:gd name="connsiteY2521" fmla="*/ 1467836 h 3912503"/>
              <a:gd name="connsiteX2522" fmla="*/ 6127403 w 12192528"/>
              <a:gd name="connsiteY2522" fmla="*/ 1468871 h 3912503"/>
              <a:gd name="connsiteX2523" fmla="*/ 6330415 w 12192528"/>
              <a:gd name="connsiteY2523" fmla="*/ 1592446 h 3912503"/>
              <a:gd name="connsiteX2524" fmla="*/ 6330415 w 12192528"/>
              <a:gd name="connsiteY2524" fmla="*/ 1596858 h 3912503"/>
              <a:gd name="connsiteX2525" fmla="*/ 6334829 w 12192528"/>
              <a:gd name="connsiteY2525" fmla="*/ 1596859 h 3912503"/>
              <a:gd name="connsiteX2526" fmla="*/ 6339242 w 12192528"/>
              <a:gd name="connsiteY2526" fmla="*/ 1596859 h 3912503"/>
              <a:gd name="connsiteX2527" fmla="*/ 6352483 w 12192528"/>
              <a:gd name="connsiteY2527" fmla="*/ 1614513 h 3912503"/>
              <a:gd name="connsiteX2528" fmla="*/ 6414267 w 12192528"/>
              <a:gd name="connsiteY2528" fmla="*/ 1649819 h 3912503"/>
              <a:gd name="connsiteX2529" fmla="*/ 6401029 w 12192528"/>
              <a:gd name="connsiteY2529" fmla="*/ 1649818 h 3912503"/>
              <a:gd name="connsiteX2530" fmla="*/ 6431922 w 12192528"/>
              <a:gd name="connsiteY2530" fmla="*/ 1663059 h 3912503"/>
              <a:gd name="connsiteX2531" fmla="*/ 6427507 w 12192528"/>
              <a:gd name="connsiteY2531" fmla="*/ 1667472 h 3912503"/>
              <a:gd name="connsiteX2532" fmla="*/ 6502532 w 12192528"/>
              <a:gd name="connsiteY2532" fmla="*/ 1720433 h 3912503"/>
              <a:gd name="connsiteX2533" fmla="*/ 6502532 w 12192528"/>
              <a:gd name="connsiteY2533" fmla="*/ 1724846 h 3912503"/>
              <a:gd name="connsiteX2534" fmla="*/ 6555490 w 12192528"/>
              <a:gd name="connsiteY2534" fmla="*/ 1773392 h 3912503"/>
              <a:gd name="connsiteX2535" fmla="*/ 6621689 w 12192528"/>
              <a:gd name="connsiteY2535" fmla="*/ 1830765 h 3912503"/>
              <a:gd name="connsiteX2536" fmla="*/ 6649828 w 12192528"/>
              <a:gd name="connsiteY2536" fmla="*/ 1864417 h 3912503"/>
              <a:gd name="connsiteX2537" fmla="*/ 6683345 w 12192528"/>
              <a:gd name="connsiteY2537" fmla="*/ 1896966 h 3912503"/>
              <a:gd name="connsiteX2538" fmla="*/ 6679066 w 12192528"/>
              <a:gd name="connsiteY2538" fmla="*/ 1896966 h 3912503"/>
              <a:gd name="connsiteX2539" fmla="*/ 6683479 w 12192528"/>
              <a:gd name="connsiteY2539" fmla="*/ 1901380 h 3912503"/>
              <a:gd name="connsiteX2540" fmla="*/ 6692305 w 12192528"/>
              <a:gd name="connsiteY2540" fmla="*/ 1905793 h 3912503"/>
              <a:gd name="connsiteX2541" fmla="*/ 6687890 w 12192528"/>
              <a:gd name="connsiteY2541" fmla="*/ 1905793 h 3912503"/>
              <a:gd name="connsiteX2542" fmla="*/ 6714370 w 12192528"/>
              <a:gd name="connsiteY2542" fmla="*/ 1932272 h 3912503"/>
              <a:gd name="connsiteX2543" fmla="*/ 6718784 w 12192528"/>
              <a:gd name="connsiteY2543" fmla="*/ 1932272 h 3912503"/>
              <a:gd name="connsiteX2544" fmla="*/ 6727610 w 12192528"/>
              <a:gd name="connsiteY2544" fmla="*/ 1936686 h 3912503"/>
              <a:gd name="connsiteX2545" fmla="*/ 6718784 w 12192528"/>
              <a:gd name="connsiteY2545" fmla="*/ 1936686 h 3912503"/>
              <a:gd name="connsiteX2546" fmla="*/ 6732024 w 12192528"/>
              <a:gd name="connsiteY2546" fmla="*/ 1949926 h 3912503"/>
              <a:gd name="connsiteX2547" fmla="*/ 6727608 w 12192528"/>
              <a:gd name="connsiteY2547" fmla="*/ 1949926 h 3912503"/>
              <a:gd name="connsiteX2548" fmla="*/ 6723198 w 12192528"/>
              <a:gd name="connsiteY2548" fmla="*/ 1949926 h 3912503"/>
              <a:gd name="connsiteX2549" fmla="*/ 6723198 w 12192528"/>
              <a:gd name="connsiteY2549" fmla="*/ 1954339 h 3912503"/>
              <a:gd name="connsiteX2550" fmla="*/ 6732024 w 12192528"/>
              <a:gd name="connsiteY2550" fmla="*/ 1954339 h 3912503"/>
              <a:gd name="connsiteX2551" fmla="*/ 6736436 w 12192528"/>
              <a:gd name="connsiteY2551" fmla="*/ 1954338 h 3912503"/>
              <a:gd name="connsiteX2552" fmla="*/ 6740851 w 12192528"/>
              <a:gd name="connsiteY2552" fmla="*/ 1958753 h 3912503"/>
              <a:gd name="connsiteX2553" fmla="*/ 6740851 w 12192528"/>
              <a:gd name="connsiteY2553" fmla="*/ 1963166 h 3912503"/>
              <a:gd name="connsiteX2554" fmla="*/ 6740851 w 12192528"/>
              <a:gd name="connsiteY2554" fmla="*/ 1967580 h 3912503"/>
              <a:gd name="connsiteX2555" fmla="*/ 6745263 w 12192528"/>
              <a:gd name="connsiteY2555" fmla="*/ 1967580 h 3912503"/>
              <a:gd name="connsiteX2556" fmla="*/ 6749678 w 12192528"/>
              <a:gd name="connsiteY2556" fmla="*/ 1967580 h 3912503"/>
              <a:gd name="connsiteX2557" fmla="*/ 6758503 w 12192528"/>
              <a:gd name="connsiteY2557" fmla="*/ 1980820 h 3912503"/>
              <a:gd name="connsiteX2558" fmla="*/ 6754092 w 12192528"/>
              <a:gd name="connsiteY2558" fmla="*/ 1980819 h 3912503"/>
              <a:gd name="connsiteX2559" fmla="*/ 6758503 w 12192528"/>
              <a:gd name="connsiteY2559" fmla="*/ 1985233 h 3912503"/>
              <a:gd name="connsiteX2560" fmla="*/ 6762917 w 12192528"/>
              <a:gd name="connsiteY2560" fmla="*/ 1989647 h 3912503"/>
              <a:gd name="connsiteX2561" fmla="*/ 6771744 w 12192528"/>
              <a:gd name="connsiteY2561" fmla="*/ 1994059 h 3912503"/>
              <a:gd name="connsiteX2562" fmla="*/ 6767331 w 12192528"/>
              <a:gd name="connsiteY2562" fmla="*/ 1994059 h 3912503"/>
              <a:gd name="connsiteX2563" fmla="*/ 6776157 w 12192528"/>
              <a:gd name="connsiteY2563" fmla="*/ 2011713 h 3912503"/>
              <a:gd name="connsiteX2564" fmla="*/ 6767331 w 12192528"/>
              <a:gd name="connsiteY2564" fmla="*/ 2011713 h 3912503"/>
              <a:gd name="connsiteX2565" fmla="*/ 6780571 w 12192528"/>
              <a:gd name="connsiteY2565" fmla="*/ 2029366 h 3912503"/>
              <a:gd name="connsiteX2566" fmla="*/ 6776157 w 12192528"/>
              <a:gd name="connsiteY2566" fmla="*/ 2029366 h 3912503"/>
              <a:gd name="connsiteX2567" fmla="*/ 6771744 w 12192528"/>
              <a:gd name="connsiteY2567" fmla="*/ 2024953 h 3912503"/>
              <a:gd name="connsiteX2568" fmla="*/ 6767331 w 12192528"/>
              <a:gd name="connsiteY2568" fmla="*/ 2024953 h 3912503"/>
              <a:gd name="connsiteX2569" fmla="*/ 6771744 w 12192528"/>
              <a:gd name="connsiteY2569" fmla="*/ 2029366 h 3912503"/>
              <a:gd name="connsiteX2570" fmla="*/ 6776157 w 12192528"/>
              <a:gd name="connsiteY2570" fmla="*/ 2033780 h 3912503"/>
              <a:gd name="connsiteX2571" fmla="*/ 6784983 w 12192528"/>
              <a:gd name="connsiteY2571" fmla="*/ 2038193 h 3912503"/>
              <a:gd name="connsiteX2572" fmla="*/ 6784983 w 12192528"/>
              <a:gd name="connsiteY2572" fmla="*/ 2029366 h 3912503"/>
              <a:gd name="connsiteX2573" fmla="*/ 6789396 w 12192528"/>
              <a:gd name="connsiteY2573" fmla="*/ 2033780 h 3912503"/>
              <a:gd name="connsiteX2574" fmla="*/ 6815876 w 12192528"/>
              <a:gd name="connsiteY2574" fmla="*/ 2055847 h 3912503"/>
              <a:gd name="connsiteX2575" fmla="*/ 6811465 w 12192528"/>
              <a:gd name="connsiteY2575" fmla="*/ 2038193 h 3912503"/>
              <a:gd name="connsiteX2576" fmla="*/ 6824703 w 12192528"/>
              <a:gd name="connsiteY2576" fmla="*/ 2055847 h 3912503"/>
              <a:gd name="connsiteX2577" fmla="*/ 6830026 w 12192528"/>
              <a:gd name="connsiteY2577" fmla="*/ 2061170 h 3912503"/>
              <a:gd name="connsiteX2578" fmla="*/ 6832873 w 12192528"/>
              <a:gd name="connsiteY2578" fmla="*/ 2056131 h 3912503"/>
              <a:gd name="connsiteX2579" fmla="*/ 6829114 w 12192528"/>
              <a:gd name="connsiteY2579" fmla="*/ 2051433 h 3912503"/>
              <a:gd name="connsiteX2580" fmla="*/ 6811465 w 12192528"/>
              <a:gd name="connsiteY2580" fmla="*/ 2029366 h 3912503"/>
              <a:gd name="connsiteX2581" fmla="*/ 6776157 w 12192528"/>
              <a:gd name="connsiteY2581" fmla="*/ 1989647 h 3912503"/>
              <a:gd name="connsiteX2582" fmla="*/ 6767331 w 12192528"/>
              <a:gd name="connsiteY2582" fmla="*/ 1976406 h 3912503"/>
              <a:gd name="connsiteX2583" fmla="*/ 6758503 w 12192528"/>
              <a:gd name="connsiteY2583" fmla="*/ 1967580 h 3912503"/>
              <a:gd name="connsiteX2584" fmla="*/ 6754092 w 12192528"/>
              <a:gd name="connsiteY2584" fmla="*/ 1958754 h 3912503"/>
              <a:gd name="connsiteX2585" fmla="*/ 6740851 w 12192528"/>
              <a:gd name="connsiteY2585" fmla="*/ 1945513 h 3912503"/>
              <a:gd name="connsiteX2586" fmla="*/ 6732024 w 12192528"/>
              <a:gd name="connsiteY2586" fmla="*/ 1932272 h 3912503"/>
              <a:gd name="connsiteX2587" fmla="*/ 6718784 w 12192528"/>
              <a:gd name="connsiteY2587" fmla="*/ 1923447 h 3912503"/>
              <a:gd name="connsiteX2588" fmla="*/ 6718784 w 12192528"/>
              <a:gd name="connsiteY2588" fmla="*/ 1919033 h 3912503"/>
              <a:gd name="connsiteX2589" fmla="*/ 6604038 w 12192528"/>
              <a:gd name="connsiteY2589" fmla="*/ 1786632 h 3912503"/>
              <a:gd name="connsiteX2590" fmla="*/ 6604038 w 12192528"/>
              <a:gd name="connsiteY2590" fmla="*/ 1782220 h 3912503"/>
              <a:gd name="connsiteX2591" fmla="*/ 6604038 w 12192528"/>
              <a:gd name="connsiteY2591" fmla="*/ 1777806 h 3912503"/>
              <a:gd name="connsiteX2592" fmla="*/ 6612866 w 12192528"/>
              <a:gd name="connsiteY2592" fmla="*/ 1786632 h 3912503"/>
              <a:gd name="connsiteX2593" fmla="*/ 6621689 w 12192528"/>
              <a:gd name="connsiteY2593" fmla="*/ 1795460 h 3912503"/>
              <a:gd name="connsiteX2594" fmla="*/ 6630516 w 12192528"/>
              <a:gd name="connsiteY2594" fmla="*/ 1804286 h 3912503"/>
              <a:gd name="connsiteX2595" fmla="*/ 6634931 w 12192528"/>
              <a:gd name="connsiteY2595" fmla="*/ 1804286 h 3912503"/>
              <a:gd name="connsiteX2596" fmla="*/ 6656998 w 12192528"/>
              <a:gd name="connsiteY2596" fmla="*/ 1826353 h 3912503"/>
              <a:gd name="connsiteX2597" fmla="*/ 6661411 w 12192528"/>
              <a:gd name="connsiteY2597" fmla="*/ 1826353 h 3912503"/>
              <a:gd name="connsiteX2598" fmla="*/ 6661412 w 12192528"/>
              <a:gd name="connsiteY2598" fmla="*/ 1821938 h 3912503"/>
              <a:gd name="connsiteX2599" fmla="*/ 6656998 w 12192528"/>
              <a:gd name="connsiteY2599" fmla="*/ 1817525 h 3912503"/>
              <a:gd name="connsiteX2600" fmla="*/ 6652584 w 12192528"/>
              <a:gd name="connsiteY2600" fmla="*/ 1813113 h 3912503"/>
              <a:gd name="connsiteX2601" fmla="*/ 6648172 w 12192528"/>
              <a:gd name="connsiteY2601" fmla="*/ 1808699 h 3912503"/>
              <a:gd name="connsiteX2602" fmla="*/ 6639347 w 12192528"/>
              <a:gd name="connsiteY2602" fmla="*/ 1799873 h 3912503"/>
              <a:gd name="connsiteX2603" fmla="*/ 6653964 w 12192528"/>
              <a:gd name="connsiteY2603" fmla="*/ 1814078 h 3912503"/>
              <a:gd name="connsiteX2604" fmla="*/ 6665783 w 12192528"/>
              <a:gd name="connsiteY2604" fmla="*/ 1826272 h 3912503"/>
              <a:gd name="connsiteX2605" fmla="*/ 6665824 w 12192528"/>
              <a:gd name="connsiteY2605" fmla="*/ 1826353 h 3912503"/>
              <a:gd name="connsiteX2606" fmla="*/ 6665872 w 12192528"/>
              <a:gd name="connsiteY2606" fmla="*/ 1826366 h 3912503"/>
              <a:gd name="connsiteX2607" fmla="*/ 6666928 w 12192528"/>
              <a:gd name="connsiteY2607" fmla="*/ 1827456 h 3912503"/>
              <a:gd name="connsiteX2608" fmla="*/ 6661412 w 12192528"/>
              <a:gd name="connsiteY2608" fmla="*/ 1835179 h 3912503"/>
              <a:gd name="connsiteX2609" fmla="*/ 6709958 w 12192528"/>
              <a:gd name="connsiteY2609" fmla="*/ 1879314 h 3912503"/>
              <a:gd name="connsiteX2610" fmla="*/ 6709956 w 12192528"/>
              <a:gd name="connsiteY2610" fmla="*/ 1874899 h 3912503"/>
              <a:gd name="connsiteX2611" fmla="*/ 6723198 w 12192528"/>
              <a:gd name="connsiteY2611" fmla="*/ 1888139 h 3912503"/>
              <a:gd name="connsiteX2612" fmla="*/ 6723198 w 12192528"/>
              <a:gd name="connsiteY2612" fmla="*/ 1892553 h 3912503"/>
              <a:gd name="connsiteX2613" fmla="*/ 6727610 w 12192528"/>
              <a:gd name="connsiteY2613" fmla="*/ 1892553 h 3912503"/>
              <a:gd name="connsiteX2614" fmla="*/ 6727610 w 12192528"/>
              <a:gd name="connsiteY2614" fmla="*/ 1896965 h 3912503"/>
              <a:gd name="connsiteX2615" fmla="*/ 6736436 w 12192528"/>
              <a:gd name="connsiteY2615" fmla="*/ 1905792 h 3912503"/>
              <a:gd name="connsiteX2616" fmla="*/ 6745263 w 12192528"/>
              <a:gd name="connsiteY2616" fmla="*/ 1910205 h 3912503"/>
              <a:gd name="connsiteX2617" fmla="*/ 6749678 w 12192528"/>
              <a:gd name="connsiteY2617" fmla="*/ 1914619 h 3912503"/>
              <a:gd name="connsiteX2618" fmla="*/ 6762917 w 12192528"/>
              <a:gd name="connsiteY2618" fmla="*/ 1927860 h 3912503"/>
              <a:gd name="connsiteX2619" fmla="*/ 6767331 w 12192528"/>
              <a:gd name="connsiteY2619" fmla="*/ 1927859 h 3912503"/>
              <a:gd name="connsiteX2620" fmla="*/ 6771744 w 12192528"/>
              <a:gd name="connsiteY2620" fmla="*/ 1932272 h 3912503"/>
              <a:gd name="connsiteX2621" fmla="*/ 6807051 w 12192528"/>
              <a:gd name="connsiteY2621" fmla="*/ 1971993 h 3912503"/>
              <a:gd name="connsiteX2622" fmla="*/ 6802634 w 12192528"/>
              <a:gd name="connsiteY2622" fmla="*/ 1976406 h 3912503"/>
              <a:gd name="connsiteX2623" fmla="*/ 6798220 w 12192528"/>
              <a:gd name="connsiteY2623" fmla="*/ 1971993 h 3912503"/>
              <a:gd name="connsiteX2624" fmla="*/ 6793810 w 12192528"/>
              <a:gd name="connsiteY2624" fmla="*/ 1967580 h 3912503"/>
              <a:gd name="connsiteX2625" fmla="*/ 6793810 w 12192528"/>
              <a:gd name="connsiteY2625" fmla="*/ 1971993 h 3912503"/>
              <a:gd name="connsiteX2626" fmla="*/ 6798224 w 12192528"/>
              <a:gd name="connsiteY2626" fmla="*/ 1976406 h 3912503"/>
              <a:gd name="connsiteX2627" fmla="*/ 6802634 w 12192528"/>
              <a:gd name="connsiteY2627" fmla="*/ 1980820 h 3912503"/>
              <a:gd name="connsiteX2628" fmla="*/ 6807051 w 12192528"/>
              <a:gd name="connsiteY2628" fmla="*/ 1980820 h 3912503"/>
              <a:gd name="connsiteX2629" fmla="*/ 6811465 w 12192528"/>
              <a:gd name="connsiteY2629" fmla="*/ 1980820 h 3912503"/>
              <a:gd name="connsiteX2630" fmla="*/ 6842356 w 12192528"/>
              <a:gd name="connsiteY2630" fmla="*/ 2020539 h 3912503"/>
              <a:gd name="connsiteX2631" fmla="*/ 6846767 w 12192528"/>
              <a:gd name="connsiteY2631" fmla="*/ 2020540 h 3912503"/>
              <a:gd name="connsiteX2632" fmla="*/ 6850210 w 12192528"/>
              <a:gd name="connsiteY2632" fmla="*/ 2025459 h 3912503"/>
              <a:gd name="connsiteX2633" fmla="*/ 6856480 w 12192528"/>
              <a:gd name="connsiteY2633" fmla="*/ 2014366 h 3912503"/>
              <a:gd name="connsiteX2634" fmla="*/ 6851182 w 12192528"/>
              <a:gd name="connsiteY2634" fmla="*/ 2007300 h 3912503"/>
              <a:gd name="connsiteX2635" fmla="*/ 6833529 w 12192528"/>
              <a:gd name="connsiteY2635" fmla="*/ 1985233 h 3912503"/>
              <a:gd name="connsiteX2636" fmla="*/ 6833529 w 12192528"/>
              <a:gd name="connsiteY2636" fmla="*/ 1980820 h 3912503"/>
              <a:gd name="connsiteX2637" fmla="*/ 6829114 w 12192528"/>
              <a:gd name="connsiteY2637" fmla="*/ 1976406 h 3912503"/>
              <a:gd name="connsiteX2638" fmla="*/ 6824703 w 12192528"/>
              <a:gd name="connsiteY2638" fmla="*/ 1976406 h 3912503"/>
              <a:gd name="connsiteX2639" fmla="*/ 6824703 w 12192528"/>
              <a:gd name="connsiteY2639" fmla="*/ 1971993 h 3912503"/>
              <a:gd name="connsiteX2640" fmla="*/ 6749678 w 12192528"/>
              <a:gd name="connsiteY2640" fmla="*/ 1888139 h 3912503"/>
              <a:gd name="connsiteX2641" fmla="*/ 6745263 w 12192528"/>
              <a:gd name="connsiteY2641" fmla="*/ 1879314 h 3912503"/>
              <a:gd name="connsiteX2642" fmla="*/ 6745263 w 12192528"/>
              <a:gd name="connsiteY2642" fmla="*/ 1874899 h 3912503"/>
              <a:gd name="connsiteX2643" fmla="*/ 6740851 w 12192528"/>
              <a:gd name="connsiteY2643" fmla="*/ 1870485 h 3912503"/>
              <a:gd name="connsiteX2644" fmla="*/ 6736436 w 12192528"/>
              <a:gd name="connsiteY2644" fmla="*/ 1870486 h 3912503"/>
              <a:gd name="connsiteX2645" fmla="*/ 6701129 w 12192528"/>
              <a:gd name="connsiteY2645" fmla="*/ 1839592 h 3912503"/>
              <a:gd name="connsiteX2646" fmla="*/ 6696717 w 12192528"/>
              <a:gd name="connsiteY2646" fmla="*/ 1835180 h 3912503"/>
              <a:gd name="connsiteX2647" fmla="*/ 6687890 w 12192528"/>
              <a:gd name="connsiteY2647" fmla="*/ 1830765 h 3912503"/>
              <a:gd name="connsiteX2648" fmla="*/ 6687890 w 12192528"/>
              <a:gd name="connsiteY2648" fmla="*/ 1839408 h 3912503"/>
              <a:gd name="connsiteX2649" fmla="*/ 6679066 w 12192528"/>
              <a:gd name="connsiteY2649" fmla="*/ 1830214 h 3912503"/>
              <a:gd name="connsiteX2650" fmla="*/ 6665872 w 12192528"/>
              <a:gd name="connsiteY2650" fmla="*/ 1826366 h 3912503"/>
              <a:gd name="connsiteX2651" fmla="*/ 6665783 w 12192528"/>
              <a:gd name="connsiteY2651" fmla="*/ 1826272 h 3912503"/>
              <a:gd name="connsiteX2652" fmla="*/ 6657551 w 12192528"/>
              <a:gd name="connsiteY2652" fmla="*/ 1810905 h 3912503"/>
              <a:gd name="connsiteX2653" fmla="*/ 6639347 w 12192528"/>
              <a:gd name="connsiteY2653" fmla="*/ 1795459 h 3912503"/>
              <a:gd name="connsiteX2654" fmla="*/ 6639347 w 12192528"/>
              <a:gd name="connsiteY2654" fmla="*/ 1791046 h 3912503"/>
              <a:gd name="connsiteX2655" fmla="*/ 6634931 w 12192528"/>
              <a:gd name="connsiteY2655" fmla="*/ 1791044 h 3912503"/>
              <a:gd name="connsiteX2656" fmla="*/ 6630516 w 12192528"/>
              <a:gd name="connsiteY2656" fmla="*/ 1791046 h 3912503"/>
              <a:gd name="connsiteX2657" fmla="*/ 6626106 w 12192528"/>
              <a:gd name="connsiteY2657" fmla="*/ 1777806 h 3912503"/>
              <a:gd name="connsiteX2658" fmla="*/ 6630516 w 12192528"/>
              <a:gd name="connsiteY2658" fmla="*/ 1782220 h 3912503"/>
              <a:gd name="connsiteX2659" fmla="*/ 6639347 w 12192528"/>
              <a:gd name="connsiteY2659" fmla="*/ 1786632 h 3912503"/>
              <a:gd name="connsiteX2660" fmla="*/ 6634931 w 12192528"/>
              <a:gd name="connsiteY2660" fmla="*/ 1777805 h 3912503"/>
              <a:gd name="connsiteX2661" fmla="*/ 6634931 w 12192528"/>
              <a:gd name="connsiteY2661" fmla="*/ 1773392 h 3912503"/>
              <a:gd name="connsiteX2662" fmla="*/ 6656998 w 12192528"/>
              <a:gd name="connsiteY2662" fmla="*/ 1791046 h 3912503"/>
              <a:gd name="connsiteX2663" fmla="*/ 6515773 w 12192528"/>
              <a:gd name="connsiteY2663" fmla="*/ 1654232 h 3912503"/>
              <a:gd name="connsiteX2664" fmla="*/ 6498119 w 12192528"/>
              <a:gd name="connsiteY2664" fmla="*/ 1640992 h 3912503"/>
              <a:gd name="connsiteX2665" fmla="*/ 6493708 w 12192528"/>
              <a:gd name="connsiteY2665" fmla="*/ 1636580 h 3912503"/>
              <a:gd name="connsiteX2666" fmla="*/ 6343655 w 12192528"/>
              <a:gd name="connsiteY2666" fmla="*/ 1526246 h 3912503"/>
              <a:gd name="connsiteX2667" fmla="*/ 6334829 w 12192528"/>
              <a:gd name="connsiteY2667" fmla="*/ 1517419 h 3912503"/>
              <a:gd name="connsiteX2668" fmla="*/ 6348068 w 12192528"/>
              <a:gd name="connsiteY2668" fmla="*/ 1526246 h 3912503"/>
              <a:gd name="connsiteX2669" fmla="*/ 6356895 w 12192528"/>
              <a:gd name="connsiteY2669" fmla="*/ 1526246 h 3912503"/>
              <a:gd name="connsiteX2670" fmla="*/ 6374548 w 12192528"/>
              <a:gd name="connsiteY2670" fmla="*/ 1535072 h 3912503"/>
              <a:gd name="connsiteX2671" fmla="*/ 6378962 w 12192528"/>
              <a:gd name="connsiteY2671" fmla="*/ 1539486 h 3912503"/>
              <a:gd name="connsiteX2672" fmla="*/ 6383376 w 12192528"/>
              <a:gd name="connsiteY2672" fmla="*/ 1539486 h 3912503"/>
              <a:gd name="connsiteX2673" fmla="*/ 6423095 w 12192528"/>
              <a:gd name="connsiteY2673" fmla="*/ 1557139 h 3912503"/>
              <a:gd name="connsiteX2674" fmla="*/ 6414267 w 12192528"/>
              <a:gd name="connsiteY2674" fmla="*/ 1552725 h 3912503"/>
              <a:gd name="connsiteX2675" fmla="*/ 6423096 w 12192528"/>
              <a:gd name="connsiteY2675" fmla="*/ 1552725 h 3912503"/>
              <a:gd name="connsiteX2676" fmla="*/ 6418682 w 12192528"/>
              <a:gd name="connsiteY2676" fmla="*/ 1543899 h 3912503"/>
              <a:gd name="connsiteX2677" fmla="*/ 6423096 w 12192528"/>
              <a:gd name="connsiteY2677" fmla="*/ 1543898 h 3912503"/>
              <a:gd name="connsiteX2678" fmla="*/ 6427507 w 12192528"/>
              <a:gd name="connsiteY2678" fmla="*/ 1548312 h 3912503"/>
              <a:gd name="connsiteX2679" fmla="*/ 6431921 w 12192528"/>
              <a:gd name="connsiteY2679" fmla="*/ 1548310 h 3912503"/>
              <a:gd name="connsiteX2680" fmla="*/ 6458401 w 12192528"/>
              <a:gd name="connsiteY2680" fmla="*/ 1561552 h 3912503"/>
              <a:gd name="connsiteX2681" fmla="*/ 6462814 w 12192528"/>
              <a:gd name="connsiteY2681" fmla="*/ 1561552 h 3912503"/>
              <a:gd name="connsiteX2682" fmla="*/ 6458402 w 12192528"/>
              <a:gd name="connsiteY2682" fmla="*/ 1557138 h 3912503"/>
              <a:gd name="connsiteX2683" fmla="*/ 6458402 w 12192528"/>
              <a:gd name="connsiteY2683" fmla="*/ 1552725 h 3912503"/>
              <a:gd name="connsiteX2684" fmla="*/ 6537839 w 12192528"/>
              <a:gd name="connsiteY2684" fmla="*/ 1596859 h 3912503"/>
              <a:gd name="connsiteX2685" fmla="*/ 6612866 w 12192528"/>
              <a:gd name="connsiteY2685" fmla="*/ 1645405 h 3912503"/>
              <a:gd name="connsiteX2686" fmla="*/ 6617277 w 12192528"/>
              <a:gd name="connsiteY2686" fmla="*/ 1645405 h 3912503"/>
              <a:gd name="connsiteX2687" fmla="*/ 6617277 w 12192528"/>
              <a:gd name="connsiteY2687" fmla="*/ 1649819 h 3912503"/>
              <a:gd name="connsiteX2688" fmla="*/ 6621689 w 12192528"/>
              <a:gd name="connsiteY2688" fmla="*/ 1649819 h 3912503"/>
              <a:gd name="connsiteX2689" fmla="*/ 6626106 w 12192528"/>
              <a:gd name="connsiteY2689" fmla="*/ 1654232 h 3912503"/>
              <a:gd name="connsiteX2690" fmla="*/ 6639346 w 12192528"/>
              <a:gd name="connsiteY2690" fmla="*/ 1663059 h 3912503"/>
              <a:gd name="connsiteX2691" fmla="*/ 6648172 w 12192528"/>
              <a:gd name="connsiteY2691" fmla="*/ 1663058 h 3912503"/>
              <a:gd name="connsiteX2692" fmla="*/ 6630516 w 12192528"/>
              <a:gd name="connsiteY2692" fmla="*/ 1654232 h 3912503"/>
              <a:gd name="connsiteX2693" fmla="*/ 6630516 w 12192528"/>
              <a:gd name="connsiteY2693" fmla="*/ 1649818 h 3912503"/>
              <a:gd name="connsiteX2694" fmla="*/ 6634931 w 12192528"/>
              <a:gd name="connsiteY2694" fmla="*/ 1649819 h 3912503"/>
              <a:gd name="connsiteX2695" fmla="*/ 6630516 w 12192528"/>
              <a:gd name="connsiteY2695" fmla="*/ 1645405 h 3912503"/>
              <a:gd name="connsiteX2696" fmla="*/ 6626106 w 12192528"/>
              <a:gd name="connsiteY2696" fmla="*/ 1645405 h 3912503"/>
              <a:gd name="connsiteX2697" fmla="*/ 6621689 w 12192528"/>
              <a:gd name="connsiteY2697" fmla="*/ 1640992 h 3912503"/>
              <a:gd name="connsiteX2698" fmla="*/ 6608454 w 12192528"/>
              <a:gd name="connsiteY2698" fmla="*/ 1632165 h 3912503"/>
              <a:gd name="connsiteX2699" fmla="*/ 6599624 w 12192528"/>
              <a:gd name="connsiteY2699" fmla="*/ 1632165 h 3912503"/>
              <a:gd name="connsiteX2700" fmla="*/ 6599624 w 12192528"/>
              <a:gd name="connsiteY2700" fmla="*/ 1623339 h 3912503"/>
              <a:gd name="connsiteX2701" fmla="*/ 6568731 w 12192528"/>
              <a:gd name="connsiteY2701" fmla="*/ 1610098 h 3912503"/>
              <a:gd name="connsiteX2702" fmla="*/ 6515773 w 12192528"/>
              <a:gd name="connsiteY2702" fmla="*/ 1574792 h 3912503"/>
              <a:gd name="connsiteX2703" fmla="*/ 6515773 w 12192528"/>
              <a:gd name="connsiteY2703" fmla="*/ 1579205 h 3912503"/>
              <a:gd name="connsiteX2704" fmla="*/ 6506947 w 12192528"/>
              <a:gd name="connsiteY2704" fmla="*/ 1570379 h 3912503"/>
              <a:gd name="connsiteX2705" fmla="*/ 6498119 w 12192528"/>
              <a:gd name="connsiteY2705" fmla="*/ 1570379 h 3912503"/>
              <a:gd name="connsiteX2706" fmla="*/ 6498119 w 12192528"/>
              <a:gd name="connsiteY2706" fmla="*/ 1565965 h 3912503"/>
              <a:gd name="connsiteX2707" fmla="*/ 6489293 w 12192528"/>
              <a:gd name="connsiteY2707" fmla="*/ 1557139 h 3912503"/>
              <a:gd name="connsiteX2708" fmla="*/ 6427507 w 12192528"/>
              <a:gd name="connsiteY2708" fmla="*/ 1526246 h 3912503"/>
              <a:gd name="connsiteX2709" fmla="*/ 6427507 w 12192528"/>
              <a:gd name="connsiteY2709" fmla="*/ 1535072 h 3912503"/>
              <a:gd name="connsiteX2710" fmla="*/ 6330415 w 12192528"/>
              <a:gd name="connsiteY2710" fmla="*/ 1482112 h 3912503"/>
              <a:gd name="connsiteX2711" fmla="*/ 6250975 w 12192528"/>
              <a:gd name="connsiteY2711" fmla="*/ 1442392 h 3912503"/>
              <a:gd name="connsiteX2712" fmla="*/ 6250977 w 12192528"/>
              <a:gd name="connsiteY2712" fmla="*/ 1437977 h 3912503"/>
              <a:gd name="connsiteX2713" fmla="*/ 6198016 w 12192528"/>
              <a:gd name="connsiteY2713" fmla="*/ 1411498 h 3912503"/>
              <a:gd name="connsiteX2714" fmla="*/ 6211253 w 12192528"/>
              <a:gd name="connsiteY2714" fmla="*/ 1411498 h 3912503"/>
              <a:gd name="connsiteX2715" fmla="*/ 6193603 w 12192528"/>
              <a:gd name="connsiteY2715" fmla="*/ 1415913 h 3912503"/>
              <a:gd name="connsiteX2716" fmla="*/ 6136229 w 12192528"/>
              <a:gd name="connsiteY2716" fmla="*/ 1380605 h 3912503"/>
              <a:gd name="connsiteX2717" fmla="*/ 6131816 w 12192528"/>
              <a:gd name="connsiteY2717" fmla="*/ 1376192 h 3912503"/>
              <a:gd name="connsiteX2718" fmla="*/ 6127403 w 12192528"/>
              <a:gd name="connsiteY2718" fmla="*/ 1376192 h 3912503"/>
              <a:gd name="connsiteX2719" fmla="*/ 6127403 w 12192528"/>
              <a:gd name="connsiteY2719" fmla="*/ 1380604 h 3912503"/>
              <a:gd name="connsiteX2720" fmla="*/ 6118577 w 12192528"/>
              <a:gd name="connsiteY2720" fmla="*/ 1376192 h 3912503"/>
              <a:gd name="connsiteX2721" fmla="*/ 6122990 w 12192528"/>
              <a:gd name="connsiteY2721" fmla="*/ 1376191 h 3912503"/>
              <a:gd name="connsiteX2722" fmla="*/ 6122990 w 12192528"/>
              <a:gd name="connsiteY2722" fmla="*/ 1371777 h 3912503"/>
              <a:gd name="connsiteX2723" fmla="*/ 6114162 w 12192528"/>
              <a:gd name="connsiteY2723" fmla="*/ 1371777 h 3912503"/>
              <a:gd name="connsiteX2724" fmla="*/ 6109748 w 12192528"/>
              <a:gd name="connsiteY2724" fmla="*/ 1367364 h 3912503"/>
              <a:gd name="connsiteX2725" fmla="*/ 6096509 w 12192528"/>
              <a:gd name="connsiteY2725" fmla="*/ 1367364 h 3912503"/>
              <a:gd name="connsiteX2726" fmla="*/ 6087683 w 12192528"/>
              <a:gd name="connsiteY2726" fmla="*/ 1362951 h 3912503"/>
              <a:gd name="connsiteX2727" fmla="*/ 6092098 w 12192528"/>
              <a:gd name="connsiteY2727" fmla="*/ 1367364 h 3912503"/>
              <a:gd name="connsiteX2728" fmla="*/ 6096508 w 12192528"/>
              <a:gd name="connsiteY2728" fmla="*/ 1371777 h 3912503"/>
              <a:gd name="connsiteX2729" fmla="*/ 6087683 w 12192528"/>
              <a:gd name="connsiteY2729" fmla="*/ 1371777 h 3912503"/>
              <a:gd name="connsiteX2730" fmla="*/ 6061203 w 12192528"/>
              <a:gd name="connsiteY2730" fmla="*/ 1358538 h 3912503"/>
              <a:gd name="connsiteX2731" fmla="*/ 6012656 w 12192528"/>
              <a:gd name="connsiteY2731" fmla="*/ 1336472 h 3912503"/>
              <a:gd name="connsiteX2732" fmla="*/ 6008244 w 12192528"/>
              <a:gd name="connsiteY2732" fmla="*/ 1332058 h 3912503"/>
              <a:gd name="connsiteX2733" fmla="*/ 6003831 w 12192528"/>
              <a:gd name="connsiteY2733" fmla="*/ 1332058 h 3912503"/>
              <a:gd name="connsiteX2734" fmla="*/ 5981763 w 12192528"/>
              <a:gd name="connsiteY2734" fmla="*/ 1323231 h 3912503"/>
              <a:gd name="connsiteX2735" fmla="*/ 5964112 w 12192528"/>
              <a:gd name="connsiteY2735" fmla="*/ 1318819 h 3912503"/>
              <a:gd name="connsiteX2736" fmla="*/ 5933218 w 12192528"/>
              <a:gd name="connsiteY2736" fmla="*/ 1301165 h 3912503"/>
              <a:gd name="connsiteX2737" fmla="*/ 5933218 w 12192528"/>
              <a:gd name="connsiteY2737" fmla="*/ 1296751 h 3912503"/>
              <a:gd name="connsiteX2738" fmla="*/ 5924391 w 12192528"/>
              <a:gd name="connsiteY2738" fmla="*/ 1296752 h 3912503"/>
              <a:gd name="connsiteX2739" fmla="*/ 5919979 w 12192528"/>
              <a:gd name="connsiteY2739" fmla="*/ 1296752 h 3912503"/>
              <a:gd name="connsiteX2740" fmla="*/ 5924391 w 12192528"/>
              <a:gd name="connsiteY2740" fmla="*/ 1301164 h 3912503"/>
              <a:gd name="connsiteX2741" fmla="*/ 5893498 w 12192528"/>
              <a:gd name="connsiteY2741" fmla="*/ 1287925 h 3912503"/>
              <a:gd name="connsiteX2742" fmla="*/ 5889084 w 12192528"/>
              <a:gd name="connsiteY2742" fmla="*/ 1283512 h 3912503"/>
              <a:gd name="connsiteX2743" fmla="*/ 5884670 w 12192528"/>
              <a:gd name="connsiteY2743" fmla="*/ 1283510 h 3912503"/>
              <a:gd name="connsiteX2744" fmla="*/ 5853777 w 12192528"/>
              <a:gd name="connsiteY2744" fmla="*/ 1274685 h 3912503"/>
              <a:gd name="connsiteX2745" fmla="*/ 5858191 w 12192528"/>
              <a:gd name="connsiteY2745" fmla="*/ 1274685 h 3912503"/>
              <a:gd name="connsiteX2746" fmla="*/ 5871431 w 12192528"/>
              <a:gd name="connsiteY2746" fmla="*/ 1274684 h 3912503"/>
              <a:gd name="connsiteX2747" fmla="*/ 5862604 w 12192528"/>
              <a:gd name="connsiteY2747" fmla="*/ 1270271 h 3912503"/>
              <a:gd name="connsiteX2748" fmla="*/ 5858191 w 12192528"/>
              <a:gd name="connsiteY2748" fmla="*/ 1265858 h 3912503"/>
              <a:gd name="connsiteX2749" fmla="*/ 5875845 w 12192528"/>
              <a:gd name="connsiteY2749" fmla="*/ 1270271 h 3912503"/>
              <a:gd name="connsiteX2750" fmla="*/ 5880257 w 12192528"/>
              <a:gd name="connsiteY2750" fmla="*/ 1261445 h 3912503"/>
              <a:gd name="connsiteX2751" fmla="*/ 5849364 w 12192528"/>
              <a:gd name="connsiteY2751" fmla="*/ 1248204 h 3912503"/>
              <a:gd name="connsiteX2752" fmla="*/ 5844951 w 12192528"/>
              <a:gd name="connsiteY2752" fmla="*/ 1243791 h 3912503"/>
              <a:gd name="connsiteX2753" fmla="*/ 5840538 w 12192528"/>
              <a:gd name="connsiteY2753" fmla="*/ 1243791 h 3912503"/>
              <a:gd name="connsiteX2754" fmla="*/ 5836125 w 12192528"/>
              <a:gd name="connsiteY2754" fmla="*/ 1243791 h 3912503"/>
              <a:gd name="connsiteX2755" fmla="*/ 5840538 w 12192528"/>
              <a:gd name="connsiteY2755" fmla="*/ 1248204 h 3912503"/>
              <a:gd name="connsiteX2756" fmla="*/ 5827298 w 12192528"/>
              <a:gd name="connsiteY2756" fmla="*/ 1248204 h 3912503"/>
              <a:gd name="connsiteX2757" fmla="*/ 5822882 w 12192528"/>
              <a:gd name="connsiteY2757" fmla="*/ 1252618 h 3912503"/>
              <a:gd name="connsiteX2758" fmla="*/ 5844951 w 12192528"/>
              <a:gd name="connsiteY2758" fmla="*/ 1261445 h 3912503"/>
              <a:gd name="connsiteX2759" fmla="*/ 5840538 w 12192528"/>
              <a:gd name="connsiteY2759" fmla="*/ 1261445 h 3912503"/>
              <a:gd name="connsiteX2760" fmla="*/ 5831713 w 12192528"/>
              <a:gd name="connsiteY2760" fmla="*/ 1265858 h 3912503"/>
              <a:gd name="connsiteX2761" fmla="*/ 5839320 w 12192528"/>
              <a:gd name="connsiteY2761" fmla="*/ 1269662 h 3912503"/>
              <a:gd name="connsiteX2762" fmla="*/ 5831160 w 12192528"/>
              <a:gd name="connsiteY2762" fmla="*/ 1269168 h 3912503"/>
              <a:gd name="connsiteX2763" fmla="*/ 5809645 w 12192528"/>
              <a:gd name="connsiteY2763" fmla="*/ 1261445 h 3912503"/>
              <a:gd name="connsiteX2764" fmla="*/ 5796403 w 12192528"/>
              <a:gd name="connsiteY2764" fmla="*/ 1274685 h 3912503"/>
              <a:gd name="connsiteX2765" fmla="*/ 5800818 w 12192528"/>
              <a:gd name="connsiteY2765" fmla="*/ 1270270 h 3912503"/>
              <a:gd name="connsiteX2766" fmla="*/ 5800818 w 12192528"/>
              <a:gd name="connsiteY2766" fmla="*/ 1265858 h 3912503"/>
              <a:gd name="connsiteX2767" fmla="*/ 5800818 w 12192528"/>
              <a:gd name="connsiteY2767" fmla="*/ 1261445 h 3912503"/>
              <a:gd name="connsiteX2768" fmla="*/ 5791991 w 12192528"/>
              <a:gd name="connsiteY2768" fmla="*/ 1261443 h 3912503"/>
              <a:gd name="connsiteX2769" fmla="*/ 5787579 w 12192528"/>
              <a:gd name="connsiteY2769" fmla="*/ 1261443 h 3912503"/>
              <a:gd name="connsiteX2770" fmla="*/ 5778750 w 12192528"/>
              <a:gd name="connsiteY2770" fmla="*/ 1252618 h 3912503"/>
              <a:gd name="connsiteX2771" fmla="*/ 5787579 w 12192528"/>
              <a:gd name="connsiteY2771" fmla="*/ 1252618 h 3912503"/>
              <a:gd name="connsiteX2772" fmla="*/ 5787579 w 12192528"/>
              <a:gd name="connsiteY2772" fmla="*/ 1248203 h 3912503"/>
              <a:gd name="connsiteX2773" fmla="*/ 5778750 w 12192528"/>
              <a:gd name="connsiteY2773" fmla="*/ 1243791 h 3912503"/>
              <a:gd name="connsiteX2774" fmla="*/ 5769923 w 12192528"/>
              <a:gd name="connsiteY2774" fmla="*/ 1243791 h 3912503"/>
              <a:gd name="connsiteX2775" fmla="*/ 5761100 w 12192528"/>
              <a:gd name="connsiteY2775" fmla="*/ 1252617 h 3912503"/>
              <a:gd name="connsiteX2776" fmla="*/ 5756685 w 12192528"/>
              <a:gd name="connsiteY2776" fmla="*/ 1257032 h 3912503"/>
              <a:gd name="connsiteX2777" fmla="*/ 5761100 w 12192528"/>
              <a:gd name="connsiteY2777" fmla="*/ 1261445 h 3912503"/>
              <a:gd name="connsiteX2778" fmla="*/ 5739030 w 12192528"/>
              <a:gd name="connsiteY2778" fmla="*/ 1257032 h 3912503"/>
              <a:gd name="connsiteX2779" fmla="*/ 5752271 w 12192528"/>
              <a:gd name="connsiteY2779" fmla="*/ 1257032 h 3912503"/>
              <a:gd name="connsiteX2780" fmla="*/ 5734619 w 12192528"/>
              <a:gd name="connsiteY2780" fmla="*/ 1248204 h 3912503"/>
              <a:gd name="connsiteX2781" fmla="*/ 5734616 w 12192528"/>
              <a:gd name="connsiteY2781" fmla="*/ 1243790 h 3912503"/>
              <a:gd name="connsiteX2782" fmla="*/ 5730206 w 12192528"/>
              <a:gd name="connsiteY2782" fmla="*/ 1243791 h 3912503"/>
              <a:gd name="connsiteX2783" fmla="*/ 5725793 w 12192528"/>
              <a:gd name="connsiteY2783" fmla="*/ 1243791 h 3912503"/>
              <a:gd name="connsiteX2784" fmla="*/ 5725793 w 12192528"/>
              <a:gd name="connsiteY2784" fmla="*/ 1248204 h 3912503"/>
              <a:gd name="connsiteX2785" fmla="*/ 5716966 w 12192528"/>
              <a:gd name="connsiteY2785" fmla="*/ 1239379 h 3912503"/>
              <a:gd name="connsiteX2786" fmla="*/ 5690487 w 12192528"/>
              <a:gd name="connsiteY2786" fmla="*/ 1239379 h 3912503"/>
              <a:gd name="connsiteX2787" fmla="*/ 5699311 w 12192528"/>
              <a:gd name="connsiteY2787" fmla="*/ 1239379 h 3912503"/>
              <a:gd name="connsiteX2788" fmla="*/ 5672833 w 12192528"/>
              <a:gd name="connsiteY2788" fmla="*/ 1230551 h 3912503"/>
              <a:gd name="connsiteX2789" fmla="*/ 5677245 w 12192528"/>
              <a:gd name="connsiteY2789" fmla="*/ 1226137 h 3912503"/>
              <a:gd name="connsiteX2790" fmla="*/ 5672832 w 12192528"/>
              <a:gd name="connsiteY2790" fmla="*/ 1226137 h 3912503"/>
              <a:gd name="connsiteX2791" fmla="*/ 5672833 w 12192528"/>
              <a:gd name="connsiteY2791" fmla="*/ 1221725 h 3912503"/>
              <a:gd name="connsiteX2792" fmla="*/ 5677245 w 12192528"/>
              <a:gd name="connsiteY2792" fmla="*/ 1217312 h 3912503"/>
              <a:gd name="connsiteX2793" fmla="*/ 5716966 w 12192528"/>
              <a:gd name="connsiteY2793" fmla="*/ 1226137 h 3912503"/>
              <a:gd name="connsiteX2794" fmla="*/ 5716966 w 12192528"/>
              <a:gd name="connsiteY2794" fmla="*/ 1230551 h 3912503"/>
              <a:gd name="connsiteX2795" fmla="*/ 5734619 w 12192528"/>
              <a:gd name="connsiteY2795" fmla="*/ 1234965 h 3912503"/>
              <a:gd name="connsiteX2796" fmla="*/ 5721376 w 12192528"/>
              <a:gd name="connsiteY2796" fmla="*/ 1226137 h 3912503"/>
              <a:gd name="connsiteX2797" fmla="*/ 5743445 w 12192528"/>
              <a:gd name="connsiteY2797" fmla="*/ 1230551 h 3912503"/>
              <a:gd name="connsiteX2798" fmla="*/ 5747859 w 12192528"/>
              <a:gd name="connsiteY2798" fmla="*/ 1234965 h 3912503"/>
              <a:gd name="connsiteX2799" fmla="*/ 5752269 w 12192528"/>
              <a:gd name="connsiteY2799" fmla="*/ 1234965 h 3912503"/>
              <a:gd name="connsiteX2800" fmla="*/ 5756684 w 12192528"/>
              <a:gd name="connsiteY2800" fmla="*/ 1230551 h 3912503"/>
              <a:gd name="connsiteX2801" fmla="*/ 5752271 w 12192528"/>
              <a:gd name="connsiteY2801" fmla="*/ 1226137 h 3912503"/>
              <a:gd name="connsiteX2802" fmla="*/ 5743445 w 12192528"/>
              <a:gd name="connsiteY2802" fmla="*/ 1221725 h 3912503"/>
              <a:gd name="connsiteX2803" fmla="*/ 5739030 w 12192528"/>
              <a:gd name="connsiteY2803" fmla="*/ 1221725 h 3912503"/>
              <a:gd name="connsiteX2804" fmla="*/ 5739030 w 12192528"/>
              <a:gd name="connsiteY2804" fmla="*/ 1226137 h 3912503"/>
              <a:gd name="connsiteX2805" fmla="*/ 5677245 w 12192528"/>
              <a:gd name="connsiteY2805" fmla="*/ 1212897 h 3912503"/>
              <a:gd name="connsiteX2806" fmla="*/ 5672832 w 12192528"/>
              <a:gd name="connsiteY2806" fmla="*/ 1208485 h 3912503"/>
              <a:gd name="connsiteX2807" fmla="*/ 5668419 w 12192528"/>
              <a:gd name="connsiteY2807" fmla="*/ 1208486 h 3912503"/>
              <a:gd name="connsiteX2808" fmla="*/ 5664006 w 12192528"/>
              <a:gd name="connsiteY2808" fmla="*/ 1208485 h 3912503"/>
              <a:gd name="connsiteX2809" fmla="*/ 5637526 w 12192528"/>
              <a:gd name="connsiteY2809" fmla="*/ 1199658 h 3912503"/>
              <a:gd name="connsiteX2810" fmla="*/ 5637524 w 12192528"/>
              <a:gd name="connsiteY2810" fmla="*/ 1204071 h 3912503"/>
              <a:gd name="connsiteX2811" fmla="*/ 5633113 w 12192528"/>
              <a:gd name="connsiteY2811" fmla="*/ 1199658 h 3912503"/>
              <a:gd name="connsiteX2812" fmla="*/ 5624284 w 12192528"/>
              <a:gd name="connsiteY2812" fmla="*/ 1195245 h 3912503"/>
              <a:gd name="connsiteX2813" fmla="*/ 5619871 w 12192528"/>
              <a:gd name="connsiteY2813" fmla="*/ 1199658 h 3912503"/>
              <a:gd name="connsiteX2814" fmla="*/ 5522778 w 12192528"/>
              <a:gd name="connsiteY2814" fmla="*/ 1186418 h 3912503"/>
              <a:gd name="connsiteX2815" fmla="*/ 5513954 w 12192528"/>
              <a:gd name="connsiteY2815" fmla="*/ 1182004 h 3912503"/>
              <a:gd name="connsiteX2816" fmla="*/ 5509539 w 12192528"/>
              <a:gd name="connsiteY2816" fmla="*/ 1182004 h 3912503"/>
              <a:gd name="connsiteX2817" fmla="*/ 5509539 w 12192528"/>
              <a:gd name="connsiteY2817" fmla="*/ 1186418 h 3912503"/>
              <a:gd name="connsiteX2818" fmla="*/ 5483059 w 12192528"/>
              <a:gd name="connsiteY2818" fmla="*/ 1177592 h 3912503"/>
              <a:gd name="connsiteX2819" fmla="*/ 5478645 w 12192528"/>
              <a:gd name="connsiteY2819" fmla="*/ 1177592 h 3912503"/>
              <a:gd name="connsiteX2820" fmla="*/ 5469821 w 12192528"/>
              <a:gd name="connsiteY2820" fmla="*/ 1177592 h 3912503"/>
              <a:gd name="connsiteX2821" fmla="*/ 5465407 w 12192528"/>
              <a:gd name="connsiteY2821" fmla="*/ 1177592 h 3912503"/>
              <a:gd name="connsiteX2822" fmla="*/ 5460994 w 12192528"/>
              <a:gd name="connsiteY2822" fmla="*/ 1173177 h 3912503"/>
              <a:gd name="connsiteX2823" fmla="*/ 5456580 w 12192528"/>
              <a:gd name="connsiteY2823" fmla="*/ 1173179 h 3912503"/>
              <a:gd name="connsiteX2824" fmla="*/ 5430102 w 12192528"/>
              <a:gd name="connsiteY2824" fmla="*/ 1173177 h 3912503"/>
              <a:gd name="connsiteX2825" fmla="*/ 5425686 w 12192528"/>
              <a:gd name="connsiteY2825" fmla="*/ 1173177 h 3912503"/>
              <a:gd name="connsiteX2826" fmla="*/ 5416862 w 12192528"/>
              <a:gd name="connsiteY2826" fmla="*/ 1173177 h 3912503"/>
              <a:gd name="connsiteX2827" fmla="*/ 5412447 w 12192528"/>
              <a:gd name="connsiteY2827" fmla="*/ 1173177 h 3912503"/>
              <a:gd name="connsiteX2828" fmla="*/ 5381553 w 12192528"/>
              <a:gd name="connsiteY2828" fmla="*/ 1173177 h 3912503"/>
              <a:gd name="connsiteX2829" fmla="*/ 5363899 w 12192528"/>
              <a:gd name="connsiteY2829" fmla="*/ 1164352 h 3912503"/>
              <a:gd name="connsiteX2830" fmla="*/ 5359489 w 12192528"/>
              <a:gd name="connsiteY2830" fmla="*/ 1159938 h 3912503"/>
              <a:gd name="connsiteX2831" fmla="*/ 5355074 w 12192528"/>
              <a:gd name="connsiteY2831" fmla="*/ 1159938 h 3912503"/>
              <a:gd name="connsiteX2832" fmla="*/ 5355074 w 12192528"/>
              <a:gd name="connsiteY2832" fmla="*/ 1164351 h 3912503"/>
              <a:gd name="connsiteX2833" fmla="*/ 5359487 w 12192528"/>
              <a:gd name="connsiteY2833" fmla="*/ 1164351 h 3912503"/>
              <a:gd name="connsiteX2834" fmla="*/ 5341835 w 12192528"/>
              <a:gd name="connsiteY2834" fmla="*/ 1168764 h 3912503"/>
              <a:gd name="connsiteX2835" fmla="*/ 5341835 w 12192528"/>
              <a:gd name="connsiteY2835" fmla="*/ 1159938 h 3912503"/>
              <a:gd name="connsiteX2836" fmla="*/ 5345978 w 12192528"/>
              <a:gd name="connsiteY2836" fmla="*/ 1155793 h 3912503"/>
              <a:gd name="connsiteX2837" fmla="*/ 5370589 w 12192528"/>
              <a:gd name="connsiteY2837" fmla="*/ 1157387 h 3912503"/>
              <a:gd name="connsiteX2838" fmla="*/ 5434512 w 12192528"/>
              <a:gd name="connsiteY2838" fmla="*/ 1155525 h 3912503"/>
              <a:gd name="connsiteX2839" fmla="*/ 5438926 w 12192528"/>
              <a:gd name="connsiteY2839" fmla="*/ 1159939 h 3912503"/>
              <a:gd name="connsiteX2840" fmla="*/ 5443341 w 12192528"/>
              <a:gd name="connsiteY2840" fmla="*/ 1159938 h 3912503"/>
              <a:gd name="connsiteX2841" fmla="*/ 5465405 w 12192528"/>
              <a:gd name="connsiteY2841" fmla="*/ 1155525 h 3912503"/>
              <a:gd name="connsiteX2842" fmla="*/ 5447752 w 12192528"/>
              <a:gd name="connsiteY2842" fmla="*/ 1155525 h 3912503"/>
              <a:gd name="connsiteX2843" fmla="*/ 5452166 w 12192528"/>
              <a:gd name="connsiteY2843" fmla="*/ 1151110 h 3912503"/>
              <a:gd name="connsiteX2844" fmla="*/ 5447752 w 12192528"/>
              <a:gd name="connsiteY2844" fmla="*/ 1151110 h 3912503"/>
              <a:gd name="connsiteX2845" fmla="*/ 5443339 w 12192528"/>
              <a:gd name="connsiteY2845" fmla="*/ 1151110 h 3912503"/>
              <a:gd name="connsiteX2846" fmla="*/ 5438926 w 12192528"/>
              <a:gd name="connsiteY2846" fmla="*/ 1151110 h 3912503"/>
              <a:gd name="connsiteX2847" fmla="*/ 5394794 w 12192528"/>
              <a:gd name="connsiteY2847" fmla="*/ 1129045 h 3912503"/>
              <a:gd name="connsiteX2848" fmla="*/ 5297701 w 12192528"/>
              <a:gd name="connsiteY2848" fmla="*/ 1089325 h 3912503"/>
              <a:gd name="connsiteX2849" fmla="*/ 5293288 w 12192528"/>
              <a:gd name="connsiteY2849" fmla="*/ 1084912 h 3912503"/>
              <a:gd name="connsiteX2850" fmla="*/ 5288875 w 12192528"/>
              <a:gd name="connsiteY2850" fmla="*/ 1080498 h 3912503"/>
              <a:gd name="connsiteX2851" fmla="*/ 5293288 w 12192528"/>
              <a:gd name="connsiteY2851" fmla="*/ 1076085 h 3912503"/>
              <a:gd name="connsiteX2852" fmla="*/ 5280046 w 12192528"/>
              <a:gd name="connsiteY2852" fmla="*/ 1076085 h 3912503"/>
              <a:gd name="connsiteX2853" fmla="*/ 5196195 w 12192528"/>
              <a:gd name="connsiteY2853" fmla="*/ 1058431 h 3912503"/>
              <a:gd name="connsiteX2854" fmla="*/ 5205019 w 12192528"/>
              <a:gd name="connsiteY2854" fmla="*/ 1054018 h 3912503"/>
              <a:gd name="connsiteX2855" fmla="*/ 5152061 w 12192528"/>
              <a:gd name="connsiteY2855" fmla="*/ 1027537 h 3912503"/>
              <a:gd name="connsiteX2856" fmla="*/ 5160887 w 12192528"/>
              <a:gd name="connsiteY2856" fmla="*/ 1027537 h 3912503"/>
              <a:gd name="connsiteX2857" fmla="*/ 5165300 w 12192528"/>
              <a:gd name="connsiteY2857" fmla="*/ 1027537 h 3912503"/>
              <a:gd name="connsiteX2858" fmla="*/ 5160887 w 12192528"/>
              <a:gd name="connsiteY2858" fmla="*/ 1023126 h 3912503"/>
              <a:gd name="connsiteX2859" fmla="*/ 5152061 w 12192528"/>
              <a:gd name="connsiteY2859" fmla="*/ 1023125 h 3912503"/>
              <a:gd name="connsiteX2860" fmla="*/ 5222673 w 12192528"/>
              <a:gd name="connsiteY2860" fmla="*/ 1023125 h 3912503"/>
              <a:gd name="connsiteX2861" fmla="*/ 5107927 w 12192528"/>
              <a:gd name="connsiteY2861" fmla="*/ 978991 h 3912503"/>
              <a:gd name="connsiteX2862" fmla="*/ 5094688 w 12192528"/>
              <a:gd name="connsiteY2862" fmla="*/ 961339 h 3912503"/>
              <a:gd name="connsiteX2863" fmla="*/ 5107927 w 12192528"/>
              <a:gd name="connsiteY2863" fmla="*/ 956925 h 3912503"/>
              <a:gd name="connsiteX2864" fmla="*/ 5213849 w 12192528"/>
              <a:gd name="connsiteY2864" fmla="*/ 961338 h 3912503"/>
              <a:gd name="connsiteX2865" fmla="*/ 5231500 w 12192528"/>
              <a:gd name="connsiteY2865" fmla="*/ 943684 h 3912503"/>
              <a:gd name="connsiteX2866" fmla="*/ 5288875 w 12192528"/>
              <a:gd name="connsiteY2866" fmla="*/ 948097 h 3912503"/>
              <a:gd name="connsiteX2867" fmla="*/ 5262391 w 12192528"/>
              <a:gd name="connsiteY2867" fmla="*/ 939270 h 3912503"/>
              <a:gd name="connsiteX2868" fmla="*/ 5297699 w 12192528"/>
              <a:gd name="connsiteY2868" fmla="*/ 939270 h 3912503"/>
              <a:gd name="connsiteX2869" fmla="*/ 5280046 w 12192528"/>
              <a:gd name="connsiteY2869" fmla="*/ 926031 h 3912503"/>
              <a:gd name="connsiteX2870" fmla="*/ 5505125 w 12192528"/>
              <a:gd name="connsiteY2870" fmla="*/ 956925 h 3912503"/>
              <a:gd name="connsiteX2871" fmla="*/ 5527193 w 12192528"/>
              <a:gd name="connsiteY2871" fmla="*/ 961338 h 3912503"/>
              <a:gd name="connsiteX2872" fmla="*/ 6950266 w 12192528"/>
              <a:gd name="connsiteY2872" fmla="*/ 1731604 h 3912503"/>
              <a:gd name="connsiteX2873" fmla="*/ 7005077 w 12192528"/>
              <a:gd name="connsiteY2873" fmla="*/ 1797325 h 3912503"/>
              <a:gd name="connsiteX2874" fmla="*/ 7035558 w 12192528"/>
              <a:gd name="connsiteY2874" fmla="*/ 1754456 h 3912503"/>
              <a:gd name="connsiteX2875" fmla="*/ 7040425 w 12192528"/>
              <a:gd name="connsiteY2875" fmla="*/ 1748894 h 3912503"/>
              <a:gd name="connsiteX2876" fmla="*/ 6944966 w 12192528"/>
              <a:gd name="connsiteY2876" fmla="*/ 1643060 h 3912503"/>
              <a:gd name="connsiteX2877" fmla="*/ 5346247 w 12192528"/>
              <a:gd name="connsiteY2877" fmla="*/ 899551 h 3912503"/>
              <a:gd name="connsiteX2878" fmla="*/ 5178541 w 12192528"/>
              <a:gd name="connsiteY2878" fmla="*/ 890724 h 3912503"/>
              <a:gd name="connsiteX2879" fmla="*/ 5174127 w 12192528"/>
              <a:gd name="connsiteY2879" fmla="*/ 886310 h 3912503"/>
              <a:gd name="connsiteX2880" fmla="*/ 5160887 w 12192528"/>
              <a:gd name="connsiteY2880" fmla="*/ 886310 h 3912503"/>
              <a:gd name="connsiteX2881" fmla="*/ 3392143 w 12192528"/>
              <a:gd name="connsiteY2881" fmla="*/ 884238 h 3912503"/>
              <a:gd name="connsiteX2882" fmla="*/ 3400193 w 12192528"/>
              <a:gd name="connsiteY2882" fmla="*/ 888225 h 3912503"/>
              <a:gd name="connsiteX2883" fmla="*/ 3404755 w 12192528"/>
              <a:gd name="connsiteY2883" fmla="*/ 890638 h 3912503"/>
              <a:gd name="connsiteX2884" fmla="*/ 3409854 w 12192528"/>
              <a:gd name="connsiteY2884" fmla="*/ 894925 h 3912503"/>
              <a:gd name="connsiteX2885" fmla="*/ 3413074 w 12192528"/>
              <a:gd name="connsiteY2885" fmla="*/ 899214 h 3912503"/>
              <a:gd name="connsiteX2886" fmla="*/ 3416832 w 12192528"/>
              <a:gd name="connsiteY2886" fmla="*/ 911007 h 3912503"/>
              <a:gd name="connsiteX2887" fmla="*/ 3419516 w 12192528"/>
              <a:gd name="connsiteY2887" fmla="*/ 918244 h 3912503"/>
              <a:gd name="connsiteX2888" fmla="*/ 3419516 w 12192528"/>
              <a:gd name="connsiteY2888" fmla="*/ 921460 h 3912503"/>
              <a:gd name="connsiteX2889" fmla="*/ 3416295 w 12192528"/>
              <a:gd name="connsiteY2889" fmla="*/ 927893 h 3912503"/>
              <a:gd name="connsiteX2890" fmla="*/ 3409049 w 12192528"/>
              <a:gd name="connsiteY2890" fmla="*/ 937542 h 3912503"/>
              <a:gd name="connsiteX2891" fmla="*/ 3407171 w 12192528"/>
              <a:gd name="connsiteY2891" fmla="*/ 941294 h 3912503"/>
              <a:gd name="connsiteX2892" fmla="*/ 3403950 w 12192528"/>
              <a:gd name="connsiteY2892" fmla="*/ 942634 h 3912503"/>
              <a:gd name="connsiteX2893" fmla="*/ 3397778 w 12192528"/>
              <a:gd name="connsiteY2893" fmla="*/ 944510 h 3912503"/>
              <a:gd name="connsiteX2894" fmla="*/ 3395631 w 12192528"/>
              <a:gd name="connsiteY2894" fmla="*/ 945583 h 3912503"/>
              <a:gd name="connsiteX2895" fmla="*/ 3387043 w 12192528"/>
              <a:gd name="connsiteY2895" fmla="*/ 946655 h 3912503"/>
              <a:gd name="connsiteX2896" fmla="*/ 3385164 w 12192528"/>
              <a:gd name="connsiteY2896" fmla="*/ 947191 h 3912503"/>
              <a:gd name="connsiteX2897" fmla="*/ 3366110 w 12192528"/>
              <a:gd name="connsiteY2897" fmla="*/ 935130 h 3912503"/>
              <a:gd name="connsiteX2898" fmla="*/ 3360205 w 12192528"/>
              <a:gd name="connsiteY2898" fmla="*/ 924141 h 3912503"/>
              <a:gd name="connsiteX2899" fmla="*/ 3358327 w 12192528"/>
              <a:gd name="connsiteY2899" fmla="*/ 919584 h 3912503"/>
              <a:gd name="connsiteX2900" fmla="*/ 3358059 w 12192528"/>
              <a:gd name="connsiteY2900" fmla="*/ 915028 h 3912503"/>
              <a:gd name="connsiteX2901" fmla="*/ 3358864 w 12192528"/>
              <a:gd name="connsiteY2901" fmla="*/ 911544 h 3912503"/>
              <a:gd name="connsiteX2902" fmla="*/ 3360205 w 12192528"/>
              <a:gd name="connsiteY2902" fmla="*/ 904306 h 3912503"/>
              <a:gd name="connsiteX2903" fmla="*/ 3360474 w 12192528"/>
              <a:gd name="connsiteY2903" fmla="*/ 901627 h 3912503"/>
              <a:gd name="connsiteX2904" fmla="*/ 3361279 w 12192528"/>
              <a:gd name="connsiteY2904" fmla="*/ 895194 h 3912503"/>
              <a:gd name="connsiteX2905" fmla="*/ 3374697 w 12192528"/>
              <a:gd name="connsiteY2905" fmla="*/ 884741 h 3912503"/>
              <a:gd name="connsiteX2906" fmla="*/ 3383286 w 12192528"/>
              <a:gd name="connsiteY2906" fmla="*/ 884473 h 3912503"/>
              <a:gd name="connsiteX2907" fmla="*/ 3392143 w 12192528"/>
              <a:gd name="connsiteY2907" fmla="*/ 884238 h 3912503"/>
              <a:gd name="connsiteX2908" fmla="*/ 1910634 w 12192528"/>
              <a:gd name="connsiteY2908" fmla="*/ 866913 h 3912503"/>
              <a:gd name="connsiteX2909" fmla="*/ 1911132 w 12192528"/>
              <a:gd name="connsiteY2909" fmla="*/ 867030 h 3912503"/>
              <a:gd name="connsiteX2910" fmla="*/ 1910865 w 12192528"/>
              <a:gd name="connsiteY2910" fmla="*/ 867297 h 3912503"/>
              <a:gd name="connsiteX2911" fmla="*/ 9115444 w 12192528"/>
              <a:gd name="connsiteY2911" fmla="*/ 772706 h 3912503"/>
              <a:gd name="connsiteX2912" fmla="*/ 8077569 w 12192528"/>
              <a:gd name="connsiteY2912" fmla="*/ 1027604 h 3912503"/>
              <a:gd name="connsiteX2913" fmla="*/ 7251775 w 12192528"/>
              <a:gd name="connsiteY2913" fmla="*/ 1671704 h 3912503"/>
              <a:gd name="connsiteX2914" fmla="*/ 7205815 w 12192528"/>
              <a:gd name="connsiteY2914" fmla="*/ 1733750 h 3912503"/>
              <a:gd name="connsiteX2915" fmla="*/ 7242727 w 12192528"/>
              <a:gd name="connsiteY2915" fmla="*/ 1783425 h 3912503"/>
              <a:gd name="connsiteX2916" fmla="*/ 7382865 w 12192528"/>
              <a:gd name="connsiteY2916" fmla="*/ 1612347 h 3912503"/>
              <a:gd name="connsiteX2917" fmla="*/ 7613795 w 12192528"/>
              <a:gd name="connsiteY2917" fmla="*/ 1393033 h 3912503"/>
              <a:gd name="connsiteX2918" fmla="*/ 7617848 w 12192528"/>
              <a:gd name="connsiteY2918" fmla="*/ 1391717 h 3912503"/>
              <a:gd name="connsiteX2919" fmla="*/ 7621901 w 12192528"/>
              <a:gd name="connsiteY2919" fmla="*/ 1390403 h 3912503"/>
              <a:gd name="connsiteX2920" fmla="*/ 7627267 w 12192528"/>
              <a:gd name="connsiteY2920" fmla="*/ 1393140 h 3912503"/>
              <a:gd name="connsiteX2921" fmla="*/ 7620475 w 12192528"/>
              <a:gd name="connsiteY2921" fmla="*/ 1399822 h 3912503"/>
              <a:gd name="connsiteX2922" fmla="*/ 7623104 w 12192528"/>
              <a:gd name="connsiteY2922" fmla="*/ 1407929 h 3912503"/>
              <a:gd name="connsiteX2923" fmla="*/ 7629895 w 12192528"/>
              <a:gd name="connsiteY2923" fmla="*/ 1401247 h 3912503"/>
              <a:gd name="connsiteX2924" fmla="*/ 7632633 w 12192528"/>
              <a:gd name="connsiteY2924" fmla="*/ 1395880 h 3912503"/>
              <a:gd name="connsiteX2925" fmla="*/ 7636688 w 12192528"/>
              <a:gd name="connsiteY2925" fmla="*/ 1394565 h 3912503"/>
              <a:gd name="connsiteX2926" fmla="*/ 7650160 w 12192528"/>
              <a:gd name="connsiteY2926" fmla="*/ 1394674 h 3912503"/>
              <a:gd name="connsiteX2927" fmla="*/ 7650272 w 12192528"/>
              <a:gd name="connsiteY2927" fmla="*/ 1381201 h 3912503"/>
              <a:gd name="connsiteX2928" fmla="*/ 7643478 w 12192528"/>
              <a:gd name="connsiteY2928" fmla="*/ 1387882 h 3912503"/>
              <a:gd name="connsiteX2929" fmla="*/ 7644902 w 12192528"/>
              <a:gd name="connsiteY2929" fmla="*/ 1378463 h 3912503"/>
              <a:gd name="connsiteX2930" fmla="*/ 7634061 w 12192528"/>
              <a:gd name="connsiteY2930" fmla="*/ 1386459 h 3912503"/>
              <a:gd name="connsiteX2931" fmla="*/ 7631320 w 12192528"/>
              <a:gd name="connsiteY2931" fmla="*/ 1391825 h 3912503"/>
              <a:gd name="connsiteX2932" fmla="*/ 7632745 w 12192528"/>
              <a:gd name="connsiteY2932" fmla="*/ 1382406 h 3912503"/>
              <a:gd name="connsiteX2933" fmla="*/ 7636797 w 12192528"/>
              <a:gd name="connsiteY2933" fmla="*/ 1381092 h 3912503"/>
              <a:gd name="connsiteX2934" fmla="*/ 7639534 w 12192528"/>
              <a:gd name="connsiteY2934" fmla="*/ 1375724 h 3912503"/>
              <a:gd name="connsiteX2935" fmla="*/ 7638222 w 12192528"/>
              <a:gd name="connsiteY2935" fmla="*/ 1371671 h 3912503"/>
              <a:gd name="connsiteX2936" fmla="*/ 7807676 w 12192528"/>
              <a:gd name="connsiteY2936" fmla="*/ 1245043 h 3912503"/>
              <a:gd name="connsiteX2937" fmla="*/ 7821147 w 12192528"/>
              <a:gd name="connsiteY2937" fmla="*/ 1245151 h 3912503"/>
              <a:gd name="connsiteX2938" fmla="*/ 7819835 w 12192528"/>
              <a:gd name="connsiteY2938" fmla="*/ 1241098 h 3912503"/>
              <a:gd name="connsiteX2939" fmla="*/ 8446164 w 12192528"/>
              <a:gd name="connsiteY2939" fmla="*/ 934926 h 3912503"/>
              <a:gd name="connsiteX2940" fmla="*/ 9051144 w 12192528"/>
              <a:gd name="connsiteY2940" fmla="*/ 817119 h 3912503"/>
              <a:gd name="connsiteX2941" fmla="*/ 9238369 w 12192528"/>
              <a:gd name="connsiteY2941" fmla="*/ 811665 h 3912503"/>
              <a:gd name="connsiteX2942" fmla="*/ 9243782 w 12192528"/>
              <a:gd name="connsiteY2942" fmla="*/ 808270 h 3912503"/>
              <a:gd name="connsiteX2943" fmla="*/ 9253012 w 12192528"/>
              <a:gd name="connsiteY2943" fmla="*/ 807982 h 3912503"/>
              <a:gd name="connsiteX2944" fmla="*/ 9271179 w 12192528"/>
              <a:gd name="connsiteY2944" fmla="*/ 812014 h 3912503"/>
              <a:gd name="connsiteX2945" fmla="*/ 9271671 w 12192528"/>
              <a:gd name="connsiteY2945" fmla="*/ 812274 h 3912503"/>
              <a:gd name="connsiteX2946" fmla="*/ 9451272 w 12192528"/>
              <a:gd name="connsiteY2946" fmla="*/ 821504 h 3912503"/>
              <a:gd name="connsiteX2947" fmla="*/ 9590974 w 12192528"/>
              <a:gd name="connsiteY2947" fmla="*/ 838534 h 3912503"/>
              <a:gd name="connsiteX2948" fmla="*/ 9591470 w 12192528"/>
              <a:gd name="connsiteY2948" fmla="*/ 836596 h 3912503"/>
              <a:gd name="connsiteX2949" fmla="*/ 9596753 w 12192528"/>
              <a:gd name="connsiteY2949" fmla="*/ 810527 h 3912503"/>
              <a:gd name="connsiteX2950" fmla="*/ 9463346 w 12192528"/>
              <a:gd name="connsiteY2950" fmla="*/ 787951 h 3912503"/>
              <a:gd name="connsiteX2951" fmla="*/ 9115444 w 12192528"/>
              <a:gd name="connsiteY2951" fmla="*/ 772706 h 3912503"/>
              <a:gd name="connsiteX2952" fmla="*/ 6242071 w 12192528"/>
              <a:gd name="connsiteY2952" fmla="*/ 762265 h 3912503"/>
              <a:gd name="connsiteX2953" fmla="*/ 6241886 w 12192528"/>
              <a:gd name="connsiteY2953" fmla="*/ 762573 h 3912503"/>
              <a:gd name="connsiteX2954" fmla="*/ 6241671 w 12192528"/>
              <a:gd name="connsiteY2954" fmla="*/ 762360 h 3912503"/>
              <a:gd name="connsiteX2955" fmla="*/ 10401737 w 12192528"/>
              <a:gd name="connsiteY2955" fmla="*/ 760139 h 3912503"/>
              <a:gd name="connsiteX2956" fmla="*/ 10401520 w 12192528"/>
              <a:gd name="connsiteY2956" fmla="*/ 760500 h 3912503"/>
              <a:gd name="connsiteX2957" fmla="*/ 10401269 w 12192528"/>
              <a:gd name="connsiteY2957" fmla="*/ 760249 h 3912503"/>
              <a:gd name="connsiteX2958" fmla="*/ 7328010 w 12192528"/>
              <a:gd name="connsiteY2958" fmla="*/ 760139 h 3912503"/>
              <a:gd name="connsiteX2959" fmla="*/ 7327792 w 12192528"/>
              <a:gd name="connsiteY2959" fmla="*/ 760499 h 3912503"/>
              <a:gd name="connsiteX2960" fmla="*/ 7327541 w 12192528"/>
              <a:gd name="connsiteY2960" fmla="*/ 760249 h 3912503"/>
              <a:gd name="connsiteX2961" fmla="*/ 2045919 w 12192528"/>
              <a:gd name="connsiteY2961" fmla="*/ 751404 h 3912503"/>
              <a:gd name="connsiteX2962" fmla="*/ 2051732 w 12192528"/>
              <a:gd name="connsiteY2962" fmla="*/ 752842 h 3912503"/>
              <a:gd name="connsiteX2963" fmla="*/ 2072306 w 12192528"/>
              <a:gd name="connsiteY2963" fmla="*/ 768869 h 3912503"/>
              <a:gd name="connsiteX2964" fmla="*/ 2073541 w 12192528"/>
              <a:gd name="connsiteY2964" fmla="*/ 778732 h 3912503"/>
              <a:gd name="connsiteX2965" fmla="*/ 2073951 w 12192528"/>
              <a:gd name="connsiteY2965" fmla="*/ 782841 h 3912503"/>
              <a:gd name="connsiteX2966" fmla="*/ 2076008 w 12192528"/>
              <a:gd name="connsiteY2966" fmla="*/ 793936 h 3912503"/>
              <a:gd name="connsiteX2967" fmla="*/ 2077244 w 12192528"/>
              <a:gd name="connsiteY2967" fmla="*/ 799279 h 3912503"/>
              <a:gd name="connsiteX2968" fmla="*/ 2076831 w 12192528"/>
              <a:gd name="connsiteY2968" fmla="*/ 806266 h 3912503"/>
              <a:gd name="connsiteX2969" fmla="*/ 2073951 w 12192528"/>
              <a:gd name="connsiteY2969" fmla="*/ 813251 h 3912503"/>
              <a:gd name="connsiteX2970" fmla="*/ 2064899 w 12192528"/>
              <a:gd name="connsiteY2970" fmla="*/ 830101 h 3912503"/>
              <a:gd name="connsiteX2971" fmla="*/ 2035684 w 12192528"/>
              <a:gd name="connsiteY2971" fmla="*/ 848594 h 3912503"/>
              <a:gd name="connsiteX2972" fmla="*/ 2032804 w 12192528"/>
              <a:gd name="connsiteY2972" fmla="*/ 847771 h 3912503"/>
              <a:gd name="connsiteX2973" fmla="*/ 2019637 w 12192528"/>
              <a:gd name="connsiteY2973" fmla="*/ 846127 h 3912503"/>
              <a:gd name="connsiteX2974" fmla="*/ 2016345 w 12192528"/>
              <a:gd name="connsiteY2974" fmla="*/ 844483 h 3912503"/>
              <a:gd name="connsiteX2975" fmla="*/ 2006881 w 12192528"/>
              <a:gd name="connsiteY2975" fmla="*/ 841607 h 3912503"/>
              <a:gd name="connsiteX2976" fmla="*/ 2001944 w 12192528"/>
              <a:gd name="connsiteY2976" fmla="*/ 839553 h 3912503"/>
              <a:gd name="connsiteX2977" fmla="*/ 1999063 w 12192528"/>
              <a:gd name="connsiteY2977" fmla="*/ 833799 h 3912503"/>
              <a:gd name="connsiteX2978" fmla="*/ 1987953 w 12192528"/>
              <a:gd name="connsiteY2978" fmla="*/ 819004 h 3912503"/>
              <a:gd name="connsiteX2979" fmla="*/ 1983016 w 12192528"/>
              <a:gd name="connsiteY2979" fmla="*/ 809142 h 3912503"/>
              <a:gd name="connsiteX2980" fmla="*/ 1983016 w 12192528"/>
              <a:gd name="connsiteY2980" fmla="*/ 804211 h 3912503"/>
              <a:gd name="connsiteX2981" fmla="*/ 1987130 w 12192528"/>
              <a:gd name="connsiteY2981" fmla="*/ 793116 h 3912503"/>
              <a:gd name="connsiteX2982" fmla="*/ 1992891 w 12192528"/>
              <a:gd name="connsiteY2982" fmla="*/ 775034 h 3912503"/>
              <a:gd name="connsiteX2983" fmla="*/ 1997829 w 12192528"/>
              <a:gd name="connsiteY2983" fmla="*/ 768459 h 3912503"/>
              <a:gd name="connsiteX2984" fmla="*/ 2005647 w 12192528"/>
              <a:gd name="connsiteY2984" fmla="*/ 761882 h 3912503"/>
              <a:gd name="connsiteX2985" fmla="*/ 2012642 w 12192528"/>
              <a:gd name="connsiteY2985" fmla="*/ 758184 h 3912503"/>
              <a:gd name="connsiteX2986" fmla="*/ 2024986 w 12192528"/>
              <a:gd name="connsiteY2986" fmla="*/ 752072 h 3912503"/>
              <a:gd name="connsiteX2987" fmla="*/ 2038565 w 12192528"/>
              <a:gd name="connsiteY2987" fmla="*/ 752432 h 3912503"/>
              <a:gd name="connsiteX2988" fmla="*/ 2045919 w 12192528"/>
              <a:gd name="connsiteY2988" fmla="*/ 751404 h 3912503"/>
              <a:gd name="connsiteX2989" fmla="*/ 1797831 w 12192528"/>
              <a:gd name="connsiteY2989" fmla="*/ 733924 h 3912503"/>
              <a:gd name="connsiteX2990" fmla="*/ 1814380 w 12192528"/>
              <a:gd name="connsiteY2990" fmla="*/ 735013 h 3912503"/>
              <a:gd name="connsiteX2991" fmla="*/ 1827665 w 12192528"/>
              <a:gd name="connsiteY2991" fmla="*/ 738495 h 3912503"/>
              <a:gd name="connsiteX2992" fmla="*/ 1832021 w 12192528"/>
              <a:gd name="connsiteY2992" fmla="*/ 737842 h 3912503"/>
              <a:gd name="connsiteX2993" fmla="*/ 1834198 w 12192528"/>
              <a:gd name="connsiteY2993" fmla="*/ 735013 h 3912503"/>
              <a:gd name="connsiteX2994" fmla="*/ 1837682 w 12192528"/>
              <a:gd name="connsiteY2994" fmla="*/ 734142 h 3912503"/>
              <a:gd name="connsiteX2995" fmla="*/ 1837900 w 12192528"/>
              <a:gd name="connsiteY2995" fmla="*/ 738060 h 3912503"/>
              <a:gd name="connsiteX2996" fmla="*/ 1836811 w 12192528"/>
              <a:gd name="connsiteY2996" fmla="*/ 739800 h 3912503"/>
              <a:gd name="connsiteX2997" fmla="*/ 1840513 w 12192528"/>
              <a:gd name="connsiteY2997" fmla="*/ 748725 h 3912503"/>
              <a:gd name="connsiteX2998" fmla="*/ 1843562 w 12192528"/>
              <a:gd name="connsiteY2998" fmla="*/ 749160 h 3912503"/>
              <a:gd name="connsiteX2999" fmla="*/ 1847265 w 12192528"/>
              <a:gd name="connsiteY2999" fmla="*/ 751554 h 3912503"/>
              <a:gd name="connsiteX3000" fmla="*/ 1845521 w 12192528"/>
              <a:gd name="connsiteY3000" fmla="*/ 755037 h 3912503"/>
              <a:gd name="connsiteX3001" fmla="*/ 1845739 w 12192528"/>
              <a:gd name="connsiteY3001" fmla="*/ 760259 h 3912503"/>
              <a:gd name="connsiteX3002" fmla="*/ 1851402 w 12192528"/>
              <a:gd name="connsiteY3002" fmla="*/ 770055 h 3912503"/>
              <a:gd name="connsiteX3003" fmla="*/ 1855974 w 12192528"/>
              <a:gd name="connsiteY3003" fmla="*/ 774409 h 3912503"/>
              <a:gd name="connsiteX3004" fmla="*/ 1858370 w 12192528"/>
              <a:gd name="connsiteY3004" fmla="*/ 775714 h 3912503"/>
              <a:gd name="connsiteX3005" fmla="*/ 1857064 w 12192528"/>
              <a:gd name="connsiteY3005" fmla="*/ 778108 h 3912503"/>
              <a:gd name="connsiteX3006" fmla="*/ 1852708 w 12192528"/>
              <a:gd name="connsiteY3006" fmla="*/ 782896 h 3912503"/>
              <a:gd name="connsiteX3007" fmla="*/ 1852708 w 12192528"/>
              <a:gd name="connsiteY3007" fmla="*/ 794868 h 3912503"/>
              <a:gd name="connsiteX3008" fmla="*/ 1857499 w 12192528"/>
              <a:gd name="connsiteY3008" fmla="*/ 807275 h 3912503"/>
              <a:gd name="connsiteX3009" fmla="*/ 1853143 w 12192528"/>
              <a:gd name="connsiteY3009" fmla="*/ 810103 h 3912503"/>
              <a:gd name="connsiteX3010" fmla="*/ 1848570 w 12192528"/>
              <a:gd name="connsiteY3010" fmla="*/ 806404 h 3912503"/>
              <a:gd name="connsiteX3011" fmla="*/ 1842691 w 12192528"/>
              <a:gd name="connsiteY3011" fmla="*/ 805098 h 3912503"/>
              <a:gd name="connsiteX3012" fmla="*/ 1843779 w 12192528"/>
              <a:gd name="connsiteY3012" fmla="*/ 811846 h 3912503"/>
              <a:gd name="connsiteX3013" fmla="*/ 1846829 w 12192528"/>
              <a:gd name="connsiteY3013" fmla="*/ 814674 h 3912503"/>
              <a:gd name="connsiteX3014" fmla="*/ 1847482 w 12192528"/>
              <a:gd name="connsiteY3014" fmla="*/ 818592 h 3912503"/>
              <a:gd name="connsiteX3015" fmla="*/ 1843779 w 12192528"/>
              <a:gd name="connsiteY3015" fmla="*/ 818158 h 3912503"/>
              <a:gd name="connsiteX3016" fmla="*/ 1839860 w 12192528"/>
              <a:gd name="connsiteY3016" fmla="*/ 815545 h 3912503"/>
              <a:gd name="connsiteX3017" fmla="*/ 1834198 w 12192528"/>
              <a:gd name="connsiteY3017" fmla="*/ 816198 h 3912503"/>
              <a:gd name="connsiteX3018" fmla="*/ 1834198 w 12192528"/>
              <a:gd name="connsiteY3018" fmla="*/ 820987 h 3912503"/>
              <a:gd name="connsiteX3019" fmla="*/ 1855757 w 12192528"/>
              <a:gd name="connsiteY3019" fmla="*/ 827298 h 3912503"/>
              <a:gd name="connsiteX3020" fmla="*/ 1860983 w 12192528"/>
              <a:gd name="connsiteY3020" fmla="*/ 829258 h 3912503"/>
              <a:gd name="connsiteX3021" fmla="*/ 1869911 w 12192528"/>
              <a:gd name="connsiteY3021" fmla="*/ 840575 h 3912503"/>
              <a:gd name="connsiteX3022" fmla="*/ 1873179 w 12192528"/>
              <a:gd name="connsiteY3022" fmla="*/ 844493 h 3912503"/>
              <a:gd name="connsiteX3023" fmla="*/ 1876880 w 12192528"/>
              <a:gd name="connsiteY3023" fmla="*/ 858860 h 3912503"/>
              <a:gd name="connsiteX3024" fmla="*/ 1877316 w 12192528"/>
              <a:gd name="connsiteY3024" fmla="*/ 869089 h 3912503"/>
              <a:gd name="connsiteX3025" fmla="*/ 1881452 w 12192528"/>
              <a:gd name="connsiteY3025" fmla="*/ 876490 h 3912503"/>
              <a:gd name="connsiteX3026" fmla="*/ 1882107 w 12192528"/>
              <a:gd name="connsiteY3026" fmla="*/ 876490 h 3912503"/>
              <a:gd name="connsiteX3027" fmla="*/ 1886244 w 12192528"/>
              <a:gd name="connsiteY3027" fmla="*/ 879102 h 3912503"/>
              <a:gd name="connsiteX3028" fmla="*/ 1883196 w 12192528"/>
              <a:gd name="connsiteY3028" fmla="*/ 881495 h 3912503"/>
              <a:gd name="connsiteX3029" fmla="*/ 1874703 w 12192528"/>
              <a:gd name="connsiteY3029" fmla="*/ 898255 h 3912503"/>
              <a:gd name="connsiteX3030" fmla="*/ 1872090 w 12192528"/>
              <a:gd name="connsiteY3030" fmla="*/ 903479 h 3912503"/>
              <a:gd name="connsiteX3031" fmla="*/ 1868170 w 12192528"/>
              <a:gd name="connsiteY3031" fmla="*/ 905220 h 3912503"/>
              <a:gd name="connsiteX3032" fmla="*/ 1866209 w 12192528"/>
              <a:gd name="connsiteY3032" fmla="*/ 909357 h 3912503"/>
              <a:gd name="connsiteX3033" fmla="*/ 1867184 w 12192528"/>
              <a:gd name="connsiteY3033" fmla="*/ 910738 h 3912503"/>
              <a:gd name="connsiteX3034" fmla="*/ 1850164 w 12192528"/>
              <a:gd name="connsiteY3034" fmla="*/ 927666 h 3912503"/>
              <a:gd name="connsiteX3035" fmla="*/ 1850530 w 12192528"/>
              <a:gd name="connsiteY3035" fmla="*/ 924374 h 3912503"/>
              <a:gd name="connsiteX3036" fmla="*/ 1849006 w 12192528"/>
              <a:gd name="connsiteY3036" fmla="*/ 920674 h 3912503"/>
              <a:gd name="connsiteX3037" fmla="*/ 1845086 w 12192528"/>
              <a:gd name="connsiteY3037" fmla="*/ 922197 h 3912503"/>
              <a:gd name="connsiteX3038" fmla="*/ 1843779 w 12192528"/>
              <a:gd name="connsiteY3038" fmla="*/ 925028 h 3912503"/>
              <a:gd name="connsiteX3039" fmla="*/ 1837247 w 12192528"/>
              <a:gd name="connsiteY3039" fmla="*/ 926115 h 3912503"/>
              <a:gd name="connsiteX3040" fmla="*/ 1834416 w 12192528"/>
              <a:gd name="connsiteY3040" fmla="*/ 924157 h 3912503"/>
              <a:gd name="connsiteX3041" fmla="*/ 1832456 w 12192528"/>
              <a:gd name="connsiteY3041" fmla="*/ 927204 h 3912503"/>
              <a:gd name="connsiteX3042" fmla="*/ 1831802 w 12192528"/>
              <a:gd name="connsiteY3042" fmla="*/ 929816 h 3912503"/>
              <a:gd name="connsiteX3043" fmla="*/ 1829842 w 12192528"/>
              <a:gd name="connsiteY3043" fmla="*/ 932727 h 3912503"/>
              <a:gd name="connsiteX3044" fmla="*/ 1826576 w 12192528"/>
              <a:gd name="connsiteY3044" fmla="*/ 931557 h 3912503"/>
              <a:gd name="connsiteX3045" fmla="*/ 1819389 w 12192528"/>
              <a:gd name="connsiteY3045" fmla="*/ 925245 h 3912503"/>
              <a:gd name="connsiteX3046" fmla="*/ 1809808 w 12192528"/>
              <a:gd name="connsiteY3046" fmla="*/ 923068 h 3912503"/>
              <a:gd name="connsiteX3047" fmla="*/ 1804145 w 12192528"/>
              <a:gd name="connsiteY3047" fmla="*/ 921327 h 3912503"/>
              <a:gd name="connsiteX3048" fmla="*/ 1790863 w 12192528"/>
              <a:gd name="connsiteY3048" fmla="*/ 915015 h 3912503"/>
              <a:gd name="connsiteX3049" fmla="*/ 1788684 w 12192528"/>
              <a:gd name="connsiteY3049" fmla="*/ 913274 h 3912503"/>
              <a:gd name="connsiteX3050" fmla="*/ 1777143 w 12192528"/>
              <a:gd name="connsiteY3050" fmla="*/ 885196 h 3912503"/>
              <a:gd name="connsiteX3051" fmla="*/ 1776924 w 12192528"/>
              <a:gd name="connsiteY3051" fmla="*/ 879972 h 3912503"/>
              <a:gd name="connsiteX3052" fmla="*/ 1779974 w 12192528"/>
              <a:gd name="connsiteY3052" fmla="*/ 867349 h 3912503"/>
              <a:gd name="connsiteX3053" fmla="*/ 1781716 w 12192528"/>
              <a:gd name="connsiteY3053" fmla="*/ 856465 h 3912503"/>
              <a:gd name="connsiteX3054" fmla="*/ 1783458 w 12192528"/>
              <a:gd name="connsiteY3054" fmla="*/ 852982 h 3912503"/>
              <a:gd name="connsiteX3055" fmla="*/ 1796307 w 12192528"/>
              <a:gd name="connsiteY3055" fmla="*/ 837747 h 3912503"/>
              <a:gd name="connsiteX3056" fmla="*/ 1797612 w 12192528"/>
              <a:gd name="connsiteY3056" fmla="*/ 835352 h 3912503"/>
              <a:gd name="connsiteX3057" fmla="*/ 1788466 w 12192528"/>
              <a:gd name="connsiteY3057" fmla="*/ 823380 h 3912503"/>
              <a:gd name="connsiteX3058" fmla="*/ 1776272 w 12192528"/>
              <a:gd name="connsiteY3058" fmla="*/ 816198 h 3912503"/>
              <a:gd name="connsiteX3059" fmla="*/ 1763422 w 12192528"/>
              <a:gd name="connsiteY3059" fmla="*/ 801398 h 3912503"/>
              <a:gd name="connsiteX3060" fmla="*/ 1763641 w 12192528"/>
              <a:gd name="connsiteY3060" fmla="*/ 798132 h 3912503"/>
              <a:gd name="connsiteX3061" fmla="*/ 1762770 w 12192528"/>
              <a:gd name="connsiteY3061" fmla="*/ 790080 h 3912503"/>
              <a:gd name="connsiteX3062" fmla="*/ 1762117 w 12192528"/>
              <a:gd name="connsiteY3062" fmla="*/ 780503 h 3912503"/>
              <a:gd name="connsiteX3063" fmla="*/ 1764948 w 12192528"/>
              <a:gd name="connsiteY3063" fmla="*/ 773755 h 3912503"/>
              <a:gd name="connsiteX3064" fmla="*/ 1770827 w 12192528"/>
              <a:gd name="connsiteY3064" fmla="*/ 754166 h 3912503"/>
              <a:gd name="connsiteX3065" fmla="*/ 1780410 w 12192528"/>
              <a:gd name="connsiteY3065" fmla="*/ 742631 h 3912503"/>
              <a:gd name="connsiteX3066" fmla="*/ 1782587 w 12192528"/>
              <a:gd name="connsiteY3066" fmla="*/ 741107 h 3912503"/>
              <a:gd name="connsiteX3067" fmla="*/ 1793911 w 12192528"/>
              <a:gd name="connsiteY3067" fmla="*/ 735882 h 3912503"/>
              <a:gd name="connsiteX3068" fmla="*/ 1797831 w 12192528"/>
              <a:gd name="connsiteY3068" fmla="*/ 733924 h 3912503"/>
              <a:gd name="connsiteX3069" fmla="*/ 3697078 w 12192528"/>
              <a:gd name="connsiteY3069" fmla="*/ 730896 h 3912503"/>
              <a:gd name="connsiteX3070" fmla="*/ 3707231 w 12192528"/>
              <a:gd name="connsiteY3070" fmla="*/ 732450 h 3912503"/>
              <a:gd name="connsiteX3071" fmla="*/ 3715822 w 12192528"/>
              <a:gd name="connsiteY3071" fmla="*/ 737892 h 3912503"/>
              <a:gd name="connsiteX3072" fmla="*/ 3720507 w 12192528"/>
              <a:gd name="connsiteY3072" fmla="*/ 743335 h 3912503"/>
              <a:gd name="connsiteX3073" fmla="*/ 3720507 w 12192528"/>
              <a:gd name="connsiteY3073" fmla="*/ 757329 h 3912503"/>
              <a:gd name="connsiteX3074" fmla="*/ 3711917 w 12192528"/>
              <a:gd name="connsiteY3074" fmla="*/ 765880 h 3912503"/>
              <a:gd name="connsiteX3075" fmla="*/ 3706451 w 12192528"/>
              <a:gd name="connsiteY3075" fmla="*/ 775987 h 3912503"/>
              <a:gd name="connsiteX3076" fmla="*/ 3702155 w 12192528"/>
              <a:gd name="connsiteY3076" fmla="*/ 786484 h 3912503"/>
              <a:gd name="connsiteX3077" fmla="*/ 3696298 w 12192528"/>
              <a:gd name="connsiteY3077" fmla="*/ 793480 h 3912503"/>
              <a:gd name="connsiteX3078" fmla="*/ 3687707 w 12192528"/>
              <a:gd name="connsiteY3078" fmla="*/ 797756 h 3912503"/>
              <a:gd name="connsiteX3079" fmla="*/ 3679898 w 12192528"/>
              <a:gd name="connsiteY3079" fmla="*/ 797756 h 3912503"/>
              <a:gd name="connsiteX3080" fmla="*/ 3678726 w 12192528"/>
              <a:gd name="connsiteY3080" fmla="*/ 796201 h 3912503"/>
              <a:gd name="connsiteX3081" fmla="*/ 3667794 w 12192528"/>
              <a:gd name="connsiteY3081" fmla="*/ 787649 h 3912503"/>
              <a:gd name="connsiteX3082" fmla="*/ 3664279 w 12192528"/>
              <a:gd name="connsiteY3082" fmla="*/ 774433 h 3912503"/>
              <a:gd name="connsiteX3083" fmla="*/ 3669745 w 12192528"/>
              <a:gd name="connsiteY3083" fmla="*/ 758884 h 3912503"/>
              <a:gd name="connsiteX3084" fmla="*/ 3675603 w 12192528"/>
              <a:gd name="connsiteY3084" fmla="*/ 755385 h 3912503"/>
              <a:gd name="connsiteX3085" fmla="*/ 3683021 w 12192528"/>
              <a:gd name="connsiteY3085" fmla="*/ 746056 h 3912503"/>
              <a:gd name="connsiteX3086" fmla="*/ 3685364 w 12192528"/>
              <a:gd name="connsiteY3086" fmla="*/ 741780 h 3912503"/>
              <a:gd name="connsiteX3087" fmla="*/ 3697078 w 12192528"/>
              <a:gd name="connsiteY3087" fmla="*/ 730896 h 3912503"/>
              <a:gd name="connsiteX3088" fmla="*/ 2342912 w 12192528"/>
              <a:gd name="connsiteY3088" fmla="*/ 728298 h 3912503"/>
              <a:gd name="connsiteX3089" fmla="*/ 2351485 w 12192528"/>
              <a:gd name="connsiteY3089" fmla="*/ 732545 h 3912503"/>
              <a:gd name="connsiteX3090" fmla="*/ 2356345 w 12192528"/>
              <a:gd name="connsiteY3090" fmla="*/ 735114 h 3912503"/>
              <a:gd name="connsiteX3091" fmla="*/ 2361775 w 12192528"/>
              <a:gd name="connsiteY3091" fmla="*/ 739680 h 3912503"/>
              <a:gd name="connsiteX3092" fmla="*/ 2365204 w 12192528"/>
              <a:gd name="connsiteY3092" fmla="*/ 744248 h 3912503"/>
              <a:gd name="connsiteX3093" fmla="*/ 2369205 w 12192528"/>
              <a:gd name="connsiteY3093" fmla="*/ 756807 h 3912503"/>
              <a:gd name="connsiteX3094" fmla="*/ 2372063 w 12192528"/>
              <a:gd name="connsiteY3094" fmla="*/ 764514 h 3912503"/>
              <a:gd name="connsiteX3095" fmla="*/ 2372063 w 12192528"/>
              <a:gd name="connsiteY3095" fmla="*/ 767939 h 3912503"/>
              <a:gd name="connsiteX3096" fmla="*/ 2368634 w 12192528"/>
              <a:gd name="connsiteY3096" fmla="*/ 774790 h 3912503"/>
              <a:gd name="connsiteX3097" fmla="*/ 2360917 w 12192528"/>
              <a:gd name="connsiteY3097" fmla="*/ 785066 h 3912503"/>
              <a:gd name="connsiteX3098" fmla="*/ 2358916 w 12192528"/>
              <a:gd name="connsiteY3098" fmla="*/ 789062 h 3912503"/>
              <a:gd name="connsiteX3099" fmla="*/ 2355487 w 12192528"/>
              <a:gd name="connsiteY3099" fmla="*/ 790489 h 3912503"/>
              <a:gd name="connsiteX3100" fmla="*/ 2348913 w 12192528"/>
              <a:gd name="connsiteY3100" fmla="*/ 792487 h 3912503"/>
              <a:gd name="connsiteX3101" fmla="*/ 2346627 w 12192528"/>
              <a:gd name="connsiteY3101" fmla="*/ 793629 h 3912503"/>
              <a:gd name="connsiteX3102" fmla="*/ 2337482 w 12192528"/>
              <a:gd name="connsiteY3102" fmla="*/ 794771 h 3912503"/>
              <a:gd name="connsiteX3103" fmla="*/ 2335481 w 12192528"/>
              <a:gd name="connsiteY3103" fmla="*/ 795342 h 3912503"/>
              <a:gd name="connsiteX3104" fmla="*/ 2315189 w 12192528"/>
              <a:gd name="connsiteY3104" fmla="*/ 782497 h 3912503"/>
              <a:gd name="connsiteX3105" fmla="*/ 2308901 w 12192528"/>
              <a:gd name="connsiteY3105" fmla="*/ 770794 h 3912503"/>
              <a:gd name="connsiteX3106" fmla="*/ 2306900 w 12192528"/>
              <a:gd name="connsiteY3106" fmla="*/ 765941 h 3912503"/>
              <a:gd name="connsiteX3107" fmla="*/ 2306614 w 12192528"/>
              <a:gd name="connsiteY3107" fmla="*/ 761089 h 3912503"/>
              <a:gd name="connsiteX3108" fmla="*/ 2307472 w 12192528"/>
              <a:gd name="connsiteY3108" fmla="*/ 757379 h 3912503"/>
              <a:gd name="connsiteX3109" fmla="*/ 2308901 w 12192528"/>
              <a:gd name="connsiteY3109" fmla="*/ 749670 h 3912503"/>
              <a:gd name="connsiteX3110" fmla="*/ 2309186 w 12192528"/>
              <a:gd name="connsiteY3110" fmla="*/ 746817 h 3912503"/>
              <a:gd name="connsiteX3111" fmla="*/ 2310045 w 12192528"/>
              <a:gd name="connsiteY3111" fmla="*/ 739966 h 3912503"/>
              <a:gd name="connsiteX3112" fmla="*/ 2324335 w 12192528"/>
              <a:gd name="connsiteY3112" fmla="*/ 728834 h 3912503"/>
              <a:gd name="connsiteX3113" fmla="*/ 2333479 w 12192528"/>
              <a:gd name="connsiteY3113" fmla="*/ 728549 h 3912503"/>
              <a:gd name="connsiteX3114" fmla="*/ 2342912 w 12192528"/>
              <a:gd name="connsiteY3114" fmla="*/ 728298 h 3912503"/>
              <a:gd name="connsiteX3115" fmla="*/ 6822928 w 12192528"/>
              <a:gd name="connsiteY3115" fmla="*/ 696735 h 3912503"/>
              <a:gd name="connsiteX3116" fmla="*/ 6835677 w 12192528"/>
              <a:gd name="connsiteY3116" fmla="*/ 697073 h 3912503"/>
              <a:gd name="connsiteX3117" fmla="*/ 6848042 w 12192528"/>
              <a:gd name="connsiteY3117" fmla="*/ 697459 h 3912503"/>
              <a:gd name="connsiteX3118" fmla="*/ 6867357 w 12192528"/>
              <a:gd name="connsiteY3118" fmla="*/ 712507 h 3912503"/>
              <a:gd name="connsiteX3119" fmla="*/ 6868516 w 12192528"/>
              <a:gd name="connsiteY3119" fmla="*/ 721769 h 3912503"/>
              <a:gd name="connsiteX3120" fmla="*/ 6868714 w 12192528"/>
              <a:gd name="connsiteY3120" fmla="*/ 723723 h 3912503"/>
              <a:gd name="connsiteX3121" fmla="*/ 6880103 w 12192528"/>
              <a:gd name="connsiteY3121" fmla="*/ 729759 h 3912503"/>
              <a:gd name="connsiteX3122" fmla="*/ 6889972 w 12192528"/>
              <a:gd name="connsiteY3122" fmla="*/ 745688 h 3912503"/>
              <a:gd name="connsiteX3123" fmla="*/ 6893233 w 12192528"/>
              <a:gd name="connsiteY3123" fmla="*/ 771746 h 3912503"/>
              <a:gd name="connsiteX3124" fmla="*/ 6894319 w 12192528"/>
              <a:gd name="connsiteY3124" fmla="*/ 782603 h 3912503"/>
              <a:gd name="connsiteX3125" fmla="*/ 6899754 w 12192528"/>
              <a:gd name="connsiteY3125" fmla="*/ 811918 h 3912503"/>
              <a:gd name="connsiteX3126" fmla="*/ 6903015 w 12192528"/>
              <a:gd name="connsiteY3126" fmla="*/ 826031 h 3912503"/>
              <a:gd name="connsiteX3127" fmla="*/ 6901932 w 12192528"/>
              <a:gd name="connsiteY3127" fmla="*/ 844490 h 3912503"/>
              <a:gd name="connsiteX3128" fmla="*/ 6894319 w 12192528"/>
              <a:gd name="connsiteY3128" fmla="*/ 862947 h 3912503"/>
              <a:gd name="connsiteX3129" fmla="*/ 6870401 w 12192528"/>
              <a:gd name="connsiteY3129" fmla="*/ 907461 h 3912503"/>
              <a:gd name="connsiteX3130" fmla="*/ 6793218 w 12192528"/>
              <a:gd name="connsiteY3130" fmla="*/ 956319 h 3912503"/>
              <a:gd name="connsiteX3131" fmla="*/ 6785610 w 12192528"/>
              <a:gd name="connsiteY3131" fmla="*/ 954148 h 3912503"/>
              <a:gd name="connsiteX3132" fmla="*/ 6750821 w 12192528"/>
              <a:gd name="connsiteY3132" fmla="*/ 949805 h 3912503"/>
              <a:gd name="connsiteX3133" fmla="*/ 6742123 w 12192528"/>
              <a:gd name="connsiteY3133" fmla="*/ 945462 h 3912503"/>
              <a:gd name="connsiteX3134" fmla="*/ 6717122 w 12192528"/>
              <a:gd name="connsiteY3134" fmla="*/ 937862 h 3912503"/>
              <a:gd name="connsiteX3135" fmla="*/ 6704075 w 12192528"/>
              <a:gd name="connsiteY3135" fmla="*/ 932433 h 3912503"/>
              <a:gd name="connsiteX3136" fmla="*/ 6696466 w 12192528"/>
              <a:gd name="connsiteY3136" fmla="*/ 917233 h 3912503"/>
              <a:gd name="connsiteX3137" fmla="*/ 6667115 w 12192528"/>
              <a:gd name="connsiteY3137" fmla="*/ 878147 h 3912503"/>
              <a:gd name="connsiteX3138" fmla="*/ 6654068 w 12192528"/>
              <a:gd name="connsiteY3138" fmla="*/ 852090 h 3912503"/>
              <a:gd name="connsiteX3139" fmla="*/ 6654068 w 12192528"/>
              <a:gd name="connsiteY3139" fmla="*/ 839061 h 3912503"/>
              <a:gd name="connsiteX3140" fmla="*/ 6664939 w 12192528"/>
              <a:gd name="connsiteY3140" fmla="*/ 809745 h 3912503"/>
              <a:gd name="connsiteX3141" fmla="*/ 6680161 w 12192528"/>
              <a:gd name="connsiteY3141" fmla="*/ 761974 h 3912503"/>
              <a:gd name="connsiteX3142" fmla="*/ 6693202 w 12192528"/>
              <a:gd name="connsiteY3142" fmla="*/ 744603 h 3912503"/>
              <a:gd name="connsiteX3143" fmla="*/ 6713856 w 12192528"/>
              <a:gd name="connsiteY3143" fmla="*/ 727230 h 3912503"/>
              <a:gd name="connsiteX3144" fmla="*/ 6732341 w 12192528"/>
              <a:gd name="connsiteY3144" fmla="*/ 717459 h 3912503"/>
              <a:gd name="connsiteX3145" fmla="*/ 6800829 w 12192528"/>
              <a:gd name="connsiteY3145" fmla="*/ 702258 h 3912503"/>
              <a:gd name="connsiteX3146" fmla="*/ 6816077 w 12192528"/>
              <a:gd name="connsiteY3146" fmla="*/ 700129 h 3912503"/>
              <a:gd name="connsiteX3147" fmla="*/ 3895000 w 12192528"/>
              <a:gd name="connsiteY3147" fmla="*/ 684176 h 3912503"/>
              <a:gd name="connsiteX3148" fmla="*/ 3903652 w 12192528"/>
              <a:gd name="connsiteY3148" fmla="*/ 688460 h 3912503"/>
              <a:gd name="connsiteX3149" fmla="*/ 3908554 w 12192528"/>
              <a:gd name="connsiteY3149" fmla="*/ 691053 h 3912503"/>
              <a:gd name="connsiteX3150" fmla="*/ 3914034 w 12192528"/>
              <a:gd name="connsiteY3150" fmla="*/ 695662 h 3912503"/>
              <a:gd name="connsiteX3151" fmla="*/ 3917495 w 12192528"/>
              <a:gd name="connsiteY3151" fmla="*/ 700270 h 3912503"/>
              <a:gd name="connsiteX3152" fmla="*/ 3921532 w 12192528"/>
              <a:gd name="connsiteY3152" fmla="*/ 712942 h 3912503"/>
              <a:gd name="connsiteX3153" fmla="*/ 3924416 w 12192528"/>
              <a:gd name="connsiteY3153" fmla="*/ 720720 h 3912503"/>
              <a:gd name="connsiteX3154" fmla="*/ 3924416 w 12192528"/>
              <a:gd name="connsiteY3154" fmla="*/ 724175 h 3912503"/>
              <a:gd name="connsiteX3155" fmla="*/ 3920955 w 12192528"/>
              <a:gd name="connsiteY3155" fmla="*/ 731088 h 3912503"/>
              <a:gd name="connsiteX3156" fmla="*/ 3913169 w 12192528"/>
              <a:gd name="connsiteY3156" fmla="*/ 741457 h 3912503"/>
              <a:gd name="connsiteX3157" fmla="*/ 3911150 w 12192528"/>
              <a:gd name="connsiteY3157" fmla="*/ 745489 h 3912503"/>
              <a:gd name="connsiteX3158" fmla="*/ 3907690 w 12192528"/>
              <a:gd name="connsiteY3158" fmla="*/ 746929 h 3912503"/>
              <a:gd name="connsiteX3159" fmla="*/ 3901056 w 12192528"/>
              <a:gd name="connsiteY3159" fmla="*/ 748946 h 3912503"/>
              <a:gd name="connsiteX3160" fmla="*/ 3898749 w 12192528"/>
              <a:gd name="connsiteY3160" fmla="*/ 750097 h 3912503"/>
              <a:gd name="connsiteX3161" fmla="*/ 3889521 w 12192528"/>
              <a:gd name="connsiteY3161" fmla="*/ 751250 h 3912503"/>
              <a:gd name="connsiteX3162" fmla="*/ 3887502 w 12192528"/>
              <a:gd name="connsiteY3162" fmla="*/ 751826 h 3912503"/>
              <a:gd name="connsiteX3163" fmla="*/ 3867027 w 12192528"/>
              <a:gd name="connsiteY3163" fmla="*/ 738864 h 3912503"/>
              <a:gd name="connsiteX3164" fmla="*/ 3860681 w 12192528"/>
              <a:gd name="connsiteY3164" fmla="*/ 727056 h 3912503"/>
              <a:gd name="connsiteX3165" fmla="*/ 3858663 w 12192528"/>
              <a:gd name="connsiteY3165" fmla="*/ 722160 h 3912503"/>
              <a:gd name="connsiteX3166" fmla="*/ 3858375 w 12192528"/>
              <a:gd name="connsiteY3166" fmla="*/ 717263 h 3912503"/>
              <a:gd name="connsiteX3167" fmla="*/ 3859239 w 12192528"/>
              <a:gd name="connsiteY3167" fmla="*/ 713519 h 3912503"/>
              <a:gd name="connsiteX3168" fmla="*/ 3860681 w 12192528"/>
              <a:gd name="connsiteY3168" fmla="*/ 705742 h 3912503"/>
              <a:gd name="connsiteX3169" fmla="*/ 3860970 w 12192528"/>
              <a:gd name="connsiteY3169" fmla="*/ 702862 h 3912503"/>
              <a:gd name="connsiteX3170" fmla="*/ 3861836 w 12192528"/>
              <a:gd name="connsiteY3170" fmla="*/ 695949 h 3912503"/>
              <a:gd name="connsiteX3171" fmla="*/ 3876255 w 12192528"/>
              <a:gd name="connsiteY3171" fmla="*/ 684716 h 3912503"/>
              <a:gd name="connsiteX3172" fmla="*/ 3885484 w 12192528"/>
              <a:gd name="connsiteY3172" fmla="*/ 684429 h 3912503"/>
              <a:gd name="connsiteX3173" fmla="*/ 3895000 w 12192528"/>
              <a:gd name="connsiteY3173" fmla="*/ 684176 h 3912503"/>
              <a:gd name="connsiteX3174" fmla="*/ 3616613 w 12192528"/>
              <a:gd name="connsiteY3174" fmla="*/ 678508 h 3912503"/>
              <a:gd name="connsiteX3175" fmla="*/ 3620595 w 12192528"/>
              <a:gd name="connsiteY3175" fmla="*/ 680330 h 3912503"/>
              <a:gd name="connsiteX3176" fmla="*/ 3611238 w 12192528"/>
              <a:gd name="connsiteY3176" fmla="*/ 683189 h 3912503"/>
              <a:gd name="connsiteX3177" fmla="*/ 3608649 w 12192528"/>
              <a:gd name="connsiteY3177" fmla="*/ 681665 h 3912503"/>
              <a:gd name="connsiteX3178" fmla="*/ 3616613 w 12192528"/>
              <a:gd name="connsiteY3178" fmla="*/ 678508 h 3912503"/>
              <a:gd name="connsiteX3179" fmla="*/ 3586537 w 12192528"/>
              <a:gd name="connsiteY3179" fmla="*/ 674876 h 3912503"/>
              <a:gd name="connsiteX3180" fmla="*/ 3569890 w 12192528"/>
              <a:gd name="connsiteY3180" fmla="*/ 681157 h 3912503"/>
              <a:gd name="connsiteX3181" fmla="*/ 3551050 w 12192528"/>
              <a:gd name="connsiteY3181" fmla="*/ 696561 h 3912503"/>
              <a:gd name="connsiteX3182" fmla="*/ 3378830 w 12192528"/>
              <a:gd name="connsiteY3182" fmla="*/ 811329 h 3912503"/>
              <a:gd name="connsiteX3183" fmla="*/ 3350969 w 12192528"/>
              <a:gd name="connsiteY3183" fmla="*/ 832579 h 3912503"/>
              <a:gd name="connsiteX3184" fmla="*/ 3309574 w 12192528"/>
              <a:gd name="connsiteY3184" fmla="*/ 862596 h 3912503"/>
              <a:gd name="connsiteX3185" fmla="*/ 3307987 w 12192528"/>
              <a:gd name="connsiteY3185" fmla="*/ 870029 h 3912503"/>
              <a:gd name="connsiteX3186" fmla="*/ 3241652 w 12192528"/>
              <a:gd name="connsiteY3186" fmla="*/ 925809 h 3912503"/>
              <a:gd name="connsiteX3187" fmla="*/ 3181419 w 12192528"/>
              <a:gd name="connsiteY3187" fmla="*/ 971233 h 3912503"/>
              <a:gd name="connsiteX3188" fmla="*/ 3195494 w 12192528"/>
              <a:gd name="connsiteY3188" fmla="*/ 978125 h 3912503"/>
              <a:gd name="connsiteX3189" fmla="*/ 3189394 w 12192528"/>
              <a:gd name="connsiteY3189" fmla="*/ 988481 h 3912503"/>
              <a:gd name="connsiteX3190" fmla="*/ 3141901 w 12192528"/>
              <a:gd name="connsiteY3190" fmla="*/ 1028854 h 3912503"/>
              <a:gd name="connsiteX3191" fmla="*/ 3134466 w 12192528"/>
              <a:gd name="connsiteY3191" fmla="*/ 1027266 h 3912503"/>
              <a:gd name="connsiteX3192" fmla="*/ 3146664 w 12192528"/>
              <a:gd name="connsiteY3192" fmla="*/ 1006555 h 3912503"/>
              <a:gd name="connsiteX3193" fmla="*/ 3117592 w 12192528"/>
              <a:gd name="connsiteY3193" fmla="*/ 1029227 h 3912503"/>
              <a:gd name="connsiteX3194" fmla="*/ 3145894 w 12192528"/>
              <a:gd name="connsiteY3194" fmla="*/ 1050894 h 3912503"/>
              <a:gd name="connsiteX3195" fmla="*/ 3178041 w 12192528"/>
              <a:gd name="connsiteY3195" fmla="*/ 1076696 h 3912503"/>
              <a:gd name="connsiteX3196" fmla="*/ 3255840 w 12192528"/>
              <a:gd name="connsiteY3196" fmla="*/ 1110770 h 3912503"/>
              <a:gd name="connsiteX3197" fmla="*/ 3285698 w 12192528"/>
              <a:gd name="connsiteY3197" fmla="*/ 1103619 h 3912503"/>
              <a:gd name="connsiteX3198" fmla="*/ 3289132 w 12192528"/>
              <a:gd name="connsiteY3198" fmla="*/ 1100387 h 3912503"/>
              <a:gd name="connsiteX3199" fmla="*/ 3288029 w 12192528"/>
              <a:gd name="connsiteY3199" fmla="*/ 1099174 h 3912503"/>
              <a:gd name="connsiteX3200" fmla="*/ 3286613 w 12192528"/>
              <a:gd name="connsiteY3200" fmla="*/ 1096580 h 3912503"/>
              <a:gd name="connsiteX3201" fmla="*/ 3289208 w 12192528"/>
              <a:gd name="connsiteY3201" fmla="*/ 1095165 h 3912503"/>
              <a:gd name="connsiteX3202" fmla="*/ 3294163 w 12192528"/>
              <a:gd name="connsiteY3202" fmla="*/ 1090449 h 3912503"/>
              <a:gd name="connsiteX3203" fmla="*/ 3300298 w 12192528"/>
              <a:gd name="connsiteY3203" fmla="*/ 1079837 h 3912503"/>
              <a:gd name="connsiteX3204" fmla="*/ 3300534 w 12192528"/>
              <a:gd name="connsiteY3204" fmla="*/ 1074176 h 3912503"/>
              <a:gd name="connsiteX3205" fmla="*/ 3298646 w 12192528"/>
              <a:gd name="connsiteY3205" fmla="*/ 1070403 h 3912503"/>
              <a:gd name="connsiteX3206" fmla="*/ 3302657 w 12192528"/>
              <a:gd name="connsiteY3206" fmla="*/ 1067809 h 3912503"/>
              <a:gd name="connsiteX3207" fmla="*/ 3305961 w 12192528"/>
              <a:gd name="connsiteY3207" fmla="*/ 1067337 h 3912503"/>
              <a:gd name="connsiteX3208" fmla="*/ 3309972 w 12192528"/>
              <a:gd name="connsiteY3208" fmla="*/ 1057668 h 3912503"/>
              <a:gd name="connsiteX3209" fmla="*/ 3308793 w 12192528"/>
              <a:gd name="connsiteY3209" fmla="*/ 1055781 h 3912503"/>
              <a:gd name="connsiteX3210" fmla="*/ 3309029 w 12192528"/>
              <a:gd name="connsiteY3210" fmla="*/ 1051536 h 3912503"/>
              <a:gd name="connsiteX3211" fmla="*/ 3312804 w 12192528"/>
              <a:gd name="connsiteY3211" fmla="*/ 1052480 h 3912503"/>
              <a:gd name="connsiteX3212" fmla="*/ 3315163 w 12192528"/>
              <a:gd name="connsiteY3212" fmla="*/ 1055546 h 3912503"/>
              <a:gd name="connsiteX3213" fmla="*/ 3319882 w 12192528"/>
              <a:gd name="connsiteY3213" fmla="*/ 1056253 h 3912503"/>
              <a:gd name="connsiteX3214" fmla="*/ 3326949 w 12192528"/>
              <a:gd name="connsiteY3214" fmla="*/ 1054400 h 3912503"/>
              <a:gd name="connsiteX3215" fmla="*/ 3336535 w 12192528"/>
              <a:gd name="connsiteY3215" fmla="*/ 1016867 h 3912503"/>
              <a:gd name="connsiteX3216" fmla="*/ 3411296 w 12192528"/>
              <a:gd name="connsiteY3216" fmla="*/ 971995 h 3912503"/>
              <a:gd name="connsiteX3217" fmla="*/ 3462134 w 12192528"/>
              <a:gd name="connsiteY3217" fmla="*/ 954046 h 3912503"/>
              <a:gd name="connsiteX3218" fmla="*/ 3545866 w 12192528"/>
              <a:gd name="connsiteY3218" fmla="*/ 903192 h 3912503"/>
              <a:gd name="connsiteX3219" fmla="*/ 3572780 w 12192528"/>
              <a:gd name="connsiteY3219" fmla="*/ 879260 h 3912503"/>
              <a:gd name="connsiteX3220" fmla="*/ 3560818 w 12192528"/>
              <a:gd name="connsiteY3220" fmla="*/ 804474 h 3912503"/>
              <a:gd name="connsiteX3221" fmla="*/ 3563808 w 12192528"/>
              <a:gd name="connsiteY3221" fmla="*/ 702765 h 3912503"/>
              <a:gd name="connsiteX3222" fmla="*/ 3569555 w 12192528"/>
              <a:gd name="connsiteY3222" fmla="*/ 702765 h 3912503"/>
              <a:gd name="connsiteX3223" fmla="*/ 3574974 w 12192528"/>
              <a:gd name="connsiteY3223" fmla="*/ 691471 h 3912503"/>
              <a:gd name="connsiteX3224" fmla="*/ 3590064 w 12192528"/>
              <a:gd name="connsiteY3224" fmla="*/ 677694 h 3912503"/>
              <a:gd name="connsiteX3225" fmla="*/ 3586537 w 12192528"/>
              <a:gd name="connsiteY3225" fmla="*/ 674876 h 3912503"/>
              <a:gd name="connsiteX3226" fmla="*/ 11047096 w 12192528"/>
              <a:gd name="connsiteY3226" fmla="*/ 644639 h 3912503"/>
              <a:gd name="connsiteX3227" fmla="*/ 11046879 w 12192528"/>
              <a:gd name="connsiteY3227" fmla="*/ 645000 h 3912503"/>
              <a:gd name="connsiteX3228" fmla="*/ 11046628 w 12192528"/>
              <a:gd name="connsiteY3228" fmla="*/ 644750 h 3912503"/>
              <a:gd name="connsiteX3229" fmla="*/ 7433933 w 12192528"/>
              <a:gd name="connsiteY3229" fmla="*/ 635263 h 3912503"/>
              <a:gd name="connsiteX3230" fmla="*/ 7437611 w 12192528"/>
              <a:gd name="connsiteY3230" fmla="*/ 637102 h 3912503"/>
              <a:gd name="connsiteX3231" fmla="*/ 7448248 w 12192528"/>
              <a:gd name="connsiteY3231" fmla="*/ 642008 h 3912503"/>
              <a:gd name="connsiteX3232" fmla="*/ 7450290 w 12192528"/>
              <a:gd name="connsiteY3232" fmla="*/ 643439 h 3912503"/>
              <a:gd name="connsiteX3233" fmla="*/ 7459293 w 12192528"/>
              <a:gd name="connsiteY3233" fmla="*/ 654271 h 3912503"/>
              <a:gd name="connsiteX3234" fmla="*/ 7464809 w 12192528"/>
              <a:gd name="connsiteY3234" fmla="*/ 672664 h 3912503"/>
              <a:gd name="connsiteX3235" fmla="*/ 7467469 w 12192528"/>
              <a:gd name="connsiteY3235" fmla="*/ 679001 h 3912503"/>
              <a:gd name="connsiteX3236" fmla="*/ 7466852 w 12192528"/>
              <a:gd name="connsiteY3236" fmla="*/ 687993 h 3912503"/>
              <a:gd name="connsiteX3237" fmla="*/ 7466035 w 12192528"/>
              <a:gd name="connsiteY3237" fmla="*/ 695554 h 3912503"/>
              <a:gd name="connsiteX3238" fmla="*/ 7466247 w 12192528"/>
              <a:gd name="connsiteY3238" fmla="*/ 698621 h 3912503"/>
              <a:gd name="connsiteX3239" fmla="*/ 7454175 w 12192528"/>
              <a:gd name="connsiteY3239" fmla="*/ 712518 h 3912503"/>
              <a:gd name="connsiteX3240" fmla="*/ 7442728 w 12192528"/>
              <a:gd name="connsiteY3240" fmla="*/ 719262 h 3912503"/>
              <a:gd name="connsiteX3241" fmla="*/ 7434137 w 12192528"/>
              <a:gd name="connsiteY3241" fmla="*/ 730503 h 3912503"/>
              <a:gd name="connsiteX3242" fmla="*/ 7435364 w 12192528"/>
              <a:gd name="connsiteY3242" fmla="*/ 732752 h 3912503"/>
              <a:gd name="connsiteX3243" fmla="*/ 7447431 w 12192528"/>
              <a:gd name="connsiteY3243" fmla="*/ 747058 h 3912503"/>
              <a:gd name="connsiteX3244" fmla="*/ 7449066 w 12192528"/>
              <a:gd name="connsiteY3244" fmla="*/ 750328 h 3912503"/>
              <a:gd name="connsiteX3245" fmla="*/ 7450700 w 12192528"/>
              <a:gd name="connsiteY3245" fmla="*/ 760548 h 3912503"/>
              <a:gd name="connsiteX3246" fmla="*/ 7453567 w 12192528"/>
              <a:gd name="connsiteY3246" fmla="*/ 772402 h 3912503"/>
              <a:gd name="connsiteX3247" fmla="*/ 7453356 w 12192528"/>
              <a:gd name="connsiteY3247" fmla="*/ 777306 h 3912503"/>
              <a:gd name="connsiteX3248" fmla="*/ 7442522 w 12192528"/>
              <a:gd name="connsiteY3248" fmla="*/ 803671 h 3912503"/>
              <a:gd name="connsiteX3249" fmla="*/ 7440478 w 12192528"/>
              <a:gd name="connsiteY3249" fmla="*/ 805306 h 3912503"/>
              <a:gd name="connsiteX3250" fmla="*/ 7428002 w 12192528"/>
              <a:gd name="connsiteY3250" fmla="*/ 811233 h 3912503"/>
              <a:gd name="connsiteX3251" fmla="*/ 7422685 w 12192528"/>
              <a:gd name="connsiteY3251" fmla="*/ 812868 h 3912503"/>
              <a:gd name="connsiteX3252" fmla="*/ 7413689 w 12192528"/>
              <a:gd name="connsiteY3252" fmla="*/ 814912 h 3912503"/>
              <a:gd name="connsiteX3253" fmla="*/ 7406938 w 12192528"/>
              <a:gd name="connsiteY3253" fmla="*/ 820839 h 3912503"/>
              <a:gd name="connsiteX3254" fmla="*/ 7403871 w 12192528"/>
              <a:gd name="connsiteY3254" fmla="*/ 821937 h 3912503"/>
              <a:gd name="connsiteX3255" fmla="*/ 7402033 w 12192528"/>
              <a:gd name="connsiteY3255" fmla="*/ 819204 h 3912503"/>
              <a:gd name="connsiteX3256" fmla="*/ 7401417 w 12192528"/>
              <a:gd name="connsiteY3256" fmla="*/ 816751 h 3912503"/>
              <a:gd name="connsiteX3257" fmla="*/ 7399578 w 12192528"/>
              <a:gd name="connsiteY3257" fmla="*/ 813890 h 3912503"/>
              <a:gd name="connsiteX3258" fmla="*/ 7396924 w 12192528"/>
              <a:gd name="connsiteY3258" fmla="*/ 815729 h 3912503"/>
              <a:gd name="connsiteX3259" fmla="*/ 7390786 w 12192528"/>
              <a:gd name="connsiteY3259" fmla="*/ 814708 h 3912503"/>
              <a:gd name="connsiteX3260" fmla="*/ 7389560 w 12192528"/>
              <a:gd name="connsiteY3260" fmla="*/ 812050 h 3912503"/>
              <a:gd name="connsiteX3261" fmla="*/ 7385881 w 12192528"/>
              <a:gd name="connsiteY3261" fmla="*/ 810620 h 3912503"/>
              <a:gd name="connsiteX3262" fmla="*/ 7384448 w 12192528"/>
              <a:gd name="connsiteY3262" fmla="*/ 814094 h 3912503"/>
              <a:gd name="connsiteX3263" fmla="*/ 7384794 w 12192528"/>
              <a:gd name="connsiteY3263" fmla="*/ 817185 h 3912503"/>
              <a:gd name="connsiteX3264" fmla="*/ 7368810 w 12192528"/>
              <a:gd name="connsiteY3264" fmla="*/ 801290 h 3912503"/>
              <a:gd name="connsiteX3265" fmla="*/ 7369727 w 12192528"/>
              <a:gd name="connsiteY3265" fmla="*/ 799993 h 3912503"/>
              <a:gd name="connsiteX3266" fmla="*/ 7367884 w 12192528"/>
              <a:gd name="connsiteY3266" fmla="*/ 796110 h 3912503"/>
              <a:gd name="connsiteX3267" fmla="*/ 7364200 w 12192528"/>
              <a:gd name="connsiteY3267" fmla="*/ 794474 h 3912503"/>
              <a:gd name="connsiteX3268" fmla="*/ 7361755 w 12192528"/>
              <a:gd name="connsiteY3268" fmla="*/ 789569 h 3912503"/>
              <a:gd name="connsiteX3269" fmla="*/ 7353775 w 12192528"/>
              <a:gd name="connsiteY3269" fmla="*/ 773831 h 3912503"/>
              <a:gd name="connsiteX3270" fmla="*/ 7350907 w 12192528"/>
              <a:gd name="connsiteY3270" fmla="*/ 771584 h 3912503"/>
              <a:gd name="connsiteX3271" fmla="*/ 7354796 w 12192528"/>
              <a:gd name="connsiteY3271" fmla="*/ 769131 h 3912503"/>
              <a:gd name="connsiteX3272" fmla="*/ 7355410 w 12192528"/>
              <a:gd name="connsiteY3272" fmla="*/ 769131 h 3912503"/>
              <a:gd name="connsiteX3273" fmla="*/ 7359298 w 12192528"/>
              <a:gd name="connsiteY3273" fmla="*/ 762182 h 3912503"/>
              <a:gd name="connsiteX3274" fmla="*/ 7359708 w 12192528"/>
              <a:gd name="connsiteY3274" fmla="*/ 752577 h 3912503"/>
              <a:gd name="connsiteX3275" fmla="*/ 7363182 w 12192528"/>
              <a:gd name="connsiteY3275" fmla="*/ 739087 h 3912503"/>
              <a:gd name="connsiteX3276" fmla="*/ 7366247 w 12192528"/>
              <a:gd name="connsiteY3276" fmla="*/ 735409 h 3912503"/>
              <a:gd name="connsiteX3277" fmla="*/ 7374630 w 12192528"/>
              <a:gd name="connsiteY3277" fmla="*/ 724781 h 3912503"/>
              <a:gd name="connsiteX3278" fmla="*/ 7379541 w 12192528"/>
              <a:gd name="connsiteY3278" fmla="*/ 722941 h 3912503"/>
              <a:gd name="connsiteX3279" fmla="*/ 7399785 w 12192528"/>
              <a:gd name="connsiteY3279" fmla="*/ 717015 h 3912503"/>
              <a:gd name="connsiteX3280" fmla="*/ 7399785 w 12192528"/>
              <a:gd name="connsiteY3280" fmla="*/ 712518 h 3912503"/>
              <a:gd name="connsiteX3281" fmla="*/ 7394466 w 12192528"/>
              <a:gd name="connsiteY3281" fmla="*/ 711905 h 3912503"/>
              <a:gd name="connsiteX3282" fmla="*/ 7390786 w 12192528"/>
              <a:gd name="connsiteY3282" fmla="*/ 714358 h 3912503"/>
              <a:gd name="connsiteX3283" fmla="*/ 7387313 w 12192528"/>
              <a:gd name="connsiteY3283" fmla="*/ 714766 h 3912503"/>
              <a:gd name="connsiteX3284" fmla="*/ 7387921 w 12192528"/>
              <a:gd name="connsiteY3284" fmla="*/ 711087 h 3912503"/>
              <a:gd name="connsiteX3285" fmla="*/ 7390786 w 12192528"/>
              <a:gd name="connsiteY3285" fmla="*/ 708431 h 3912503"/>
              <a:gd name="connsiteX3286" fmla="*/ 7391808 w 12192528"/>
              <a:gd name="connsiteY3286" fmla="*/ 702095 h 3912503"/>
              <a:gd name="connsiteX3287" fmla="*/ 7386290 w 12192528"/>
              <a:gd name="connsiteY3287" fmla="*/ 703321 h 3912503"/>
              <a:gd name="connsiteX3288" fmla="*/ 7381992 w 12192528"/>
              <a:gd name="connsiteY3288" fmla="*/ 706795 h 3912503"/>
              <a:gd name="connsiteX3289" fmla="*/ 7377902 w 12192528"/>
              <a:gd name="connsiteY3289" fmla="*/ 704139 h 3912503"/>
              <a:gd name="connsiteX3290" fmla="*/ 7382409 w 12192528"/>
              <a:gd name="connsiteY3290" fmla="*/ 692489 h 3912503"/>
              <a:gd name="connsiteX3291" fmla="*/ 7382409 w 12192528"/>
              <a:gd name="connsiteY3291" fmla="*/ 681248 h 3912503"/>
              <a:gd name="connsiteX3292" fmla="*/ 7378314 w 12192528"/>
              <a:gd name="connsiteY3292" fmla="*/ 676752 h 3912503"/>
              <a:gd name="connsiteX3293" fmla="*/ 7377086 w 12192528"/>
              <a:gd name="connsiteY3293" fmla="*/ 674504 h 3912503"/>
              <a:gd name="connsiteX3294" fmla="*/ 7379335 w 12192528"/>
              <a:gd name="connsiteY3294" fmla="*/ 673278 h 3912503"/>
              <a:gd name="connsiteX3295" fmla="*/ 7383635 w 12192528"/>
              <a:gd name="connsiteY3295" fmla="*/ 669190 h 3912503"/>
              <a:gd name="connsiteX3296" fmla="*/ 7388950 w 12192528"/>
              <a:gd name="connsiteY3296" fmla="*/ 659993 h 3912503"/>
              <a:gd name="connsiteX3297" fmla="*/ 7389153 w 12192528"/>
              <a:gd name="connsiteY3297" fmla="*/ 655088 h 3912503"/>
              <a:gd name="connsiteX3298" fmla="*/ 7387520 w 12192528"/>
              <a:gd name="connsiteY3298" fmla="*/ 651818 h 3912503"/>
              <a:gd name="connsiteX3299" fmla="*/ 7390990 w 12192528"/>
              <a:gd name="connsiteY3299" fmla="*/ 649570 h 3912503"/>
              <a:gd name="connsiteX3300" fmla="*/ 7393854 w 12192528"/>
              <a:gd name="connsiteY3300" fmla="*/ 649161 h 3912503"/>
              <a:gd name="connsiteX3301" fmla="*/ 7397332 w 12192528"/>
              <a:gd name="connsiteY3301" fmla="*/ 640781 h 3912503"/>
              <a:gd name="connsiteX3302" fmla="*/ 7396311 w 12192528"/>
              <a:gd name="connsiteY3302" fmla="*/ 639147 h 3912503"/>
              <a:gd name="connsiteX3303" fmla="*/ 7396509 w 12192528"/>
              <a:gd name="connsiteY3303" fmla="*/ 635468 h 3912503"/>
              <a:gd name="connsiteX3304" fmla="*/ 7399785 w 12192528"/>
              <a:gd name="connsiteY3304" fmla="*/ 636286 h 3912503"/>
              <a:gd name="connsiteX3305" fmla="*/ 7401824 w 12192528"/>
              <a:gd name="connsiteY3305" fmla="*/ 638942 h 3912503"/>
              <a:gd name="connsiteX3306" fmla="*/ 7405913 w 12192528"/>
              <a:gd name="connsiteY3306" fmla="*/ 639556 h 3912503"/>
              <a:gd name="connsiteX3307" fmla="*/ 7418389 w 12192528"/>
              <a:gd name="connsiteY3307" fmla="*/ 636286 h 3912503"/>
              <a:gd name="connsiteX3308" fmla="*/ 7433933 w 12192528"/>
              <a:gd name="connsiteY3308" fmla="*/ 635263 h 3912503"/>
              <a:gd name="connsiteX3309" fmla="*/ 3394788 w 12192528"/>
              <a:gd name="connsiteY3309" fmla="*/ 627624 h 3912503"/>
              <a:gd name="connsiteX3310" fmla="*/ 3395256 w 12192528"/>
              <a:gd name="connsiteY3310" fmla="*/ 627734 h 3912503"/>
              <a:gd name="connsiteX3311" fmla="*/ 3395003 w 12192528"/>
              <a:gd name="connsiteY3311" fmla="*/ 627985 h 3912503"/>
              <a:gd name="connsiteX3312" fmla="*/ 8029108 w 12192528"/>
              <a:gd name="connsiteY3312" fmla="*/ 625311 h 3912503"/>
              <a:gd name="connsiteX3313" fmla="*/ 8044465 w 12192528"/>
              <a:gd name="connsiteY3313" fmla="*/ 629112 h 3912503"/>
              <a:gd name="connsiteX3314" fmla="*/ 8098818 w 12192528"/>
              <a:gd name="connsiteY3314" fmla="*/ 671455 h 3912503"/>
              <a:gd name="connsiteX3315" fmla="*/ 8102081 w 12192528"/>
              <a:gd name="connsiteY3315" fmla="*/ 697512 h 3912503"/>
              <a:gd name="connsiteX3316" fmla="*/ 8103167 w 12192528"/>
              <a:gd name="connsiteY3316" fmla="*/ 708369 h 3912503"/>
              <a:gd name="connsiteX3317" fmla="*/ 8108604 w 12192528"/>
              <a:gd name="connsiteY3317" fmla="*/ 737685 h 3912503"/>
              <a:gd name="connsiteX3318" fmla="*/ 8111866 w 12192528"/>
              <a:gd name="connsiteY3318" fmla="*/ 751798 h 3912503"/>
              <a:gd name="connsiteX3319" fmla="*/ 8110778 w 12192528"/>
              <a:gd name="connsiteY3319" fmla="*/ 770257 h 3912503"/>
              <a:gd name="connsiteX3320" fmla="*/ 8103167 w 12192528"/>
              <a:gd name="connsiteY3320" fmla="*/ 788714 h 3912503"/>
              <a:gd name="connsiteX3321" fmla="*/ 8079252 w 12192528"/>
              <a:gd name="connsiteY3321" fmla="*/ 833228 h 3912503"/>
              <a:gd name="connsiteX3322" fmla="*/ 8002067 w 12192528"/>
              <a:gd name="connsiteY3322" fmla="*/ 882086 h 3912503"/>
              <a:gd name="connsiteX3323" fmla="*/ 7994453 w 12192528"/>
              <a:gd name="connsiteY3323" fmla="*/ 879915 h 3912503"/>
              <a:gd name="connsiteX3324" fmla="*/ 7959670 w 12192528"/>
              <a:gd name="connsiteY3324" fmla="*/ 875572 h 3912503"/>
              <a:gd name="connsiteX3325" fmla="*/ 7950973 w 12192528"/>
              <a:gd name="connsiteY3325" fmla="*/ 871229 h 3912503"/>
              <a:gd name="connsiteX3326" fmla="*/ 7925967 w 12192528"/>
              <a:gd name="connsiteY3326" fmla="*/ 863629 h 3912503"/>
              <a:gd name="connsiteX3327" fmla="*/ 7912920 w 12192528"/>
              <a:gd name="connsiteY3327" fmla="*/ 858200 h 3912503"/>
              <a:gd name="connsiteX3328" fmla="*/ 7905311 w 12192528"/>
              <a:gd name="connsiteY3328" fmla="*/ 843000 h 3912503"/>
              <a:gd name="connsiteX3329" fmla="*/ 7875957 w 12192528"/>
              <a:gd name="connsiteY3329" fmla="*/ 803914 h 3912503"/>
              <a:gd name="connsiteX3330" fmla="*/ 7862914 w 12192528"/>
              <a:gd name="connsiteY3330" fmla="*/ 777857 h 3912503"/>
              <a:gd name="connsiteX3331" fmla="*/ 7862914 w 12192528"/>
              <a:gd name="connsiteY3331" fmla="*/ 764828 h 3912503"/>
              <a:gd name="connsiteX3332" fmla="*/ 7873787 w 12192528"/>
              <a:gd name="connsiteY3332" fmla="*/ 735512 h 3912503"/>
              <a:gd name="connsiteX3333" fmla="*/ 7889004 w 12192528"/>
              <a:gd name="connsiteY3333" fmla="*/ 687741 h 3912503"/>
              <a:gd name="connsiteX3334" fmla="*/ 7902049 w 12192528"/>
              <a:gd name="connsiteY3334" fmla="*/ 670370 h 3912503"/>
              <a:gd name="connsiteX3335" fmla="*/ 7922706 w 12192528"/>
              <a:gd name="connsiteY3335" fmla="*/ 652997 h 3912503"/>
              <a:gd name="connsiteX3336" fmla="*/ 7941186 w 12192528"/>
              <a:gd name="connsiteY3336" fmla="*/ 643226 h 3912503"/>
              <a:gd name="connsiteX3337" fmla="*/ 8009675 w 12192528"/>
              <a:gd name="connsiteY3337" fmla="*/ 628025 h 3912503"/>
              <a:gd name="connsiteX3338" fmla="*/ 8029108 w 12192528"/>
              <a:gd name="connsiteY3338" fmla="*/ 625311 h 3912503"/>
              <a:gd name="connsiteX3339" fmla="*/ 6059638 w 12192528"/>
              <a:gd name="connsiteY3339" fmla="*/ 614178 h 3912503"/>
              <a:gd name="connsiteX3340" fmla="*/ 6068290 w 12192528"/>
              <a:gd name="connsiteY3340" fmla="*/ 618463 h 3912503"/>
              <a:gd name="connsiteX3341" fmla="*/ 6073191 w 12192528"/>
              <a:gd name="connsiteY3341" fmla="*/ 621055 h 3912503"/>
              <a:gd name="connsiteX3342" fmla="*/ 6078671 w 12192528"/>
              <a:gd name="connsiteY3342" fmla="*/ 625664 h 3912503"/>
              <a:gd name="connsiteX3343" fmla="*/ 6082131 w 12192528"/>
              <a:gd name="connsiteY3343" fmla="*/ 630272 h 3912503"/>
              <a:gd name="connsiteX3344" fmla="*/ 6086168 w 12192528"/>
              <a:gd name="connsiteY3344" fmla="*/ 642945 h 3912503"/>
              <a:gd name="connsiteX3345" fmla="*/ 6089054 w 12192528"/>
              <a:gd name="connsiteY3345" fmla="*/ 650722 h 3912503"/>
              <a:gd name="connsiteX3346" fmla="*/ 6089054 w 12192528"/>
              <a:gd name="connsiteY3346" fmla="*/ 654178 h 3912503"/>
              <a:gd name="connsiteX3347" fmla="*/ 6085593 w 12192528"/>
              <a:gd name="connsiteY3347" fmla="*/ 661090 h 3912503"/>
              <a:gd name="connsiteX3348" fmla="*/ 6077806 w 12192528"/>
              <a:gd name="connsiteY3348" fmla="*/ 671460 h 3912503"/>
              <a:gd name="connsiteX3349" fmla="*/ 6075788 w 12192528"/>
              <a:gd name="connsiteY3349" fmla="*/ 675491 h 3912503"/>
              <a:gd name="connsiteX3350" fmla="*/ 6072329 w 12192528"/>
              <a:gd name="connsiteY3350" fmla="*/ 676931 h 3912503"/>
              <a:gd name="connsiteX3351" fmla="*/ 6065693 w 12192528"/>
              <a:gd name="connsiteY3351" fmla="*/ 678948 h 3912503"/>
              <a:gd name="connsiteX3352" fmla="*/ 6063388 w 12192528"/>
              <a:gd name="connsiteY3352" fmla="*/ 680099 h 3912503"/>
              <a:gd name="connsiteX3353" fmla="*/ 6054160 w 12192528"/>
              <a:gd name="connsiteY3353" fmla="*/ 681252 h 3912503"/>
              <a:gd name="connsiteX3354" fmla="*/ 6052141 w 12192528"/>
              <a:gd name="connsiteY3354" fmla="*/ 681828 h 3912503"/>
              <a:gd name="connsiteX3355" fmla="*/ 6031663 w 12192528"/>
              <a:gd name="connsiteY3355" fmla="*/ 668866 h 3912503"/>
              <a:gd name="connsiteX3356" fmla="*/ 6025319 w 12192528"/>
              <a:gd name="connsiteY3356" fmla="*/ 657058 h 3912503"/>
              <a:gd name="connsiteX3357" fmla="*/ 6023301 w 12192528"/>
              <a:gd name="connsiteY3357" fmla="*/ 652162 h 3912503"/>
              <a:gd name="connsiteX3358" fmla="*/ 6023013 w 12192528"/>
              <a:gd name="connsiteY3358" fmla="*/ 647265 h 3912503"/>
              <a:gd name="connsiteX3359" fmla="*/ 6023879 w 12192528"/>
              <a:gd name="connsiteY3359" fmla="*/ 643521 h 3912503"/>
              <a:gd name="connsiteX3360" fmla="*/ 6025319 w 12192528"/>
              <a:gd name="connsiteY3360" fmla="*/ 635744 h 3912503"/>
              <a:gd name="connsiteX3361" fmla="*/ 6025608 w 12192528"/>
              <a:gd name="connsiteY3361" fmla="*/ 632864 h 3912503"/>
              <a:gd name="connsiteX3362" fmla="*/ 6026474 w 12192528"/>
              <a:gd name="connsiteY3362" fmla="*/ 625951 h 3912503"/>
              <a:gd name="connsiteX3363" fmla="*/ 6040894 w 12192528"/>
              <a:gd name="connsiteY3363" fmla="*/ 614718 h 3912503"/>
              <a:gd name="connsiteX3364" fmla="*/ 6050121 w 12192528"/>
              <a:gd name="connsiteY3364" fmla="*/ 614431 h 3912503"/>
              <a:gd name="connsiteX3365" fmla="*/ 6059638 w 12192528"/>
              <a:gd name="connsiteY3365" fmla="*/ 614178 h 3912503"/>
              <a:gd name="connsiteX3366" fmla="*/ 4648105 w 12192528"/>
              <a:gd name="connsiteY3366" fmla="*/ 595669 h 3912503"/>
              <a:gd name="connsiteX3367" fmla="*/ 4647445 w 12192528"/>
              <a:gd name="connsiteY3367" fmla="*/ 596769 h 3912503"/>
              <a:gd name="connsiteX3368" fmla="*/ 4646681 w 12192528"/>
              <a:gd name="connsiteY3368" fmla="*/ 596006 h 3912503"/>
              <a:gd name="connsiteX3369" fmla="*/ 10264008 w 12192528"/>
              <a:gd name="connsiteY3369" fmla="*/ 590978 h 3912503"/>
              <a:gd name="connsiteX3370" fmla="*/ 10275725 w 12192528"/>
              <a:gd name="connsiteY3370" fmla="*/ 601862 h 3912503"/>
              <a:gd name="connsiteX3371" fmla="*/ 10278066 w 12192528"/>
              <a:gd name="connsiteY3371" fmla="*/ 606138 h 3912503"/>
              <a:gd name="connsiteX3372" fmla="*/ 10285487 w 12192528"/>
              <a:gd name="connsiteY3372" fmla="*/ 615467 h 3912503"/>
              <a:gd name="connsiteX3373" fmla="*/ 10291344 w 12192528"/>
              <a:gd name="connsiteY3373" fmla="*/ 618966 h 3912503"/>
              <a:gd name="connsiteX3374" fmla="*/ 10296809 w 12192528"/>
              <a:gd name="connsiteY3374" fmla="*/ 634515 h 3912503"/>
              <a:gd name="connsiteX3375" fmla="*/ 10293296 w 12192528"/>
              <a:gd name="connsiteY3375" fmla="*/ 647731 h 3912503"/>
              <a:gd name="connsiteX3376" fmla="*/ 10282363 w 12192528"/>
              <a:gd name="connsiteY3376" fmla="*/ 656283 h 3912503"/>
              <a:gd name="connsiteX3377" fmla="*/ 10281190 w 12192528"/>
              <a:gd name="connsiteY3377" fmla="*/ 657838 h 3912503"/>
              <a:gd name="connsiteX3378" fmla="*/ 10273382 w 12192528"/>
              <a:gd name="connsiteY3378" fmla="*/ 657838 h 3912503"/>
              <a:gd name="connsiteX3379" fmla="*/ 10264788 w 12192528"/>
              <a:gd name="connsiteY3379" fmla="*/ 653562 h 3912503"/>
              <a:gd name="connsiteX3380" fmla="*/ 10258932 w 12192528"/>
              <a:gd name="connsiteY3380" fmla="*/ 646566 h 3912503"/>
              <a:gd name="connsiteX3381" fmla="*/ 10254637 w 12192528"/>
              <a:gd name="connsiteY3381" fmla="*/ 636069 h 3912503"/>
              <a:gd name="connsiteX3382" fmla="*/ 10249171 w 12192528"/>
              <a:gd name="connsiteY3382" fmla="*/ 625962 h 3912503"/>
              <a:gd name="connsiteX3383" fmla="*/ 10240582 w 12192528"/>
              <a:gd name="connsiteY3383" fmla="*/ 617411 h 3912503"/>
              <a:gd name="connsiteX3384" fmla="*/ 10240582 w 12192528"/>
              <a:gd name="connsiteY3384" fmla="*/ 603417 h 3912503"/>
              <a:gd name="connsiteX3385" fmla="*/ 10245266 w 12192528"/>
              <a:gd name="connsiteY3385" fmla="*/ 597974 h 3912503"/>
              <a:gd name="connsiteX3386" fmla="*/ 10253859 w 12192528"/>
              <a:gd name="connsiteY3386" fmla="*/ 592532 h 3912503"/>
              <a:gd name="connsiteX3387" fmla="*/ 10264008 w 12192528"/>
              <a:gd name="connsiteY3387" fmla="*/ 590978 h 3912503"/>
              <a:gd name="connsiteX3388" fmla="*/ 7190286 w 12192528"/>
              <a:gd name="connsiteY3388" fmla="*/ 590977 h 3912503"/>
              <a:gd name="connsiteX3389" fmla="*/ 7201999 w 12192528"/>
              <a:gd name="connsiteY3389" fmla="*/ 601862 h 3912503"/>
              <a:gd name="connsiteX3390" fmla="*/ 7204343 w 12192528"/>
              <a:gd name="connsiteY3390" fmla="*/ 606137 h 3912503"/>
              <a:gd name="connsiteX3391" fmla="*/ 7211760 w 12192528"/>
              <a:gd name="connsiteY3391" fmla="*/ 615467 h 3912503"/>
              <a:gd name="connsiteX3392" fmla="*/ 7217621 w 12192528"/>
              <a:gd name="connsiteY3392" fmla="*/ 618965 h 3912503"/>
              <a:gd name="connsiteX3393" fmla="*/ 7223084 w 12192528"/>
              <a:gd name="connsiteY3393" fmla="*/ 634515 h 3912503"/>
              <a:gd name="connsiteX3394" fmla="*/ 7219572 w 12192528"/>
              <a:gd name="connsiteY3394" fmla="*/ 647731 h 3912503"/>
              <a:gd name="connsiteX3395" fmla="*/ 7208637 w 12192528"/>
              <a:gd name="connsiteY3395" fmla="*/ 656283 h 3912503"/>
              <a:gd name="connsiteX3396" fmla="*/ 7207467 w 12192528"/>
              <a:gd name="connsiteY3396" fmla="*/ 657838 h 3912503"/>
              <a:gd name="connsiteX3397" fmla="*/ 7199654 w 12192528"/>
              <a:gd name="connsiteY3397" fmla="*/ 657838 h 3912503"/>
              <a:gd name="connsiteX3398" fmla="*/ 7191067 w 12192528"/>
              <a:gd name="connsiteY3398" fmla="*/ 653562 h 3912503"/>
              <a:gd name="connsiteX3399" fmla="*/ 7185209 w 12192528"/>
              <a:gd name="connsiteY3399" fmla="*/ 646565 h 3912503"/>
              <a:gd name="connsiteX3400" fmla="*/ 7180915 w 12192528"/>
              <a:gd name="connsiteY3400" fmla="*/ 636069 h 3912503"/>
              <a:gd name="connsiteX3401" fmla="*/ 7175448 w 12192528"/>
              <a:gd name="connsiteY3401" fmla="*/ 625962 h 3912503"/>
              <a:gd name="connsiteX3402" fmla="*/ 7166858 w 12192528"/>
              <a:gd name="connsiteY3402" fmla="*/ 617411 h 3912503"/>
              <a:gd name="connsiteX3403" fmla="*/ 7166858 w 12192528"/>
              <a:gd name="connsiteY3403" fmla="*/ 603416 h 3912503"/>
              <a:gd name="connsiteX3404" fmla="*/ 7171546 w 12192528"/>
              <a:gd name="connsiteY3404" fmla="*/ 597974 h 3912503"/>
              <a:gd name="connsiteX3405" fmla="*/ 7180131 w 12192528"/>
              <a:gd name="connsiteY3405" fmla="*/ 592532 h 3912503"/>
              <a:gd name="connsiteX3406" fmla="*/ 7190286 w 12192528"/>
              <a:gd name="connsiteY3406" fmla="*/ 590977 h 3912503"/>
              <a:gd name="connsiteX3407" fmla="*/ 5629011 w 12192528"/>
              <a:gd name="connsiteY3407" fmla="*/ 588863 h 3912503"/>
              <a:gd name="connsiteX3408" fmla="*/ 5639165 w 12192528"/>
              <a:gd name="connsiteY3408" fmla="*/ 590418 h 3912503"/>
              <a:gd name="connsiteX3409" fmla="*/ 5647755 w 12192528"/>
              <a:gd name="connsiteY3409" fmla="*/ 595860 h 3912503"/>
              <a:gd name="connsiteX3410" fmla="*/ 5652441 w 12192528"/>
              <a:gd name="connsiteY3410" fmla="*/ 601302 h 3912503"/>
              <a:gd name="connsiteX3411" fmla="*/ 5652441 w 12192528"/>
              <a:gd name="connsiteY3411" fmla="*/ 615297 h 3912503"/>
              <a:gd name="connsiteX3412" fmla="*/ 5643849 w 12192528"/>
              <a:gd name="connsiteY3412" fmla="*/ 623848 h 3912503"/>
              <a:gd name="connsiteX3413" fmla="*/ 5638384 w 12192528"/>
              <a:gd name="connsiteY3413" fmla="*/ 633955 h 3912503"/>
              <a:gd name="connsiteX3414" fmla="*/ 5634090 w 12192528"/>
              <a:gd name="connsiteY3414" fmla="*/ 644451 h 3912503"/>
              <a:gd name="connsiteX3415" fmla="*/ 5628233 w 12192528"/>
              <a:gd name="connsiteY3415" fmla="*/ 651448 h 3912503"/>
              <a:gd name="connsiteX3416" fmla="*/ 5619641 w 12192528"/>
              <a:gd name="connsiteY3416" fmla="*/ 655723 h 3912503"/>
              <a:gd name="connsiteX3417" fmla="*/ 5611833 w 12192528"/>
              <a:gd name="connsiteY3417" fmla="*/ 655723 h 3912503"/>
              <a:gd name="connsiteX3418" fmla="*/ 5610661 w 12192528"/>
              <a:gd name="connsiteY3418" fmla="*/ 654169 h 3912503"/>
              <a:gd name="connsiteX3419" fmla="*/ 5599727 w 12192528"/>
              <a:gd name="connsiteY3419" fmla="*/ 645616 h 3912503"/>
              <a:gd name="connsiteX3420" fmla="*/ 5596214 w 12192528"/>
              <a:gd name="connsiteY3420" fmla="*/ 632400 h 3912503"/>
              <a:gd name="connsiteX3421" fmla="*/ 5601680 w 12192528"/>
              <a:gd name="connsiteY3421" fmla="*/ 616851 h 3912503"/>
              <a:gd name="connsiteX3422" fmla="*/ 5607536 w 12192528"/>
              <a:gd name="connsiteY3422" fmla="*/ 613353 h 3912503"/>
              <a:gd name="connsiteX3423" fmla="*/ 5614955 w 12192528"/>
              <a:gd name="connsiteY3423" fmla="*/ 604023 h 3912503"/>
              <a:gd name="connsiteX3424" fmla="*/ 5617299 w 12192528"/>
              <a:gd name="connsiteY3424" fmla="*/ 599747 h 3912503"/>
              <a:gd name="connsiteX3425" fmla="*/ 5629011 w 12192528"/>
              <a:gd name="connsiteY3425" fmla="*/ 588863 h 3912503"/>
              <a:gd name="connsiteX3426" fmla="*/ 1938863 w 12192528"/>
              <a:gd name="connsiteY3426" fmla="*/ 586191 h 3912503"/>
              <a:gd name="connsiteX3427" fmla="*/ 1949675 w 12192528"/>
              <a:gd name="connsiteY3427" fmla="*/ 587847 h 3912503"/>
              <a:gd name="connsiteX3428" fmla="*/ 1958824 w 12192528"/>
              <a:gd name="connsiteY3428" fmla="*/ 593642 h 3912503"/>
              <a:gd name="connsiteX3429" fmla="*/ 1963813 w 12192528"/>
              <a:gd name="connsiteY3429" fmla="*/ 599438 h 3912503"/>
              <a:gd name="connsiteX3430" fmla="*/ 1963813 w 12192528"/>
              <a:gd name="connsiteY3430" fmla="*/ 614342 h 3912503"/>
              <a:gd name="connsiteX3431" fmla="*/ 1954665 w 12192528"/>
              <a:gd name="connsiteY3431" fmla="*/ 623449 h 3912503"/>
              <a:gd name="connsiteX3432" fmla="*/ 1948843 w 12192528"/>
              <a:gd name="connsiteY3432" fmla="*/ 634212 h 3912503"/>
              <a:gd name="connsiteX3433" fmla="*/ 1944269 w 12192528"/>
              <a:gd name="connsiteY3433" fmla="*/ 645390 h 3912503"/>
              <a:gd name="connsiteX3434" fmla="*/ 1938030 w 12192528"/>
              <a:gd name="connsiteY3434" fmla="*/ 652842 h 3912503"/>
              <a:gd name="connsiteX3435" fmla="*/ 1928883 w 12192528"/>
              <a:gd name="connsiteY3435" fmla="*/ 657396 h 3912503"/>
              <a:gd name="connsiteX3436" fmla="*/ 1920566 w 12192528"/>
              <a:gd name="connsiteY3436" fmla="*/ 657396 h 3912503"/>
              <a:gd name="connsiteX3437" fmla="*/ 1919319 w 12192528"/>
              <a:gd name="connsiteY3437" fmla="*/ 655740 h 3912503"/>
              <a:gd name="connsiteX3438" fmla="*/ 1907674 w 12192528"/>
              <a:gd name="connsiteY3438" fmla="*/ 646632 h 3912503"/>
              <a:gd name="connsiteX3439" fmla="*/ 1903932 w 12192528"/>
              <a:gd name="connsiteY3439" fmla="*/ 632557 h 3912503"/>
              <a:gd name="connsiteX3440" fmla="*/ 1909754 w 12192528"/>
              <a:gd name="connsiteY3440" fmla="*/ 615997 h 3912503"/>
              <a:gd name="connsiteX3441" fmla="*/ 1915991 w 12192528"/>
              <a:gd name="connsiteY3441" fmla="*/ 612272 h 3912503"/>
              <a:gd name="connsiteX3442" fmla="*/ 1923893 w 12192528"/>
              <a:gd name="connsiteY3442" fmla="*/ 602336 h 3912503"/>
              <a:gd name="connsiteX3443" fmla="*/ 1926388 w 12192528"/>
              <a:gd name="connsiteY3443" fmla="*/ 597783 h 3912503"/>
              <a:gd name="connsiteX3444" fmla="*/ 1938863 w 12192528"/>
              <a:gd name="connsiteY3444" fmla="*/ 586191 h 3912503"/>
              <a:gd name="connsiteX3445" fmla="*/ 10542006 w 12192528"/>
              <a:gd name="connsiteY3445" fmla="*/ 581236 h 3912503"/>
              <a:gd name="connsiteX3446" fmla="*/ 10554756 w 12192528"/>
              <a:gd name="connsiteY3446" fmla="*/ 581574 h 3912503"/>
              <a:gd name="connsiteX3447" fmla="*/ 10567119 w 12192528"/>
              <a:gd name="connsiteY3447" fmla="*/ 581960 h 3912503"/>
              <a:gd name="connsiteX3448" fmla="*/ 10586438 w 12192528"/>
              <a:gd name="connsiteY3448" fmla="*/ 597008 h 3912503"/>
              <a:gd name="connsiteX3449" fmla="*/ 10587598 w 12192528"/>
              <a:gd name="connsiteY3449" fmla="*/ 606270 h 3912503"/>
              <a:gd name="connsiteX3450" fmla="*/ 10587983 w 12192528"/>
              <a:gd name="connsiteY3450" fmla="*/ 610128 h 3912503"/>
              <a:gd name="connsiteX3451" fmla="*/ 10589915 w 12192528"/>
              <a:gd name="connsiteY3451" fmla="*/ 620547 h 3912503"/>
              <a:gd name="connsiteX3452" fmla="*/ 10591074 w 12192528"/>
              <a:gd name="connsiteY3452" fmla="*/ 625563 h 3912503"/>
              <a:gd name="connsiteX3453" fmla="*/ 10590688 w 12192528"/>
              <a:gd name="connsiteY3453" fmla="*/ 632124 h 3912503"/>
              <a:gd name="connsiteX3454" fmla="*/ 10587983 w 12192528"/>
              <a:gd name="connsiteY3454" fmla="*/ 638683 h 3912503"/>
              <a:gd name="connsiteX3455" fmla="*/ 10579484 w 12192528"/>
              <a:gd name="connsiteY3455" fmla="*/ 654505 h 3912503"/>
              <a:gd name="connsiteX3456" fmla="*/ 10552052 w 12192528"/>
              <a:gd name="connsiteY3456" fmla="*/ 671869 h 3912503"/>
              <a:gd name="connsiteX3457" fmla="*/ 10549347 w 12192528"/>
              <a:gd name="connsiteY3457" fmla="*/ 671097 h 3912503"/>
              <a:gd name="connsiteX3458" fmla="*/ 10543599 w 12192528"/>
              <a:gd name="connsiteY3458" fmla="*/ 667141 h 3912503"/>
              <a:gd name="connsiteX3459" fmla="*/ 10537539 w 12192528"/>
              <a:gd name="connsiteY3459" fmla="*/ 669351 h 3912503"/>
              <a:gd name="connsiteX3460" fmla="*/ 10538535 w 12192528"/>
              <a:gd name="connsiteY3460" fmla="*/ 672665 h 3912503"/>
              <a:gd name="connsiteX3461" fmla="*/ 10541192 w 12192528"/>
              <a:gd name="connsiteY3461" fmla="*/ 679001 h 3912503"/>
              <a:gd name="connsiteX3462" fmla="*/ 10540578 w 12192528"/>
              <a:gd name="connsiteY3462" fmla="*/ 687993 h 3912503"/>
              <a:gd name="connsiteX3463" fmla="*/ 10539760 w 12192528"/>
              <a:gd name="connsiteY3463" fmla="*/ 695555 h 3912503"/>
              <a:gd name="connsiteX3464" fmla="*/ 10539965 w 12192528"/>
              <a:gd name="connsiteY3464" fmla="*/ 698621 h 3912503"/>
              <a:gd name="connsiteX3465" fmla="*/ 10527901 w 12192528"/>
              <a:gd name="connsiteY3465" fmla="*/ 712519 h 3912503"/>
              <a:gd name="connsiteX3466" fmla="*/ 10516450 w 12192528"/>
              <a:gd name="connsiteY3466" fmla="*/ 719263 h 3912503"/>
              <a:gd name="connsiteX3467" fmla="*/ 10507861 w 12192528"/>
              <a:gd name="connsiteY3467" fmla="*/ 730503 h 3912503"/>
              <a:gd name="connsiteX3468" fmla="*/ 10509090 w 12192528"/>
              <a:gd name="connsiteY3468" fmla="*/ 732752 h 3912503"/>
              <a:gd name="connsiteX3469" fmla="*/ 10521155 w 12192528"/>
              <a:gd name="connsiteY3469" fmla="*/ 747058 h 3912503"/>
              <a:gd name="connsiteX3470" fmla="*/ 10522790 w 12192528"/>
              <a:gd name="connsiteY3470" fmla="*/ 750328 h 3912503"/>
              <a:gd name="connsiteX3471" fmla="*/ 10524424 w 12192528"/>
              <a:gd name="connsiteY3471" fmla="*/ 760548 h 3912503"/>
              <a:gd name="connsiteX3472" fmla="*/ 10527288 w 12192528"/>
              <a:gd name="connsiteY3472" fmla="*/ 772402 h 3912503"/>
              <a:gd name="connsiteX3473" fmla="*/ 10527082 w 12192528"/>
              <a:gd name="connsiteY3473" fmla="*/ 777306 h 3912503"/>
              <a:gd name="connsiteX3474" fmla="*/ 10516246 w 12192528"/>
              <a:gd name="connsiteY3474" fmla="*/ 803672 h 3912503"/>
              <a:gd name="connsiteX3475" fmla="*/ 10514202 w 12192528"/>
              <a:gd name="connsiteY3475" fmla="*/ 805306 h 3912503"/>
              <a:gd name="connsiteX3476" fmla="*/ 10501728 w 12192528"/>
              <a:gd name="connsiteY3476" fmla="*/ 811234 h 3912503"/>
              <a:gd name="connsiteX3477" fmla="*/ 10496410 w 12192528"/>
              <a:gd name="connsiteY3477" fmla="*/ 812868 h 3912503"/>
              <a:gd name="connsiteX3478" fmla="*/ 10487414 w 12192528"/>
              <a:gd name="connsiteY3478" fmla="*/ 814912 h 3912503"/>
              <a:gd name="connsiteX3479" fmla="*/ 10480666 w 12192528"/>
              <a:gd name="connsiteY3479" fmla="*/ 820839 h 3912503"/>
              <a:gd name="connsiteX3480" fmla="*/ 10477599 w 12192528"/>
              <a:gd name="connsiteY3480" fmla="*/ 821938 h 3912503"/>
              <a:gd name="connsiteX3481" fmla="*/ 10475759 w 12192528"/>
              <a:gd name="connsiteY3481" fmla="*/ 819204 h 3912503"/>
              <a:gd name="connsiteX3482" fmla="*/ 10475146 w 12192528"/>
              <a:gd name="connsiteY3482" fmla="*/ 816751 h 3912503"/>
              <a:gd name="connsiteX3483" fmla="*/ 10473306 w 12192528"/>
              <a:gd name="connsiteY3483" fmla="*/ 813890 h 3912503"/>
              <a:gd name="connsiteX3484" fmla="*/ 10470647 w 12192528"/>
              <a:gd name="connsiteY3484" fmla="*/ 815729 h 3912503"/>
              <a:gd name="connsiteX3485" fmla="*/ 10464512 w 12192528"/>
              <a:gd name="connsiteY3485" fmla="*/ 814708 h 3912503"/>
              <a:gd name="connsiteX3486" fmla="*/ 10463286 w 12192528"/>
              <a:gd name="connsiteY3486" fmla="*/ 812050 h 3912503"/>
              <a:gd name="connsiteX3487" fmla="*/ 10459604 w 12192528"/>
              <a:gd name="connsiteY3487" fmla="*/ 810620 h 3912503"/>
              <a:gd name="connsiteX3488" fmla="*/ 10458173 w 12192528"/>
              <a:gd name="connsiteY3488" fmla="*/ 814095 h 3912503"/>
              <a:gd name="connsiteX3489" fmla="*/ 10458518 w 12192528"/>
              <a:gd name="connsiteY3489" fmla="*/ 817185 h 3912503"/>
              <a:gd name="connsiteX3490" fmla="*/ 10442536 w 12192528"/>
              <a:gd name="connsiteY3490" fmla="*/ 801291 h 3912503"/>
              <a:gd name="connsiteX3491" fmla="*/ 10443450 w 12192528"/>
              <a:gd name="connsiteY3491" fmla="*/ 799993 h 3912503"/>
              <a:gd name="connsiteX3492" fmla="*/ 10441611 w 12192528"/>
              <a:gd name="connsiteY3492" fmla="*/ 796110 h 3912503"/>
              <a:gd name="connsiteX3493" fmla="*/ 10437930 w 12192528"/>
              <a:gd name="connsiteY3493" fmla="*/ 794474 h 3912503"/>
              <a:gd name="connsiteX3494" fmla="*/ 10435476 w 12192528"/>
              <a:gd name="connsiteY3494" fmla="*/ 789569 h 3912503"/>
              <a:gd name="connsiteX3495" fmla="*/ 10427501 w 12192528"/>
              <a:gd name="connsiteY3495" fmla="*/ 773832 h 3912503"/>
              <a:gd name="connsiteX3496" fmla="*/ 10424638 w 12192528"/>
              <a:gd name="connsiteY3496" fmla="*/ 771584 h 3912503"/>
              <a:gd name="connsiteX3497" fmla="*/ 10428522 w 12192528"/>
              <a:gd name="connsiteY3497" fmla="*/ 769131 h 3912503"/>
              <a:gd name="connsiteX3498" fmla="*/ 10429137 w 12192528"/>
              <a:gd name="connsiteY3498" fmla="*/ 769131 h 3912503"/>
              <a:gd name="connsiteX3499" fmla="*/ 10433022 w 12192528"/>
              <a:gd name="connsiteY3499" fmla="*/ 762182 h 3912503"/>
              <a:gd name="connsiteX3500" fmla="*/ 10433431 w 12192528"/>
              <a:gd name="connsiteY3500" fmla="*/ 752577 h 3912503"/>
              <a:gd name="connsiteX3501" fmla="*/ 10436908 w 12192528"/>
              <a:gd name="connsiteY3501" fmla="*/ 739088 h 3912503"/>
              <a:gd name="connsiteX3502" fmla="*/ 10439975 w 12192528"/>
              <a:gd name="connsiteY3502" fmla="*/ 735409 h 3912503"/>
              <a:gd name="connsiteX3503" fmla="*/ 10448358 w 12192528"/>
              <a:gd name="connsiteY3503" fmla="*/ 724781 h 3912503"/>
              <a:gd name="connsiteX3504" fmla="*/ 10453266 w 12192528"/>
              <a:gd name="connsiteY3504" fmla="*/ 722941 h 3912503"/>
              <a:gd name="connsiteX3505" fmla="*/ 10473509 w 12192528"/>
              <a:gd name="connsiteY3505" fmla="*/ 717015 h 3912503"/>
              <a:gd name="connsiteX3506" fmla="*/ 10473509 w 12192528"/>
              <a:gd name="connsiteY3506" fmla="*/ 712519 h 3912503"/>
              <a:gd name="connsiteX3507" fmla="*/ 10468193 w 12192528"/>
              <a:gd name="connsiteY3507" fmla="*/ 711905 h 3912503"/>
              <a:gd name="connsiteX3508" fmla="*/ 10464512 w 12192528"/>
              <a:gd name="connsiteY3508" fmla="*/ 714358 h 3912503"/>
              <a:gd name="connsiteX3509" fmla="*/ 10461036 w 12192528"/>
              <a:gd name="connsiteY3509" fmla="*/ 714766 h 3912503"/>
              <a:gd name="connsiteX3510" fmla="*/ 10461650 w 12192528"/>
              <a:gd name="connsiteY3510" fmla="*/ 711087 h 3912503"/>
              <a:gd name="connsiteX3511" fmla="*/ 10464512 w 12192528"/>
              <a:gd name="connsiteY3511" fmla="*/ 708431 h 3912503"/>
              <a:gd name="connsiteX3512" fmla="*/ 10465534 w 12192528"/>
              <a:gd name="connsiteY3512" fmla="*/ 702096 h 3912503"/>
              <a:gd name="connsiteX3513" fmla="*/ 10460014 w 12192528"/>
              <a:gd name="connsiteY3513" fmla="*/ 703321 h 3912503"/>
              <a:gd name="connsiteX3514" fmla="*/ 10455719 w 12192528"/>
              <a:gd name="connsiteY3514" fmla="*/ 706795 h 3912503"/>
              <a:gd name="connsiteX3515" fmla="*/ 10451630 w 12192528"/>
              <a:gd name="connsiteY3515" fmla="*/ 704139 h 3912503"/>
              <a:gd name="connsiteX3516" fmla="*/ 10456130 w 12192528"/>
              <a:gd name="connsiteY3516" fmla="*/ 692489 h 3912503"/>
              <a:gd name="connsiteX3517" fmla="*/ 10456130 w 12192528"/>
              <a:gd name="connsiteY3517" fmla="*/ 681249 h 3912503"/>
              <a:gd name="connsiteX3518" fmla="*/ 10452039 w 12192528"/>
              <a:gd name="connsiteY3518" fmla="*/ 676752 h 3912503"/>
              <a:gd name="connsiteX3519" fmla="*/ 10450812 w 12192528"/>
              <a:gd name="connsiteY3519" fmla="*/ 674504 h 3912503"/>
              <a:gd name="connsiteX3520" fmla="*/ 10453061 w 12192528"/>
              <a:gd name="connsiteY3520" fmla="*/ 673278 h 3912503"/>
              <a:gd name="connsiteX3521" fmla="*/ 10457356 w 12192528"/>
              <a:gd name="connsiteY3521" fmla="*/ 669190 h 3912503"/>
              <a:gd name="connsiteX3522" fmla="*/ 10462672 w 12192528"/>
              <a:gd name="connsiteY3522" fmla="*/ 659993 h 3912503"/>
              <a:gd name="connsiteX3523" fmla="*/ 10462876 w 12192528"/>
              <a:gd name="connsiteY3523" fmla="*/ 655089 h 3912503"/>
              <a:gd name="connsiteX3524" fmla="*/ 10461241 w 12192528"/>
              <a:gd name="connsiteY3524" fmla="*/ 651819 h 3912503"/>
              <a:gd name="connsiteX3525" fmla="*/ 10464717 w 12192528"/>
              <a:gd name="connsiteY3525" fmla="*/ 649570 h 3912503"/>
              <a:gd name="connsiteX3526" fmla="*/ 10467580 w 12192528"/>
              <a:gd name="connsiteY3526" fmla="*/ 649161 h 3912503"/>
              <a:gd name="connsiteX3527" fmla="*/ 10471056 w 12192528"/>
              <a:gd name="connsiteY3527" fmla="*/ 640781 h 3912503"/>
              <a:gd name="connsiteX3528" fmla="*/ 10470033 w 12192528"/>
              <a:gd name="connsiteY3528" fmla="*/ 639147 h 3912503"/>
              <a:gd name="connsiteX3529" fmla="*/ 10470238 w 12192528"/>
              <a:gd name="connsiteY3529" fmla="*/ 635468 h 3912503"/>
              <a:gd name="connsiteX3530" fmla="*/ 10473509 w 12192528"/>
              <a:gd name="connsiteY3530" fmla="*/ 636286 h 3912503"/>
              <a:gd name="connsiteX3531" fmla="*/ 10475554 w 12192528"/>
              <a:gd name="connsiteY3531" fmla="*/ 638942 h 3912503"/>
              <a:gd name="connsiteX3532" fmla="*/ 10479643 w 12192528"/>
              <a:gd name="connsiteY3532" fmla="*/ 639556 h 3912503"/>
              <a:gd name="connsiteX3533" fmla="*/ 10492117 w 12192528"/>
              <a:gd name="connsiteY3533" fmla="*/ 636286 h 3912503"/>
              <a:gd name="connsiteX3534" fmla="*/ 10502970 w 12192528"/>
              <a:gd name="connsiteY3534" fmla="*/ 635572 h 3912503"/>
              <a:gd name="connsiteX3535" fmla="*/ 10502596 w 12192528"/>
              <a:gd name="connsiteY3535" fmla="*/ 634824 h 3912503"/>
              <a:gd name="connsiteX3536" fmla="*/ 10502596 w 12192528"/>
              <a:gd name="connsiteY3536" fmla="*/ 630194 h 3912503"/>
              <a:gd name="connsiteX3537" fmla="*/ 10506460 w 12192528"/>
              <a:gd name="connsiteY3537" fmla="*/ 619776 h 3912503"/>
              <a:gd name="connsiteX3538" fmla="*/ 10511869 w 12192528"/>
              <a:gd name="connsiteY3538" fmla="*/ 602797 h 3912503"/>
              <a:gd name="connsiteX3539" fmla="*/ 10516505 w 12192528"/>
              <a:gd name="connsiteY3539" fmla="*/ 596623 h 3912503"/>
              <a:gd name="connsiteX3540" fmla="*/ 10523846 w 12192528"/>
              <a:gd name="connsiteY3540" fmla="*/ 590449 h 3912503"/>
              <a:gd name="connsiteX3541" fmla="*/ 10530414 w 12192528"/>
              <a:gd name="connsiteY3541" fmla="*/ 586975 h 3912503"/>
              <a:gd name="connsiteX3542" fmla="*/ 10542006 w 12192528"/>
              <a:gd name="connsiteY3542" fmla="*/ 581236 h 3912503"/>
              <a:gd name="connsiteX3543" fmla="*/ 5826933 w 12192528"/>
              <a:gd name="connsiteY3543" fmla="*/ 542144 h 3912503"/>
              <a:gd name="connsiteX3544" fmla="*/ 5835583 w 12192528"/>
              <a:gd name="connsiteY3544" fmla="*/ 546428 h 3912503"/>
              <a:gd name="connsiteX3545" fmla="*/ 5840487 w 12192528"/>
              <a:gd name="connsiteY3545" fmla="*/ 549020 h 3912503"/>
              <a:gd name="connsiteX3546" fmla="*/ 5845967 w 12192528"/>
              <a:gd name="connsiteY3546" fmla="*/ 553628 h 3912503"/>
              <a:gd name="connsiteX3547" fmla="*/ 5849428 w 12192528"/>
              <a:gd name="connsiteY3547" fmla="*/ 558237 h 3912503"/>
              <a:gd name="connsiteX3548" fmla="*/ 5853463 w 12192528"/>
              <a:gd name="connsiteY3548" fmla="*/ 570910 h 3912503"/>
              <a:gd name="connsiteX3549" fmla="*/ 5856350 w 12192528"/>
              <a:gd name="connsiteY3549" fmla="*/ 578687 h 3912503"/>
              <a:gd name="connsiteX3550" fmla="*/ 5856350 w 12192528"/>
              <a:gd name="connsiteY3550" fmla="*/ 582143 h 3912503"/>
              <a:gd name="connsiteX3551" fmla="*/ 5852888 w 12192528"/>
              <a:gd name="connsiteY3551" fmla="*/ 589056 h 3912503"/>
              <a:gd name="connsiteX3552" fmla="*/ 5845102 w 12192528"/>
              <a:gd name="connsiteY3552" fmla="*/ 599425 h 3912503"/>
              <a:gd name="connsiteX3553" fmla="*/ 5843083 w 12192528"/>
              <a:gd name="connsiteY3553" fmla="*/ 603457 h 3912503"/>
              <a:gd name="connsiteX3554" fmla="*/ 5839620 w 12192528"/>
              <a:gd name="connsiteY3554" fmla="*/ 604897 h 3912503"/>
              <a:gd name="connsiteX3555" fmla="*/ 5832990 w 12192528"/>
              <a:gd name="connsiteY3555" fmla="*/ 606914 h 3912503"/>
              <a:gd name="connsiteX3556" fmla="*/ 5830682 w 12192528"/>
              <a:gd name="connsiteY3556" fmla="*/ 608065 h 3912503"/>
              <a:gd name="connsiteX3557" fmla="*/ 5821454 w 12192528"/>
              <a:gd name="connsiteY3557" fmla="*/ 609217 h 3912503"/>
              <a:gd name="connsiteX3558" fmla="*/ 5819436 w 12192528"/>
              <a:gd name="connsiteY3558" fmla="*/ 609793 h 3912503"/>
              <a:gd name="connsiteX3559" fmla="*/ 5798959 w 12192528"/>
              <a:gd name="connsiteY3559" fmla="*/ 596832 h 3912503"/>
              <a:gd name="connsiteX3560" fmla="*/ 5792616 w 12192528"/>
              <a:gd name="connsiteY3560" fmla="*/ 585024 h 3912503"/>
              <a:gd name="connsiteX3561" fmla="*/ 5790598 w 12192528"/>
              <a:gd name="connsiteY3561" fmla="*/ 580127 h 3912503"/>
              <a:gd name="connsiteX3562" fmla="*/ 5790309 w 12192528"/>
              <a:gd name="connsiteY3562" fmla="*/ 575230 h 3912503"/>
              <a:gd name="connsiteX3563" fmla="*/ 5791173 w 12192528"/>
              <a:gd name="connsiteY3563" fmla="*/ 571486 h 3912503"/>
              <a:gd name="connsiteX3564" fmla="*/ 5792616 w 12192528"/>
              <a:gd name="connsiteY3564" fmla="*/ 563710 h 3912503"/>
              <a:gd name="connsiteX3565" fmla="*/ 5792904 w 12192528"/>
              <a:gd name="connsiteY3565" fmla="*/ 560829 h 3912503"/>
              <a:gd name="connsiteX3566" fmla="*/ 5793768 w 12192528"/>
              <a:gd name="connsiteY3566" fmla="*/ 553917 h 3912503"/>
              <a:gd name="connsiteX3567" fmla="*/ 5808187 w 12192528"/>
              <a:gd name="connsiteY3567" fmla="*/ 542683 h 3912503"/>
              <a:gd name="connsiteX3568" fmla="*/ 5817414 w 12192528"/>
              <a:gd name="connsiteY3568" fmla="*/ 542395 h 3912503"/>
              <a:gd name="connsiteX3569" fmla="*/ 5826933 w 12192528"/>
              <a:gd name="connsiteY3569" fmla="*/ 542144 h 3912503"/>
              <a:gd name="connsiteX3570" fmla="*/ 8173635 w 12192528"/>
              <a:gd name="connsiteY3570" fmla="*/ 529140 h 3912503"/>
              <a:gd name="connsiteX3571" fmla="*/ 8173419 w 12192528"/>
              <a:gd name="connsiteY3571" fmla="*/ 529501 h 3912503"/>
              <a:gd name="connsiteX3572" fmla="*/ 8173165 w 12192528"/>
              <a:gd name="connsiteY3572" fmla="*/ 529251 h 3912503"/>
              <a:gd name="connsiteX3573" fmla="*/ 6676874 w 12192528"/>
              <a:gd name="connsiteY3573" fmla="*/ 520917 h 3912503"/>
              <a:gd name="connsiteX3574" fmla="*/ 6689630 w 12192528"/>
              <a:gd name="connsiteY3574" fmla="*/ 521255 h 3912503"/>
              <a:gd name="connsiteX3575" fmla="*/ 6701990 w 12192528"/>
              <a:gd name="connsiteY3575" fmla="*/ 521641 h 3912503"/>
              <a:gd name="connsiteX3576" fmla="*/ 6721310 w 12192528"/>
              <a:gd name="connsiteY3576" fmla="*/ 536689 h 3912503"/>
              <a:gd name="connsiteX3577" fmla="*/ 6722468 w 12192528"/>
              <a:gd name="connsiteY3577" fmla="*/ 545950 h 3912503"/>
              <a:gd name="connsiteX3578" fmla="*/ 6722853 w 12192528"/>
              <a:gd name="connsiteY3578" fmla="*/ 549809 h 3912503"/>
              <a:gd name="connsiteX3579" fmla="*/ 6724785 w 12192528"/>
              <a:gd name="connsiteY3579" fmla="*/ 560228 h 3912503"/>
              <a:gd name="connsiteX3580" fmla="*/ 6725945 w 12192528"/>
              <a:gd name="connsiteY3580" fmla="*/ 565245 h 3912503"/>
              <a:gd name="connsiteX3581" fmla="*/ 6725557 w 12192528"/>
              <a:gd name="connsiteY3581" fmla="*/ 571805 h 3912503"/>
              <a:gd name="connsiteX3582" fmla="*/ 6722853 w 12192528"/>
              <a:gd name="connsiteY3582" fmla="*/ 578365 h 3912503"/>
              <a:gd name="connsiteX3583" fmla="*/ 6714354 w 12192528"/>
              <a:gd name="connsiteY3583" fmla="*/ 594186 h 3912503"/>
              <a:gd name="connsiteX3584" fmla="*/ 6686925 w 12192528"/>
              <a:gd name="connsiteY3584" fmla="*/ 611550 h 3912503"/>
              <a:gd name="connsiteX3585" fmla="*/ 6684222 w 12192528"/>
              <a:gd name="connsiteY3585" fmla="*/ 610778 h 3912503"/>
              <a:gd name="connsiteX3586" fmla="*/ 6671855 w 12192528"/>
              <a:gd name="connsiteY3586" fmla="*/ 609235 h 3912503"/>
              <a:gd name="connsiteX3587" fmla="*/ 6668759 w 12192528"/>
              <a:gd name="connsiteY3587" fmla="*/ 607691 h 3912503"/>
              <a:gd name="connsiteX3588" fmla="*/ 6659873 w 12192528"/>
              <a:gd name="connsiteY3588" fmla="*/ 604991 h 3912503"/>
              <a:gd name="connsiteX3589" fmla="*/ 6655234 w 12192528"/>
              <a:gd name="connsiteY3589" fmla="*/ 603061 h 3912503"/>
              <a:gd name="connsiteX3590" fmla="*/ 6652530 w 12192528"/>
              <a:gd name="connsiteY3590" fmla="*/ 597658 h 3912503"/>
              <a:gd name="connsiteX3591" fmla="*/ 6642102 w 12192528"/>
              <a:gd name="connsiteY3591" fmla="*/ 583766 h 3912503"/>
              <a:gd name="connsiteX3592" fmla="*/ 6637462 w 12192528"/>
              <a:gd name="connsiteY3592" fmla="*/ 574505 h 3912503"/>
              <a:gd name="connsiteX3593" fmla="*/ 6637462 w 12192528"/>
              <a:gd name="connsiteY3593" fmla="*/ 569876 h 3912503"/>
              <a:gd name="connsiteX3594" fmla="*/ 6641328 w 12192528"/>
              <a:gd name="connsiteY3594" fmla="*/ 559456 h 3912503"/>
              <a:gd name="connsiteX3595" fmla="*/ 6646738 w 12192528"/>
              <a:gd name="connsiteY3595" fmla="*/ 542478 h 3912503"/>
              <a:gd name="connsiteX3596" fmla="*/ 6651370 w 12192528"/>
              <a:gd name="connsiteY3596" fmla="*/ 536303 h 3912503"/>
              <a:gd name="connsiteX3597" fmla="*/ 6658713 w 12192528"/>
              <a:gd name="connsiteY3597" fmla="*/ 530130 h 3912503"/>
              <a:gd name="connsiteX3598" fmla="*/ 6665280 w 12192528"/>
              <a:gd name="connsiteY3598" fmla="*/ 526657 h 3912503"/>
              <a:gd name="connsiteX3599" fmla="*/ 6676874 w 12192528"/>
              <a:gd name="connsiteY3599" fmla="*/ 520917 h 3912503"/>
              <a:gd name="connsiteX3600" fmla="*/ 3502163 w 12192528"/>
              <a:gd name="connsiteY3600" fmla="*/ 519789 h 3912503"/>
              <a:gd name="connsiteX3601" fmla="*/ 3514913 w 12192528"/>
              <a:gd name="connsiteY3601" fmla="*/ 520127 h 3912503"/>
              <a:gd name="connsiteX3602" fmla="*/ 3527277 w 12192528"/>
              <a:gd name="connsiteY3602" fmla="*/ 520513 h 3912503"/>
              <a:gd name="connsiteX3603" fmla="*/ 3546595 w 12192528"/>
              <a:gd name="connsiteY3603" fmla="*/ 535561 h 3912503"/>
              <a:gd name="connsiteX3604" fmla="*/ 3547755 w 12192528"/>
              <a:gd name="connsiteY3604" fmla="*/ 544822 h 3912503"/>
              <a:gd name="connsiteX3605" fmla="*/ 3548141 w 12192528"/>
              <a:gd name="connsiteY3605" fmla="*/ 548681 h 3912503"/>
              <a:gd name="connsiteX3606" fmla="*/ 3550073 w 12192528"/>
              <a:gd name="connsiteY3606" fmla="*/ 559100 h 3912503"/>
              <a:gd name="connsiteX3607" fmla="*/ 3551231 w 12192528"/>
              <a:gd name="connsiteY3607" fmla="*/ 564116 h 3912503"/>
              <a:gd name="connsiteX3608" fmla="*/ 3550846 w 12192528"/>
              <a:gd name="connsiteY3608" fmla="*/ 570677 h 3912503"/>
              <a:gd name="connsiteX3609" fmla="*/ 3548141 w 12192528"/>
              <a:gd name="connsiteY3609" fmla="*/ 577236 h 3912503"/>
              <a:gd name="connsiteX3610" fmla="*/ 3539641 w 12192528"/>
              <a:gd name="connsiteY3610" fmla="*/ 593058 h 3912503"/>
              <a:gd name="connsiteX3611" fmla="*/ 3512208 w 12192528"/>
              <a:gd name="connsiteY3611" fmla="*/ 610422 h 3912503"/>
              <a:gd name="connsiteX3612" fmla="*/ 3509504 w 12192528"/>
              <a:gd name="connsiteY3612" fmla="*/ 609650 h 3912503"/>
              <a:gd name="connsiteX3613" fmla="*/ 3497140 w 12192528"/>
              <a:gd name="connsiteY3613" fmla="*/ 608106 h 3912503"/>
              <a:gd name="connsiteX3614" fmla="*/ 3494050 w 12192528"/>
              <a:gd name="connsiteY3614" fmla="*/ 606563 h 3912503"/>
              <a:gd name="connsiteX3615" fmla="*/ 3485163 w 12192528"/>
              <a:gd name="connsiteY3615" fmla="*/ 603862 h 3912503"/>
              <a:gd name="connsiteX3616" fmla="*/ 3480526 w 12192528"/>
              <a:gd name="connsiteY3616" fmla="*/ 601933 h 3912503"/>
              <a:gd name="connsiteX3617" fmla="*/ 3477822 w 12192528"/>
              <a:gd name="connsiteY3617" fmla="*/ 596530 h 3912503"/>
              <a:gd name="connsiteX3618" fmla="*/ 3467390 w 12192528"/>
              <a:gd name="connsiteY3618" fmla="*/ 582638 h 3912503"/>
              <a:gd name="connsiteX3619" fmla="*/ 3462753 w 12192528"/>
              <a:gd name="connsiteY3619" fmla="*/ 573377 h 3912503"/>
              <a:gd name="connsiteX3620" fmla="*/ 3462753 w 12192528"/>
              <a:gd name="connsiteY3620" fmla="*/ 568747 h 3912503"/>
              <a:gd name="connsiteX3621" fmla="*/ 3466617 w 12192528"/>
              <a:gd name="connsiteY3621" fmla="*/ 558328 h 3912503"/>
              <a:gd name="connsiteX3622" fmla="*/ 3472026 w 12192528"/>
              <a:gd name="connsiteY3622" fmla="*/ 541350 h 3912503"/>
              <a:gd name="connsiteX3623" fmla="*/ 3476663 w 12192528"/>
              <a:gd name="connsiteY3623" fmla="*/ 535175 h 3912503"/>
              <a:gd name="connsiteX3624" fmla="*/ 3484004 w 12192528"/>
              <a:gd name="connsiteY3624" fmla="*/ 529002 h 3912503"/>
              <a:gd name="connsiteX3625" fmla="*/ 3490572 w 12192528"/>
              <a:gd name="connsiteY3625" fmla="*/ 525528 h 3912503"/>
              <a:gd name="connsiteX3626" fmla="*/ 3502163 w 12192528"/>
              <a:gd name="connsiteY3626" fmla="*/ 519789 h 3912503"/>
              <a:gd name="connsiteX3627" fmla="*/ 11153016 w 12192528"/>
              <a:gd name="connsiteY3627" fmla="*/ 519764 h 3912503"/>
              <a:gd name="connsiteX3628" fmla="*/ 11156697 w 12192528"/>
              <a:gd name="connsiteY3628" fmla="*/ 521603 h 3912503"/>
              <a:gd name="connsiteX3629" fmla="*/ 11167330 w 12192528"/>
              <a:gd name="connsiteY3629" fmla="*/ 526508 h 3912503"/>
              <a:gd name="connsiteX3630" fmla="*/ 11169376 w 12192528"/>
              <a:gd name="connsiteY3630" fmla="*/ 527939 h 3912503"/>
              <a:gd name="connsiteX3631" fmla="*/ 11178374 w 12192528"/>
              <a:gd name="connsiteY3631" fmla="*/ 538771 h 3912503"/>
              <a:gd name="connsiteX3632" fmla="*/ 11183894 w 12192528"/>
              <a:gd name="connsiteY3632" fmla="*/ 557165 h 3912503"/>
              <a:gd name="connsiteX3633" fmla="*/ 11186551 w 12192528"/>
              <a:gd name="connsiteY3633" fmla="*/ 563501 h 3912503"/>
              <a:gd name="connsiteX3634" fmla="*/ 11185938 w 12192528"/>
              <a:gd name="connsiteY3634" fmla="*/ 572493 h 3912503"/>
              <a:gd name="connsiteX3635" fmla="*/ 11185120 w 12192528"/>
              <a:gd name="connsiteY3635" fmla="*/ 580055 h 3912503"/>
              <a:gd name="connsiteX3636" fmla="*/ 11185325 w 12192528"/>
              <a:gd name="connsiteY3636" fmla="*/ 583122 h 3912503"/>
              <a:gd name="connsiteX3637" fmla="*/ 11173260 w 12192528"/>
              <a:gd name="connsiteY3637" fmla="*/ 597019 h 3912503"/>
              <a:gd name="connsiteX3638" fmla="*/ 11161809 w 12192528"/>
              <a:gd name="connsiteY3638" fmla="*/ 603763 h 3912503"/>
              <a:gd name="connsiteX3639" fmla="*/ 11153221 w 12192528"/>
              <a:gd name="connsiteY3639" fmla="*/ 615004 h 3912503"/>
              <a:gd name="connsiteX3640" fmla="*/ 11154447 w 12192528"/>
              <a:gd name="connsiteY3640" fmla="*/ 617253 h 3912503"/>
              <a:gd name="connsiteX3641" fmla="*/ 11166512 w 12192528"/>
              <a:gd name="connsiteY3641" fmla="*/ 631559 h 3912503"/>
              <a:gd name="connsiteX3642" fmla="*/ 11168149 w 12192528"/>
              <a:gd name="connsiteY3642" fmla="*/ 634829 h 3912503"/>
              <a:gd name="connsiteX3643" fmla="*/ 11169784 w 12192528"/>
              <a:gd name="connsiteY3643" fmla="*/ 645048 h 3912503"/>
              <a:gd name="connsiteX3644" fmla="*/ 11172646 w 12192528"/>
              <a:gd name="connsiteY3644" fmla="*/ 656902 h 3912503"/>
              <a:gd name="connsiteX3645" fmla="*/ 11172442 w 12192528"/>
              <a:gd name="connsiteY3645" fmla="*/ 661806 h 3912503"/>
              <a:gd name="connsiteX3646" fmla="*/ 11161605 w 12192528"/>
              <a:gd name="connsiteY3646" fmla="*/ 688172 h 3912503"/>
              <a:gd name="connsiteX3647" fmla="*/ 11159560 w 12192528"/>
              <a:gd name="connsiteY3647" fmla="*/ 689806 h 3912503"/>
              <a:gd name="connsiteX3648" fmla="*/ 11147088 w 12192528"/>
              <a:gd name="connsiteY3648" fmla="*/ 695734 h 3912503"/>
              <a:gd name="connsiteX3649" fmla="*/ 11141770 w 12192528"/>
              <a:gd name="connsiteY3649" fmla="*/ 697368 h 3912503"/>
              <a:gd name="connsiteX3650" fmla="*/ 11132773 w 12192528"/>
              <a:gd name="connsiteY3650" fmla="*/ 699413 h 3912503"/>
              <a:gd name="connsiteX3651" fmla="*/ 11126025 w 12192528"/>
              <a:gd name="connsiteY3651" fmla="*/ 705339 h 3912503"/>
              <a:gd name="connsiteX3652" fmla="*/ 11122959 w 12192528"/>
              <a:gd name="connsiteY3652" fmla="*/ 706438 h 3912503"/>
              <a:gd name="connsiteX3653" fmla="*/ 11121118 w 12192528"/>
              <a:gd name="connsiteY3653" fmla="*/ 703705 h 3912503"/>
              <a:gd name="connsiteX3654" fmla="*/ 11120504 w 12192528"/>
              <a:gd name="connsiteY3654" fmla="*/ 701252 h 3912503"/>
              <a:gd name="connsiteX3655" fmla="*/ 11118663 w 12192528"/>
              <a:gd name="connsiteY3655" fmla="*/ 698391 h 3912503"/>
              <a:gd name="connsiteX3656" fmla="*/ 11116006 w 12192528"/>
              <a:gd name="connsiteY3656" fmla="*/ 700229 h 3912503"/>
              <a:gd name="connsiteX3657" fmla="*/ 11109873 w 12192528"/>
              <a:gd name="connsiteY3657" fmla="*/ 699208 h 3912503"/>
              <a:gd name="connsiteX3658" fmla="*/ 11108644 w 12192528"/>
              <a:gd name="connsiteY3658" fmla="*/ 696551 h 3912503"/>
              <a:gd name="connsiteX3659" fmla="*/ 11104963 w 12192528"/>
              <a:gd name="connsiteY3659" fmla="*/ 695121 h 3912503"/>
              <a:gd name="connsiteX3660" fmla="*/ 11103532 w 12192528"/>
              <a:gd name="connsiteY3660" fmla="*/ 698595 h 3912503"/>
              <a:gd name="connsiteX3661" fmla="*/ 11103876 w 12192528"/>
              <a:gd name="connsiteY3661" fmla="*/ 701686 h 3912503"/>
              <a:gd name="connsiteX3662" fmla="*/ 11087894 w 12192528"/>
              <a:gd name="connsiteY3662" fmla="*/ 685791 h 3912503"/>
              <a:gd name="connsiteX3663" fmla="*/ 11088809 w 12192528"/>
              <a:gd name="connsiteY3663" fmla="*/ 684493 h 3912503"/>
              <a:gd name="connsiteX3664" fmla="*/ 11086969 w 12192528"/>
              <a:gd name="connsiteY3664" fmla="*/ 680610 h 3912503"/>
              <a:gd name="connsiteX3665" fmla="*/ 11083288 w 12192528"/>
              <a:gd name="connsiteY3665" fmla="*/ 678975 h 3912503"/>
              <a:gd name="connsiteX3666" fmla="*/ 11080835 w 12192528"/>
              <a:gd name="connsiteY3666" fmla="*/ 674069 h 3912503"/>
              <a:gd name="connsiteX3667" fmla="*/ 11072860 w 12192528"/>
              <a:gd name="connsiteY3667" fmla="*/ 658332 h 3912503"/>
              <a:gd name="connsiteX3668" fmla="*/ 11069997 w 12192528"/>
              <a:gd name="connsiteY3668" fmla="*/ 656084 h 3912503"/>
              <a:gd name="connsiteX3669" fmla="*/ 11073882 w 12192528"/>
              <a:gd name="connsiteY3669" fmla="*/ 653631 h 3912503"/>
              <a:gd name="connsiteX3670" fmla="*/ 11074495 w 12192528"/>
              <a:gd name="connsiteY3670" fmla="*/ 653631 h 3912503"/>
              <a:gd name="connsiteX3671" fmla="*/ 11078382 w 12192528"/>
              <a:gd name="connsiteY3671" fmla="*/ 646683 h 3912503"/>
              <a:gd name="connsiteX3672" fmla="*/ 11078791 w 12192528"/>
              <a:gd name="connsiteY3672" fmla="*/ 637077 h 3912503"/>
              <a:gd name="connsiteX3673" fmla="*/ 11082267 w 12192528"/>
              <a:gd name="connsiteY3673" fmla="*/ 623588 h 3912503"/>
              <a:gd name="connsiteX3674" fmla="*/ 11085333 w 12192528"/>
              <a:gd name="connsiteY3674" fmla="*/ 619909 h 3912503"/>
              <a:gd name="connsiteX3675" fmla="*/ 11093717 w 12192528"/>
              <a:gd name="connsiteY3675" fmla="*/ 609282 h 3912503"/>
              <a:gd name="connsiteX3676" fmla="*/ 11098624 w 12192528"/>
              <a:gd name="connsiteY3676" fmla="*/ 607442 h 3912503"/>
              <a:gd name="connsiteX3677" fmla="*/ 11118868 w 12192528"/>
              <a:gd name="connsiteY3677" fmla="*/ 601515 h 3912503"/>
              <a:gd name="connsiteX3678" fmla="*/ 11118868 w 12192528"/>
              <a:gd name="connsiteY3678" fmla="*/ 597019 h 3912503"/>
              <a:gd name="connsiteX3679" fmla="*/ 11113551 w 12192528"/>
              <a:gd name="connsiteY3679" fmla="*/ 596406 h 3912503"/>
              <a:gd name="connsiteX3680" fmla="*/ 11109873 w 12192528"/>
              <a:gd name="connsiteY3680" fmla="*/ 598859 h 3912503"/>
              <a:gd name="connsiteX3681" fmla="*/ 11106394 w 12192528"/>
              <a:gd name="connsiteY3681" fmla="*/ 599267 h 3912503"/>
              <a:gd name="connsiteX3682" fmla="*/ 11107008 w 12192528"/>
              <a:gd name="connsiteY3682" fmla="*/ 595588 h 3912503"/>
              <a:gd name="connsiteX3683" fmla="*/ 11109873 w 12192528"/>
              <a:gd name="connsiteY3683" fmla="*/ 592931 h 3912503"/>
              <a:gd name="connsiteX3684" fmla="*/ 11110894 w 12192528"/>
              <a:gd name="connsiteY3684" fmla="*/ 586596 h 3912503"/>
              <a:gd name="connsiteX3685" fmla="*/ 11105372 w 12192528"/>
              <a:gd name="connsiteY3685" fmla="*/ 587822 h 3912503"/>
              <a:gd name="connsiteX3686" fmla="*/ 11101079 w 12192528"/>
              <a:gd name="connsiteY3686" fmla="*/ 591296 h 3912503"/>
              <a:gd name="connsiteX3687" fmla="*/ 11096989 w 12192528"/>
              <a:gd name="connsiteY3687" fmla="*/ 588639 h 3912503"/>
              <a:gd name="connsiteX3688" fmla="*/ 11101486 w 12192528"/>
              <a:gd name="connsiteY3688" fmla="*/ 576989 h 3912503"/>
              <a:gd name="connsiteX3689" fmla="*/ 11101486 w 12192528"/>
              <a:gd name="connsiteY3689" fmla="*/ 565749 h 3912503"/>
              <a:gd name="connsiteX3690" fmla="*/ 11097398 w 12192528"/>
              <a:gd name="connsiteY3690" fmla="*/ 561252 h 3912503"/>
              <a:gd name="connsiteX3691" fmla="*/ 11096171 w 12192528"/>
              <a:gd name="connsiteY3691" fmla="*/ 559004 h 3912503"/>
              <a:gd name="connsiteX3692" fmla="*/ 11098420 w 12192528"/>
              <a:gd name="connsiteY3692" fmla="*/ 557778 h 3912503"/>
              <a:gd name="connsiteX3693" fmla="*/ 11102715 w 12192528"/>
              <a:gd name="connsiteY3693" fmla="*/ 553690 h 3912503"/>
              <a:gd name="connsiteX3694" fmla="*/ 11108030 w 12192528"/>
              <a:gd name="connsiteY3694" fmla="*/ 544493 h 3912503"/>
              <a:gd name="connsiteX3695" fmla="*/ 11108235 w 12192528"/>
              <a:gd name="connsiteY3695" fmla="*/ 539587 h 3912503"/>
              <a:gd name="connsiteX3696" fmla="*/ 11106600 w 12192528"/>
              <a:gd name="connsiteY3696" fmla="*/ 536318 h 3912503"/>
              <a:gd name="connsiteX3697" fmla="*/ 11110075 w 12192528"/>
              <a:gd name="connsiteY3697" fmla="*/ 534070 h 3912503"/>
              <a:gd name="connsiteX3698" fmla="*/ 11112938 w 12192528"/>
              <a:gd name="connsiteY3698" fmla="*/ 533661 h 3912503"/>
              <a:gd name="connsiteX3699" fmla="*/ 11116415 w 12192528"/>
              <a:gd name="connsiteY3699" fmla="*/ 525281 h 3912503"/>
              <a:gd name="connsiteX3700" fmla="*/ 11115392 w 12192528"/>
              <a:gd name="connsiteY3700" fmla="*/ 523647 h 3912503"/>
              <a:gd name="connsiteX3701" fmla="*/ 11115597 w 12192528"/>
              <a:gd name="connsiteY3701" fmla="*/ 519968 h 3912503"/>
              <a:gd name="connsiteX3702" fmla="*/ 11118868 w 12192528"/>
              <a:gd name="connsiteY3702" fmla="*/ 520785 h 3912503"/>
              <a:gd name="connsiteX3703" fmla="*/ 11120913 w 12192528"/>
              <a:gd name="connsiteY3703" fmla="*/ 523442 h 3912503"/>
              <a:gd name="connsiteX3704" fmla="*/ 11125003 w 12192528"/>
              <a:gd name="connsiteY3704" fmla="*/ 524056 h 3912503"/>
              <a:gd name="connsiteX3705" fmla="*/ 11137476 w 12192528"/>
              <a:gd name="connsiteY3705" fmla="*/ 520785 h 3912503"/>
              <a:gd name="connsiteX3706" fmla="*/ 11153016 w 12192528"/>
              <a:gd name="connsiteY3706" fmla="*/ 519764 h 3912503"/>
              <a:gd name="connsiteX3707" fmla="*/ 4280330 w 12192528"/>
              <a:gd name="connsiteY3707" fmla="*/ 518896 h 3912503"/>
              <a:gd name="connsiteX3708" fmla="*/ 4288982 w 12192528"/>
              <a:gd name="connsiteY3708" fmla="*/ 523180 h 3912503"/>
              <a:gd name="connsiteX3709" fmla="*/ 4293883 w 12192528"/>
              <a:gd name="connsiteY3709" fmla="*/ 525772 h 3912503"/>
              <a:gd name="connsiteX3710" fmla="*/ 4299362 w 12192528"/>
              <a:gd name="connsiteY3710" fmla="*/ 530380 h 3912503"/>
              <a:gd name="connsiteX3711" fmla="*/ 4302822 w 12192528"/>
              <a:gd name="connsiteY3711" fmla="*/ 534989 h 3912503"/>
              <a:gd name="connsiteX3712" fmla="*/ 4306861 w 12192528"/>
              <a:gd name="connsiteY3712" fmla="*/ 547662 h 3912503"/>
              <a:gd name="connsiteX3713" fmla="*/ 4309745 w 12192528"/>
              <a:gd name="connsiteY3713" fmla="*/ 555438 h 3912503"/>
              <a:gd name="connsiteX3714" fmla="*/ 4309745 w 12192528"/>
              <a:gd name="connsiteY3714" fmla="*/ 558895 h 3912503"/>
              <a:gd name="connsiteX3715" fmla="*/ 4306283 w 12192528"/>
              <a:gd name="connsiteY3715" fmla="*/ 565808 h 3912503"/>
              <a:gd name="connsiteX3716" fmla="*/ 4298499 w 12192528"/>
              <a:gd name="connsiteY3716" fmla="*/ 576177 h 3912503"/>
              <a:gd name="connsiteX3717" fmla="*/ 4296479 w 12192528"/>
              <a:gd name="connsiteY3717" fmla="*/ 580209 h 3912503"/>
              <a:gd name="connsiteX3718" fmla="*/ 4293018 w 12192528"/>
              <a:gd name="connsiteY3718" fmla="*/ 581649 h 3912503"/>
              <a:gd name="connsiteX3719" fmla="*/ 4286384 w 12192528"/>
              <a:gd name="connsiteY3719" fmla="*/ 583666 h 3912503"/>
              <a:gd name="connsiteX3720" fmla="*/ 4284078 w 12192528"/>
              <a:gd name="connsiteY3720" fmla="*/ 584817 h 3912503"/>
              <a:gd name="connsiteX3721" fmla="*/ 4274851 w 12192528"/>
              <a:gd name="connsiteY3721" fmla="*/ 585969 h 3912503"/>
              <a:gd name="connsiteX3722" fmla="*/ 4272831 w 12192528"/>
              <a:gd name="connsiteY3722" fmla="*/ 586545 h 3912503"/>
              <a:gd name="connsiteX3723" fmla="*/ 4252354 w 12192528"/>
              <a:gd name="connsiteY3723" fmla="*/ 573584 h 3912503"/>
              <a:gd name="connsiteX3724" fmla="*/ 4246010 w 12192528"/>
              <a:gd name="connsiteY3724" fmla="*/ 561775 h 3912503"/>
              <a:gd name="connsiteX3725" fmla="*/ 4243992 w 12192528"/>
              <a:gd name="connsiteY3725" fmla="*/ 556879 h 3912503"/>
              <a:gd name="connsiteX3726" fmla="*/ 4243704 w 12192528"/>
              <a:gd name="connsiteY3726" fmla="*/ 551983 h 3912503"/>
              <a:gd name="connsiteX3727" fmla="*/ 4244568 w 12192528"/>
              <a:gd name="connsiteY3727" fmla="*/ 548238 h 3912503"/>
              <a:gd name="connsiteX3728" fmla="*/ 4246010 w 12192528"/>
              <a:gd name="connsiteY3728" fmla="*/ 540461 h 3912503"/>
              <a:gd name="connsiteX3729" fmla="*/ 4246297 w 12192528"/>
              <a:gd name="connsiteY3729" fmla="*/ 537581 h 3912503"/>
              <a:gd name="connsiteX3730" fmla="*/ 4247164 w 12192528"/>
              <a:gd name="connsiteY3730" fmla="*/ 530669 h 3912503"/>
              <a:gd name="connsiteX3731" fmla="*/ 4261585 w 12192528"/>
              <a:gd name="connsiteY3731" fmla="*/ 519436 h 3912503"/>
              <a:gd name="connsiteX3732" fmla="*/ 4270813 w 12192528"/>
              <a:gd name="connsiteY3732" fmla="*/ 519147 h 3912503"/>
              <a:gd name="connsiteX3733" fmla="*/ 4280330 w 12192528"/>
              <a:gd name="connsiteY3733" fmla="*/ 518896 h 3912503"/>
              <a:gd name="connsiteX3734" fmla="*/ 10198237 w 12192528"/>
              <a:gd name="connsiteY3734" fmla="*/ 513586 h 3912503"/>
              <a:gd name="connsiteX3735" fmla="*/ 10197988 w 12192528"/>
              <a:gd name="connsiteY3735" fmla="*/ 514002 h 3912503"/>
              <a:gd name="connsiteX3736" fmla="*/ 10197698 w 12192528"/>
              <a:gd name="connsiteY3736" fmla="*/ 513714 h 3912503"/>
              <a:gd name="connsiteX3737" fmla="*/ 3288866 w 12192528"/>
              <a:gd name="connsiteY3737" fmla="*/ 502749 h 3912503"/>
              <a:gd name="connsiteX3738" fmla="*/ 3304406 w 12192528"/>
              <a:gd name="connsiteY3738" fmla="*/ 503770 h 3912503"/>
              <a:gd name="connsiteX3739" fmla="*/ 3316880 w 12192528"/>
              <a:gd name="connsiteY3739" fmla="*/ 507041 h 3912503"/>
              <a:gd name="connsiteX3740" fmla="*/ 3320970 w 12192528"/>
              <a:gd name="connsiteY3740" fmla="*/ 506427 h 3912503"/>
              <a:gd name="connsiteX3741" fmla="*/ 3323015 w 12192528"/>
              <a:gd name="connsiteY3741" fmla="*/ 503770 h 3912503"/>
              <a:gd name="connsiteX3742" fmla="*/ 3326287 w 12192528"/>
              <a:gd name="connsiteY3742" fmla="*/ 502953 h 3912503"/>
              <a:gd name="connsiteX3743" fmla="*/ 3326491 w 12192528"/>
              <a:gd name="connsiteY3743" fmla="*/ 506632 h 3912503"/>
              <a:gd name="connsiteX3744" fmla="*/ 3325468 w 12192528"/>
              <a:gd name="connsiteY3744" fmla="*/ 508266 h 3912503"/>
              <a:gd name="connsiteX3745" fmla="*/ 3328944 w 12192528"/>
              <a:gd name="connsiteY3745" fmla="*/ 516646 h 3912503"/>
              <a:gd name="connsiteX3746" fmla="*/ 3331807 w 12192528"/>
              <a:gd name="connsiteY3746" fmla="*/ 517055 h 3912503"/>
              <a:gd name="connsiteX3747" fmla="*/ 3335284 w 12192528"/>
              <a:gd name="connsiteY3747" fmla="*/ 519302 h 3912503"/>
              <a:gd name="connsiteX3748" fmla="*/ 3333647 w 12192528"/>
              <a:gd name="connsiteY3748" fmla="*/ 522572 h 3912503"/>
              <a:gd name="connsiteX3749" fmla="*/ 3333852 w 12192528"/>
              <a:gd name="connsiteY3749" fmla="*/ 527478 h 3912503"/>
              <a:gd name="connsiteX3750" fmla="*/ 3339168 w 12192528"/>
              <a:gd name="connsiteY3750" fmla="*/ 536675 h 3912503"/>
              <a:gd name="connsiteX3751" fmla="*/ 3343462 w 12192528"/>
              <a:gd name="connsiteY3751" fmla="*/ 540763 h 3912503"/>
              <a:gd name="connsiteX3752" fmla="*/ 3345712 w 12192528"/>
              <a:gd name="connsiteY3752" fmla="*/ 541989 h 3912503"/>
              <a:gd name="connsiteX3753" fmla="*/ 3344485 w 12192528"/>
              <a:gd name="connsiteY3753" fmla="*/ 544237 h 3912503"/>
              <a:gd name="connsiteX3754" fmla="*/ 3340396 w 12192528"/>
              <a:gd name="connsiteY3754" fmla="*/ 548733 h 3912503"/>
              <a:gd name="connsiteX3755" fmla="*/ 3340396 w 12192528"/>
              <a:gd name="connsiteY3755" fmla="*/ 559974 h 3912503"/>
              <a:gd name="connsiteX3756" fmla="*/ 3344895 w 12192528"/>
              <a:gd name="connsiteY3756" fmla="*/ 571624 h 3912503"/>
              <a:gd name="connsiteX3757" fmla="*/ 3340805 w 12192528"/>
              <a:gd name="connsiteY3757" fmla="*/ 574280 h 3912503"/>
              <a:gd name="connsiteX3758" fmla="*/ 3336511 w 12192528"/>
              <a:gd name="connsiteY3758" fmla="*/ 570806 h 3912503"/>
              <a:gd name="connsiteX3759" fmla="*/ 3330990 w 12192528"/>
              <a:gd name="connsiteY3759" fmla="*/ 569580 h 3912503"/>
              <a:gd name="connsiteX3760" fmla="*/ 3332012 w 12192528"/>
              <a:gd name="connsiteY3760" fmla="*/ 575916 h 3912503"/>
              <a:gd name="connsiteX3761" fmla="*/ 3334874 w 12192528"/>
              <a:gd name="connsiteY3761" fmla="*/ 578572 h 3912503"/>
              <a:gd name="connsiteX3762" fmla="*/ 3335488 w 12192528"/>
              <a:gd name="connsiteY3762" fmla="*/ 582251 h 3912503"/>
              <a:gd name="connsiteX3763" fmla="*/ 3332012 w 12192528"/>
              <a:gd name="connsiteY3763" fmla="*/ 581843 h 3912503"/>
              <a:gd name="connsiteX3764" fmla="*/ 3328331 w 12192528"/>
              <a:gd name="connsiteY3764" fmla="*/ 579390 h 3912503"/>
              <a:gd name="connsiteX3765" fmla="*/ 3323015 w 12192528"/>
              <a:gd name="connsiteY3765" fmla="*/ 580004 h 3912503"/>
              <a:gd name="connsiteX3766" fmla="*/ 3323015 w 12192528"/>
              <a:gd name="connsiteY3766" fmla="*/ 584500 h 3912503"/>
              <a:gd name="connsiteX3767" fmla="*/ 3343258 w 12192528"/>
              <a:gd name="connsiteY3767" fmla="*/ 590426 h 3912503"/>
              <a:gd name="connsiteX3768" fmla="*/ 3348166 w 12192528"/>
              <a:gd name="connsiteY3768" fmla="*/ 592266 h 3912503"/>
              <a:gd name="connsiteX3769" fmla="*/ 3356550 w 12192528"/>
              <a:gd name="connsiteY3769" fmla="*/ 602894 h 3912503"/>
              <a:gd name="connsiteX3770" fmla="*/ 3359617 w 12192528"/>
              <a:gd name="connsiteY3770" fmla="*/ 606572 h 3912503"/>
              <a:gd name="connsiteX3771" fmla="*/ 3363093 w 12192528"/>
              <a:gd name="connsiteY3771" fmla="*/ 620062 h 3912503"/>
              <a:gd name="connsiteX3772" fmla="*/ 3363502 w 12192528"/>
              <a:gd name="connsiteY3772" fmla="*/ 629667 h 3912503"/>
              <a:gd name="connsiteX3773" fmla="*/ 3367387 w 12192528"/>
              <a:gd name="connsiteY3773" fmla="*/ 636616 h 3912503"/>
              <a:gd name="connsiteX3774" fmla="*/ 3368000 w 12192528"/>
              <a:gd name="connsiteY3774" fmla="*/ 636616 h 3912503"/>
              <a:gd name="connsiteX3775" fmla="*/ 3371886 w 12192528"/>
              <a:gd name="connsiteY3775" fmla="*/ 639069 h 3912503"/>
              <a:gd name="connsiteX3776" fmla="*/ 3369022 w 12192528"/>
              <a:gd name="connsiteY3776" fmla="*/ 641317 h 3912503"/>
              <a:gd name="connsiteX3777" fmla="*/ 3361048 w 12192528"/>
              <a:gd name="connsiteY3777" fmla="*/ 657054 h 3912503"/>
              <a:gd name="connsiteX3778" fmla="*/ 3358594 w 12192528"/>
              <a:gd name="connsiteY3778" fmla="*/ 661959 h 3912503"/>
              <a:gd name="connsiteX3779" fmla="*/ 3354914 w 12192528"/>
              <a:gd name="connsiteY3779" fmla="*/ 663595 h 3912503"/>
              <a:gd name="connsiteX3780" fmla="*/ 3353073 w 12192528"/>
              <a:gd name="connsiteY3780" fmla="*/ 667478 h 3912503"/>
              <a:gd name="connsiteX3781" fmla="*/ 3353988 w 12192528"/>
              <a:gd name="connsiteY3781" fmla="*/ 668776 h 3912503"/>
              <a:gd name="connsiteX3782" fmla="*/ 3338006 w 12192528"/>
              <a:gd name="connsiteY3782" fmla="*/ 684670 h 3912503"/>
              <a:gd name="connsiteX3783" fmla="*/ 3338350 w 12192528"/>
              <a:gd name="connsiteY3783" fmla="*/ 681580 h 3912503"/>
              <a:gd name="connsiteX3784" fmla="*/ 3336919 w 12192528"/>
              <a:gd name="connsiteY3784" fmla="*/ 678105 h 3912503"/>
              <a:gd name="connsiteX3785" fmla="*/ 3333238 w 12192528"/>
              <a:gd name="connsiteY3785" fmla="*/ 679535 h 3912503"/>
              <a:gd name="connsiteX3786" fmla="*/ 3332012 w 12192528"/>
              <a:gd name="connsiteY3786" fmla="*/ 682193 h 3912503"/>
              <a:gd name="connsiteX3787" fmla="*/ 3325878 w 12192528"/>
              <a:gd name="connsiteY3787" fmla="*/ 683214 h 3912503"/>
              <a:gd name="connsiteX3788" fmla="*/ 3323219 w 12192528"/>
              <a:gd name="connsiteY3788" fmla="*/ 681375 h 3912503"/>
              <a:gd name="connsiteX3789" fmla="*/ 3321379 w 12192528"/>
              <a:gd name="connsiteY3789" fmla="*/ 684236 h 3912503"/>
              <a:gd name="connsiteX3790" fmla="*/ 3320765 w 12192528"/>
              <a:gd name="connsiteY3790" fmla="*/ 686689 h 3912503"/>
              <a:gd name="connsiteX3791" fmla="*/ 3318925 w 12192528"/>
              <a:gd name="connsiteY3791" fmla="*/ 689423 h 3912503"/>
              <a:gd name="connsiteX3792" fmla="*/ 3315857 w 12192528"/>
              <a:gd name="connsiteY3792" fmla="*/ 688324 h 3912503"/>
              <a:gd name="connsiteX3793" fmla="*/ 3309110 w 12192528"/>
              <a:gd name="connsiteY3793" fmla="*/ 682397 h 3912503"/>
              <a:gd name="connsiteX3794" fmla="*/ 3300112 w 12192528"/>
              <a:gd name="connsiteY3794" fmla="*/ 680353 h 3912503"/>
              <a:gd name="connsiteX3795" fmla="*/ 3294796 w 12192528"/>
              <a:gd name="connsiteY3795" fmla="*/ 678719 h 3912503"/>
              <a:gd name="connsiteX3796" fmla="*/ 3282323 w 12192528"/>
              <a:gd name="connsiteY3796" fmla="*/ 672791 h 3912503"/>
              <a:gd name="connsiteX3797" fmla="*/ 3280278 w 12192528"/>
              <a:gd name="connsiteY3797" fmla="*/ 671157 h 3912503"/>
              <a:gd name="connsiteX3798" fmla="*/ 3269440 w 12192528"/>
              <a:gd name="connsiteY3798" fmla="*/ 644791 h 3912503"/>
              <a:gd name="connsiteX3799" fmla="*/ 3269236 w 12192528"/>
              <a:gd name="connsiteY3799" fmla="*/ 639887 h 3912503"/>
              <a:gd name="connsiteX3800" fmla="*/ 3272098 w 12192528"/>
              <a:gd name="connsiteY3800" fmla="*/ 628033 h 3912503"/>
              <a:gd name="connsiteX3801" fmla="*/ 3273735 w 12192528"/>
              <a:gd name="connsiteY3801" fmla="*/ 617813 h 3912503"/>
              <a:gd name="connsiteX3802" fmla="*/ 3275370 w 12192528"/>
              <a:gd name="connsiteY3802" fmla="*/ 614543 h 3912503"/>
              <a:gd name="connsiteX3803" fmla="*/ 3287435 w 12192528"/>
              <a:gd name="connsiteY3803" fmla="*/ 600237 h 3912503"/>
              <a:gd name="connsiteX3804" fmla="*/ 3288662 w 12192528"/>
              <a:gd name="connsiteY3804" fmla="*/ 597988 h 3912503"/>
              <a:gd name="connsiteX3805" fmla="*/ 3280073 w 12192528"/>
              <a:gd name="connsiteY3805" fmla="*/ 586748 h 3912503"/>
              <a:gd name="connsiteX3806" fmla="*/ 3268623 w 12192528"/>
              <a:gd name="connsiteY3806" fmla="*/ 580004 h 3912503"/>
              <a:gd name="connsiteX3807" fmla="*/ 3256558 w 12192528"/>
              <a:gd name="connsiteY3807" fmla="*/ 566106 h 3912503"/>
              <a:gd name="connsiteX3808" fmla="*/ 3256762 w 12192528"/>
              <a:gd name="connsiteY3808" fmla="*/ 563040 h 3912503"/>
              <a:gd name="connsiteX3809" fmla="*/ 3255944 w 12192528"/>
              <a:gd name="connsiteY3809" fmla="*/ 555478 h 3912503"/>
              <a:gd name="connsiteX3810" fmla="*/ 3255331 w 12192528"/>
              <a:gd name="connsiteY3810" fmla="*/ 546485 h 3912503"/>
              <a:gd name="connsiteX3811" fmla="*/ 3257989 w 12192528"/>
              <a:gd name="connsiteY3811" fmla="*/ 540149 h 3912503"/>
              <a:gd name="connsiteX3812" fmla="*/ 3263511 w 12192528"/>
              <a:gd name="connsiteY3812" fmla="*/ 521756 h 3912503"/>
              <a:gd name="connsiteX3813" fmla="*/ 3272507 w 12192528"/>
              <a:gd name="connsiteY3813" fmla="*/ 510924 h 3912503"/>
              <a:gd name="connsiteX3814" fmla="*/ 3274552 w 12192528"/>
              <a:gd name="connsiteY3814" fmla="*/ 509493 h 3912503"/>
              <a:gd name="connsiteX3815" fmla="*/ 3285185 w 12192528"/>
              <a:gd name="connsiteY3815" fmla="*/ 504587 h 3912503"/>
              <a:gd name="connsiteX3816" fmla="*/ 3288866 w 12192528"/>
              <a:gd name="connsiteY3816" fmla="*/ 502749 h 3912503"/>
              <a:gd name="connsiteX3817" fmla="*/ 6433558 w 12192528"/>
              <a:gd name="connsiteY3817" fmla="*/ 499121 h 3912503"/>
              <a:gd name="connsiteX3818" fmla="*/ 6441612 w 12192528"/>
              <a:gd name="connsiteY3818" fmla="*/ 503107 h 3912503"/>
              <a:gd name="connsiteX3819" fmla="*/ 6446170 w 12192528"/>
              <a:gd name="connsiteY3819" fmla="*/ 505519 h 3912503"/>
              <a:gd name="connsiteX3820" fmla="*/ 6451270 w 12192528"/>
              <a:gd name="connsiteY3820" fmla="*/ 509808 h 3912503"/>
              <a:gd name="connsiteX3821" fmla="*/ 6454491 w 12192528"/>
              <a:gd name="connsiteY3821" fmla="*/ 514096 h 3912503"/>
              <a:gd name="connsiteX3822" fmla="*/ 6458246 w 12192528"/>
              <a:gd name="connsiteY3822" fmla="*/ 525889 h 3912503"/>
              <a:gd name="connsiteX3823" fmla="*/ 6460931 w 12192528"/>
              <a:gd name="connsiteY3823" fmla="*/ 533126 h 3912503"/>
              <a:gd name="connsiteX3824" fmla="*/ 6460931 w 12192528"/>
              <a:gd name="connsiteY3824" fmla="*/ 536343 h 3912503"/>
              <a:gd name="connsiteX3825" fmla="*/ 6457713 w 12192528"/>
              <a:gd name="connsiteY3825" fmla="*/ 542775 h 3912503"/>
              <a:gd name="connsiteX3826" fmla="*/ 6450468 w 12192528"/>
              <a:gd name="connsiteY3826" fmla="*/ 552424 h 3912503"/>
              <a:gd name="connsiteX3827" fmla="*/ 6448586 w 12192528"/>
              <a:gd name="connsiteY3827" fmla="*/ 556176 h 3912503"/>
              <a:gd name="connsiteX3828" fmla="*/ 6445369 w 12192528"/>
              <a:gd name="connsiteY3828" fmla="*/ 557517 h 3912503"/>
              <a:gd name="connsiteX3829" fmla="*/ 6439194 w 12192528"/>
              <a:gd name="connsiteY3829" fmla="*/ 559393 h 3912503"/>
              <a:gd name="connsiteX3830" fmla="*/ 6437048 w 12192528"/>
              <a:gd name="connsiteY3830" fmla="*/ 560465 h 3912503"/>
              <a:gd name="connsiteX3831" fmla="*/ 6428461 w 12192528"/>
              <a:gd name="connsiteY3831" fmla="*/ 561537 h 3912503"/>
              <a:gd name="connsiteX3832" fmla="*/ 6426583 w 12192528"/>
              <a:gd name="connsiteY3832" fmla="*/ 562073 h 3912503"/>
              <a:gd name="connsiteX3833" fmla="*/ 6407529 w 12192528"/>
              <a:gd name="connsiteY3833" fmla="*/ 550011 h 3912503"/>
              <a:gd name="connsiteX3834" fmla="*/ 6401624 w 12192528"/>
              <a:gd name="connsiteY3834" fmla="*/ 539022 h 3912503"/>
              <a:gd name="connsiteX3835" fmla="*/ 6399744 w 12192528"/>
              <a:gd name="connsiteY3835" fmla="*/ 534467 h 3912503"/>
              <a:gd name="connsiteX3836" fmla="*/ 6399477 w 12192528"/>
              <a:gd name="connsiteY3836" fmla="*/ 529910 h 3912503"/>
              <a:gd name="connsiteX3837" fmla="*/ 6400283 w 12192528"/>
              <a:gd name="connsiteY3837" fmla="*/ 526426 h 3912503"/>
              <a:gd name="connsiteX3838" fmla="*/ 6401624 w 12192528"/>
              <a:gd name="connsiteY3838" fmla="*/ 519189 h 3912503"/>
              <a:gd name="connsiteX3839" fmla="*/ 6401892 w 12192528"/>
              <a:gd name="connsiteY3839" fmla="*/ 516508 h 3912503"/>
              <a:gd name="connsiteX3840" fmla="*/ 6402698 w 12192528"/>
              <a:gd name="connsiteY3840" fmla="*/ 510075 h 3912503"/>
              <a:gd name="connsiteX3841" fmla="*/ 6416114 w 12192528"/>
              <a:gd name="connsiteY3841" fmla="*/ 499623 h 3912503"/>
              <a:gd name="connsiteX3842" fmla="*/ 6424702 w 12192528"/>
              <a:gd name="connsiteY3842" fmla="*/ 499355 h 3912503"/>
              <a:gd name="connsiteX3843" fmla="*/ 6433558 w 12192528"/>
              <a:gd name="connsiteY3843" fmla="*/ 499121 h 3912503"/>
              <a:gd name="connsiteX3844" fmla="*/ 8788828 w 12192528"/>
              <a:gd name="connsiteY3844" fmla="*/ 487582 h 3912503"/>
              <a:gd name="connsiteX3845" fmla="*/ 8798980 w 12192528"/>
              <a:gd name="connsiteY3845" fmla="*/ 489137 h 3912503"/>
              <a:gd name="connsiteX3846" fmla="*/ 8807572 w 12192528"/>
              <a:gd name="connsiteY3846" fmla="*/ 494579 h 3912503"/>
              <a:gd name="connsiteX3847" fmla="*/ 8812256 w 12192528"/>
              <a:gd name="connsiteY3847" fmla="*/ 500021 h 3912503"/>
              <a:gd name="connsiteX3848" fmla="*/ 8812256 w 12192528"/>
              <a:gd name="connsiteY3848" fmla="*/ 514015 h 3912503"/>
              <a:gd name="connsiteX3849" fmla="*/ 8803666 w 12192528"/>
              <a:gd name="connsiteY3849" fmla="*/ 522567 h 3912503"/>
              <a:gd name="connsiteX3850" fmla="*/ 8798199 w 12192528"/>
              <a:gd name="connsiteY3850" fmla="*/ 532674 h 3912503"/>
              <a:gd name="connsiteX3851" fmla="*/ 8793904 w 12192528"/>
              <a:gd name="connsiteY3851" fmla="*/ 543169 h 3912503"/>
              <a:gd name="connsiteX3852" fmla="*/ 8788048 w 12192528"/>
              <a:gd name="connsiteY3852" fmla="*/ 550167 h 3912503"/>
              <a:gd name="connsiteX3853" fmla="*/ 8779456 w 12192528"/>
              <a:gd name="connsiteY3853" fmla="*/ 554442 h 3912503"/>
              <a:gd name="connsiteX3854" fmla="*/ 8771646 w 12192528"/>
              <a:gd name="connsiteY3854" fmla="*/ 554442 h 3912503"/>
              <a:gd name="connsiteX3855" fmla="*/ 8770476 w 12192528"/>
              <a:gd name="connsiteY3855" fmla="*/ 552888 h 3912503"/>
              <a:gd name="connsiteX3856" fmla="*/ 8759542 w 12192528"/>
              <a:gd name="connsiteY3856" fmla="*/ 544335 h 3912503"/>
              <a:gd name="connsiteX3857" fmla="*/ 8756028 w 12192528"/>
              <a:gd name="connsiteY3857" fmla="*/ 531119 h 3912503"/>
              <a:gd name="connsiteX3858" fmla="*/ 8761494 w 12192528"/>
              <a:gd name="connsiteY3858" fmla="*/ 515570 h 3912503"/>
              <a:gd name="connsiteX3859" fmla="*/ 8767352 w 12192528"/>
              <a:gd name="connsiteY3859" fmla="*/ 512072 h 3912503"/>
              <a:gd name="connsiteX3860" fmla="*/ 8774770 w 12192528"/>
              <a:gd name="connsiteY3860" fmla="*/ 502742 h 3912503"/>
              <a:gd name="connsiteX3861" fmla="*/ 8777115 w 12192528"/>
              <a:gd name="connsiteY3861" fmla="*/ 498466 h 3912503"/>
              <a:gd name="connsiteX3862" fmla="*/ 8788828 w 12192528"/>
              <a:gd name="connsiteY3862" fmla="*/ 487582 h 3912503"/>
              <a:gd name="connsiteX3863" fmla="*/ 5326723 w 12192528"/>
              <a:gd name="connsiteY3863" fmla="*/ 485591 h 3912503"/>
              <a:gd name="connsiteX3864" fmla="*/ 5327190 w 12192528"/>
              <a:gd name="connsiteY3864" fmla="*/ 485702 h 3912503"/>
              <a:gd name="connsiteX3865" fmla="*/ 5326938 w 12192528"/>
              <a:gd name="connsiteY3865" fmla="*/ 485952 h 3912503"/>
              <a:gd name="connsiteX3866" fmla="*/ 7668546 w 12192528"/>
              <a:gd name="connsiteY3866" fmla="*/ 465737 h 3912503"/>
              <a:gd name="connsiteX3867" fmla="*/ 7681293 w 12192528"/>
              <a:gd name="connsiteY3867" fmla="*/ 466075 h 3912503"/>
              <a:gd name="connsiteX3868" fmla="*/ 7693660 w 12192528"/>
              <a:gd name="connsiteY3868" fmla="*/ 466461 h 3912503"/>
              <a:gd name="connsiteX3869" fmla="*/ 7712977 w 12192528"/>
              <a:gd name="connsiteY3869" fmla="*/ 481509 h 3912503"/>
              <a:gd name="connsiteX3870" fmla="*/ 7714136 w 12192528"/>
              <a:gd name="connsiteY3870" fmla="*/ 490770 h 3912503"/>
              <a:gd name="connsiteX3871" fmla="*/ 7714523 w 12192528"/>
              <a:gd name="connsiteY3871" fmla="*/ 494629 h 3912503"/>
              <a:gd name="connsiteX3872" fmla="*/ 7716454 w 12192528"/>
              <a:gd name="connsiteY3872" fmla="*/ 505048 h 3912503"/>
              <a:gd name="connsiteX3873" fmla="*/ 7717613 w 12192528"/>
              <a:gd name="connsiteY3873" fmla="*/ 510065 h 3912503"/>
              <a:gd name="connsiteX3874" fmla="*/ 7717228 w 12192528"/>
              <a:gd name="connsiteY3874" fmla="*/ 516624 h 3912503"/>
              <a:gd name="connsiteX3875" fmla="*/ 7714523 w 12192528"/>
              <a:gd name="connsiteY3875" fmla="*/ 523184 h 3912503"/>
              <a:gd name="connsiteX3876" fmla="*/ 7706024 w 12192528"/>
              <a:gd name="connsiteY3876" fmla="*/ 539005 h 3912503"/>
              <a:gd name="connsiteX3877" fmla="*/ 7678590 w 12192528"/>
              <a:gd name="connsiteY3877" fmla="*/ 556370 h 3912503"/>
              <a:gd name="connsiteX3878" fmla="*/ 7675888 w 12192528"/>
              <a:gd name="connsiteY3878" fmla="*/ 555598 h 3912503"/>
              <a:gd name="connsiteX3879" fmla="*/ 7663524 w 12192528"/>
              <a:gd name="connsiteY3879" fmla="*/ 554054 h 3912503"/>
              <a:gd name="connsiteX3880" fmla="*/ 7660440 w 12192528"/>
              <a:gd name="connsiteY3880" fmla="*/ 552511 h 3912503"/>
              <a:gd name="connsiteX3881" fmla="*/ 7651544 w 12192528"/>
              <a:gd name="connsiteY3881" fmla="*/ 549809 h 3912503"/>
              <a:gd name="connsiteX3882" fmla="*/ 7646913 w 12192528"/>
              <a:gd name="connsiteY3882" fmla="*/ 547881 h 3912503"/>
              <a:gd name="connsiteX3883" fmla="*/ 7644217 w 12192528"/>
              <a:gd name="connsiteY3883" fmla="*/ 542478 h 3912503"/>
              <a:gd name="connsiteX3884" fmla="*/ 7633787 w 12192528"/>
              <a:gd name="connsiteY3884" fmla="*/ 528586 h 3912503"/>
              <a:gd name="connsiteX3885" fmla="*/ 7629147 w 12192528"/>
              <a:gd name="connsiteY3885" fmla="*/ 519325 h 3912503"/>
              <a:gd name="connsiteX3886" fmla="*/ 7629147 w 12192528"/>
              <a:gd name="connsiteY3886" fmla="*/ 514694 h 3912503"/>
              <a:gd name="connsiteX3887" fmla="*/ 7633018 w 12192528"/>
              <a:gd name="connsiteY3887" fmla="*/ 504276 h 3912503"/>
              <a:gd name="connsiteX3888" fmla="*/ 7638423 w 12192528"/>
              <a:gd name="connsiteY3888" fmla="*/ 487298 h 3912503"/>
              <a:gd name="connsiteX3889" fmla="*/ 7643060 w 12192528"/>
              <a:gd name="connsiteY3889" fmla="*/ 481123 h 3912503"/>
              <a:gd name="connsiteX3890" fmla="*/ 7650388 w 12192528"/>
              <a:gd name="connsiteY3890" fmla="*/ 474950 h 3912503"/>
              <a:gd name="connsiteX3891" fmla="*/ 7656964 w 12192528"/>
              <a:gd name="connsiteY3891" fmla="*/ 471476 h 3912503"/>
              <a:gd name="connsiteX3892" fmla="*/ 7668546 w 12192528"/>
              <a:gd name="connsiteY3892" fmla="*/ 465737 h 3912503"/>
              <a:gd name="connsiteX3893" fmla="*/ 10118432 w 12192528"/>
              <a:gd name="connsiteY3893" fmla="*/ 433327 h 3912503"/>
              <a:gd name="connsiteX3894" fmla="*/ 10134928 w 12192528"/>
              <a:gd name="connsiteY3894" fmla="*/ 448654 h 3912503"/>
              <a:gd name="connsiteX3895" fmla="*/ 10138226 w 12192528"/>
              <a:gd name="connsiteY3895" fmla="*/ 454676 h 3912503"/>
              <a:gd name="connsiteX3896" fmla="*/ 10148675 w 12192528"/>
              <a:gd name="connsiteY3896" fmla="*/ 467813 h 3912503"/>
              <a:gd name="connsiteX3897" fmla="*/ 10156921 w 12192528"/>
              <a:gd name="connsiteY3897" fmla="*/ 472740 h 3912503"/>
              <a:gd name="connsiteX3898" fmla="*/ 10164620 w 12192528"/>
              <a:gd name="connsiteY3898" fmla="*/ 494637 h 3912503"/>
              <a:gd name="connsiteX3899" fmla="*/ 10159672 w 12192528"/>
              <a:gd name="connsiteY3899" fmla="*/ 513248 h 3912503"/>
              <a:gd name="connsiteX3900" fmla="*/ 10144275 w 12192528"/>
              <a:gd name="connsiteY3900" fmla="*/ 525291 h 3912503"/>
              <a:gd name="connsiteX3901" fmla="*/ 10142625 w 12192528"/>
              <a:gd name="connsiteY3901" fmla="*/ 527481 h 3912503"/>
              <a:gd name="connsiteX3902" fmla="*/ 10131628 w 12192528"/>
              <a:gd name="connsiteY3902" fmla="*/ 527481 h 3912503"/>
              <a:gd name="connsiteX3903" fmla="*/ 10119530 w 12192528"/>
              <a:gd name="connsiteY3903" fmla="*/ 521459 h 3912503"/>
              <a:gd name="connsiteX3904" fmla="*/ 10111283 w 12192528"/>
              <a:gd name="connsiteY3904" fmla="*/ 511606 h 3912503"/>
              <a:gd name="connsiteX3905" fmla="*/ 10105235 w 12192528"/>
              <a:gd name="connsiteY3905" fmla="*/ 496826 h 3912503"/>
              <a:gd name="connsiteX3906" fmla="*/ 10097534 w 12192528"/>
              <a:gd name="connsiteY3906" fmla="*/ 482594 h 3912503"/>
              <a:gd name="connsiteX3907" fmla="*/ 10085437 w 12192528"/>
              <a:gd name="connsiteY3907" fmla="*/ 470550 h 3912503"/>
              <a:gd name="connsiteX3908" fmla="*/ 10085437 w 12192528"/>
              <a:gd name="connsiteY3908" fmla="*/ 450844 h 3912503"/>
              <a:gd name="connsiteX3909" fmla="*/ 10092036 w 12192528"/>
              <a:gd name="connsiteY3909" fmla="*/ 443180 h 3912503"/>
              <a:gd name="connsiteX3910" fmla="*/ 10104134 w 12192528"/>
              <a:gd name="connsiteY3910" fmla="*/ 435517 h 3912503"/>
              <a:gd name="connsiteX3911" fmla="*/ 10118432 w 12192528"/>
              <a:gd name="connsiteY3911" fmla="*/ 433327 h 3912503"/>
              <a:gd name="connsiteX3912" fmla="*/ 9450766 w 12192528"/>
              <a:gd name="connsiteY3912" fmla="*/ 431533 h 3912503"/>
              <a:gd name="connsiteX3913" fmla="*/ 9465064 w 12192528"/>
              <a:gd name="connsiteY3913" fmla="*/ 433723 h 3912503"/>
              <a:gd name="connsiteX3914" fmla="*/ 9477162 w 12192528"/>
              <a:gd name="connsiteY3914" fmla="*/ 441386 h 3912503"/>
              <a:gd name="connsiteX3915" fmla="*/ 9483757 w 12192528"/>
              <a:gd name="connsiteY3915" fmla="*/ 449050 h 3912503"/>
              <a:gd name="connsiteX3916" fmla="*/ 9483757 w 12192528"/>
              <a:gd name="connsiteY3916" fmla="*/ 468756 h 3912503"/>
              <a:gd name="connsiteX3917" fmla="*/ 9471663 w 12192528"/>
              <a:gd name="connsiteY3917" fmla="*/ 480800 h 3912503"/>
              <a:gd name="connsiteX3918" fmla="*/ 9463963 w 12192528"/>
              <a:gd name="connsiteY3918" fmla="*/ 495032 h 3912503"/>
              <a:gd name="connsiteX3919" fmla="*/ 9457913 w 12192528"/>
              <a:gd name="connsiteY3919" fmla="*/ 509812 h 3912503"/>
              <a:gd name="connsiteX3920" fmla="*/ 9449667 w 12192528"/>
              <a:gd name="connsiteY3920" fmla="*/ 519665 h 3912503"/>
              <a:gd name="connsiteX3921" fmla="*/ 9437569 w 12192528"/>
              <a:gd name="connsiteY3921" fmla="*/ 525687 h 3912503"/>
              <a:gd name="connsiteX3922" fmla="*/ 9426572 w 12192528"/>
              <a:gd name="connsiteY3922" fmla="*/ 525687 h 3912503"/>
              <a:gd name="connsiteX3923" fmla="*/ 9424922 w 12192528"/>
              <a:gd name="connsiteY3923" fmla="*/ 523497 h 3912503"/>
              <a:gd name="connsiteX3924" fmla="*/ 9409526 w 12192528"/>
              <a:gd name="connsiteY3924" fmla="*/ 511454 h 3912503"/>
              <a:gd name="connsiteX3925" fmla="*/ 9404576 w 12192528"/>
              <a:gd name="connsiteY3925" fmla="*/ 492843 h 3912503"/>
              <a:gd name="connsiteX3926" fmla="*/ 9412275 w 12192528"/>
              <a:gd name="connsiteY3926" fmla="*/ 470946 h 3912503"/>
              <a:gd name="connsiteX3927" fmla="*/ 9420523 w 12192528"/>
              <a:gd name="connsiteY3927" fmla="*/ 466019 h 3912503"/>
              <a:gd name="connsiteX3928" fmla="*/ 9430969 w 12192528"/>
              <a:gd name="connsiteY3928" fmla="*/ 452882 h 3912503"/>
              <a:gd name="connsiteX3929" fmla="*/ 9434268 w 12192528"/>
              <a:gd name="connsiteY3929" fmla="*/ 446860 h 3912503"/>
              <a:gd name="connsiteX3930" fmla="*/ 9450766 w 12192528"/>
              <a:gd name="connsiteY3930" fmla="*/ 431533 h 3912503"/>
              <a:gd name="connsiteX3931" fmla="*/ 8279557 w 12192528"/>
              <a:gd name="connsiteY3931" fmla="*/ 404265 h 3912503"/>
              <a:gd name="connsiteX3932" fmla="*/ 8283237 w 12192528"/>
              <a:gd name="connsiteY3932" fmla="*/ 406104 h 3912503"/>
              <a:gd name="connsiteX3933" fmla="*/ 8293871 w 12192528"/>
              <a:gd name="connsiteY3933" fmla="*/ 411009 h 3912503"/>
              <a:gd name="connsiteX3934" fmla="*/ 8295912 w 12192528"/>
              <a:gd name="connsiteY3934" fmla="*/ 412440 h 3912503"/>
              <a:gd name="connsiteX3935" fmla="*/ 8304910 w 12192528"/>
              <a:gd name="connsiteY3935" fmla="*/ 423272 h 3912503"/>
              <a:gd name="connsiteX3936" fmla="*/ 8310432 w 12192528"/>
              <a:gd name="connsiteY3936" fmla="*/ 441666 h 3912503"/>
              <a:gd name="connsiteX3937" fmla="*/ 8313088 w 12192528"/>
              <a:gd name="connsiteY3937" fmla="*/ 448001 h 3912503"/>
              <a:gd name="connsiteX3938" fmla="*/ 8312478 w 12192528"/>
              <a:gd name="connsiteY3938" fmla="*/ 456994 h 3912503"/>
              <a:gd name="connsiteX3939" fmla="*/ 8311659 w 12192528"/>
              <a:gd name="connsiteY3939" fmla="*/ 464556 h 3912503"/>
              <a:gd name="connsiteX3940" fmla="*/ 8311863 w 12192528"/>
              <a:gd name="connsiteY3940" fmla="*/ 467622 h 3912503"/>
              <a:gd name="connsiteX3941" fmla="*/ 8299802 w 12192528"/>
              <a:gd name="connsiteY3941" fmla="*/ 481520 h 3912503"/>
              <a:gd name="connsiteX3942" fmla="*/ 8288349 w 12192528"/>
              <a:gd name="connsiteY3942" fmla="*/ 488264 h 3912503"/>
              <a:gd name="connsiteX3943" fmla="*/ 8279763 w 12192528"/>
              <a:gd name="connsiteY3943" fmla="*/ 499505 h 3912503"/>
              <a:gd name="connsiteX3944" fmla="*/ 8280988 w 12192528"/>
              <a:gd name="connsiteY3944" fmla="*/ 501754 h 3912503"/>
              <a:gd name="connsiteX3945" fmla="*/ 8293054 w 12192528"/>
              <a:gd name="connsiteY3945" fmla="*/ 516060 h 3912503"/>
              <a:gd name="connsiteX3946" fmla="*/ 8294687 w 12192528"/>
              <a:gd name="connsiteY3946" fmla="*/ 519330 h 3912503"/>
              <a:gd name="connsiteX3947" fmla="*/ 8296321 w 12192528"/>
              <a:gd name="connsiteY3947" fmla="*/ 529548 h 3912503"/>
              <a:gd name="connsiteX3948" fmla="*/ 8299184 w 12192528"/>
              <a:gd name="connsiteY3948" fmla="*/ 541402 h 3912503"/>
              <a:gd name="connsiteX3949" fmla="*/ 8298983 w 12192528"/>
              <a:gd name="connsiteY3949" fmla="*/ 546308 h 3912503"/>
              <a:gd name="connsiteX3950" fmla="*/ 8289215 w 12192528"/>
              <a:gd name="connsiteY3950" fmla="*/ 570066 h 3912503"/>
              <a:gd name="connsiteX3951" fmla="*/ 8297712 w 12192528"/>
              <a:gd name="connsiteY3951" fmla="*/ 565573 h 3912503"/>
              <a:gd name="connsiteX3952" fmla="*/ 8366204 w 12192528"/>
              <a:gd name="connsiteY3952" fmla="*/ 550372 h 3912503"/>
              <a:gd name="connsiteX3953" fmla="*/ 8400990 w 12192528"/>
              <a:gd name="connsiteY3953" fmla="*/ 551458 h 3912503"/>
              <a:gd name="connsiteX3954" fmla="*/ 8455344 w 12192528"/>
              <a:gd name="connsiteY3954" fmla="*/ 593802 h 3912503"/>
              <a:gd name="connsiteX3955" fmla="*/ 8458606 w 12192528"/>
              <a:gd name="connsiteY3955" fmla="*/ 619860 h 3912503"/>
              <a:gd name="connsiteX3956" fmla="*/ 8459693 w 12192528"/>
              <a:gd name="connsiteY3956" fmla="*/ 630717 h 3912503"/>
              <a:gd name="connsiteX3957" fmla="*/ 8465128 w 12192528"/>
              <a:gd name="connsiteY3957" fmla="*/ 660032 h 3912503"/>
              <a:gd name="connsiteX3958" fmla="*/ 8468392 w 12192528"/>
              <a:gd name="connsiteY3958" fmla="*/ 674146 h 3912503"/>
              <a:gd name="connsiteX3959" fmla="*/ 8467305 w 12192528"/>
              <a:gd name="connsiteY3959" fmla="*/ 692604 h 3912503"/>
              <a:gd name="connsiteX3960" fmla="*/ 8459693 w 12192528"/>
              <a:gd name="connsiteY3960" fmla="*/ 711061 h 3912503"/>
              <a:gd name="connsiteX3961" fmla="*/ 8435778 w 12192528"/>
              <a:gd name="connsiteY3961" fmla="*/ 755575 h 3912503"/>
              <a:gd name="connsiteX3962" fmla="*/ 8358590 w 12192528"/>
              <a:gd name="connsiteY3962" fmla="*/ 804433 h 3912503"/>
              <a:gd name="connsiteX3963" fmla="*/ 8350980 w 12192528"/>
              <a:gd name="connsiteY3963" fmla="*/ 802262 h 3912503"/>
              <a:gd name="connsiteX3964" fmla="*/ 8316193 w 12192528"/>
              <a:gd name="connsiteY3964" fmla="*/ 797919 h 3912503"/>
              <a:gd name="connsiteX3965" fmla="*/ 8307494 w 12192528"/>
              <a:gd name="connsiteY3965" fmla="*/ 793576 h 3912503"/>
              <a:gd name="connsiteX3966" fmla="*/ 8282496 w 12192528"/>
              <a:gd name="connsiteY3966" fmla="*/ 785976 h 3912503"/>
              <a:gd name="connsiteX3967" fmla="*/ 8269447 w 12192528"/>
              <a:gd name="connsiteY3967" fmla="*/ 780547 h 3912503"/>
              <a:gd name="connsiteX3968" fmla="*/ 8261838 w 12192528"/>
              <a:gd name="connsiteY3968" fmla="*/ 765347 h 3912503"/>
              <a:gd name="connsiteX3969" fmla="*/ 8232485 w 12192528"/>
              <a:gd name="connsiteY3969" fmla="*/ 726261 h 3912503"/>
              <a:gd name="connsiteX3970" fmla="*/ 8219438 w 12192528"/>
              <a:gd name="connsiteY3970" fmla="*/ 700204 h 3912503"/>
              <a:gd name="connsiteX3971" fmla="*/ 8219438 w 12192528"/>
              <a:gd name="connsiteY3971" fmla="*/ 687175 h 3912503"/>
              <a:gd name="connsiteX3972" fmla="*/ 8230309 w 12192528"/>
              <a:gd name="connsiteY3972" fmla="*/ 657860 h 3912503"/>
              <a:gd name="connsiteX3973" fmla="*/ 8245530 w 12192528"/>
              <a:gd name="connsiteY3973" fmla="*/ 610088 h 3912503"/>
              <a:gd name="connsiteX3974" fmla="*/ 8258577 w 12192528"/>
              <a:gd name="connsiteY3974" fmla="*/ 592717 h 3912503"/>
              <a:gd name="connsiteX3975" fmla="*/ 8263346 w 12192528"/>
              <a:gd name="connsiteY3975" fmla="*/ 582998 h 3912503"/>
              <a:gd name="connsiteX3976" fmla="*/ 8259312 w 12192528"/>
              <a:gd name="connsiteY3976" fmla="*/ 583914 h 3912503"/>
              <a:gd name="connsiteX3977" fmla="*/ 8252564 w 12192528"/>
              <a:gd name="connsiteY3977" fmla="*/ 589840 h 3912503"/>
              <a:gd name="connsiteX3978" fmla="*/ 8249498 w 12192528"/>
              <a:gd name="connsiteY3978" fmla="*/ 590939 h 3912503"/>
              <a:gd name="connsiteX3979" fmla="*/ 8247654 w 12192528"/>
              <a:gd name="connsiteY3979" fmla="*/ 588206 h 3912503"/>
              <a:gd name="connsiteX3980" fmla="*/ 8247044 w 12192528"/>
              <a:gd name="connsiteY3980" fmla="*/ 585753 h 3912503"/>
              <a:gd name="connsiteX3981" fmla="*/ 8245203 w 12192528"/>
              <a:gd name="connsiteY3981" fmla="*/ 582892 h 3912503"/>
              <a:gd name="connsiteX3982" fmla="*/ 8242546 w 12192528"/>
              <a:gd name="connsiteY3982" fmla="*/ 584731 h 3912503"/>
              <a:gd name="connsiteX3983" fmla="*/ 8236409 w 12192528"/>
              <a:gd name="connsiteY3983" fmla="*/ 583710 h 3912503"/>
              <a:gd name="connsiteX3984" fmla="*/ 8235182 w 12192528"/>
              <a:gd name="connsiteY3984" fmla="*/ 581052 h 3912503"/>
              <a:gd name="connsiteX3985" fmla="*/ 8231501 w 12192528"/>
              <a:gd name="connsiteY3985" fmla="*/ 579622 h 3912503"/>
              <a:gd name="connsiteX3986" fmla="*/ 8230070 w 12192528"/>
              <a:gd name="connsiteY3986" fmla="*/ 583096 h 3912503"/>
              <a:gd name="connsiteX3987" fmla="*/ 8230415 w 12192528"/>
              <a:gd name="connsiteY3987" fmla="*/ 586187 h 3912503"/>
              <a:gd name="connsiteX3988" fmla="*/ 8214432 w 12192528"/>
              <a:gd name="connsiteY3988" fmla="*/ 570292 h 3912503"/>
              <a:gd name="connsiteX3989" fmla="*/ 8215348 w 12192528"/>
              <a:gd name="connsiteY3989" fmla="*/ 568994 h 3912503"/>
              <a:gd name="connsiteX3990" fmla="*/ 8213506 w 12192528"/>
              <a:gd name="connsiteY3990" fmla="*/ 565111 h 3912503"/>
              <a:gd name="connsiteX3991" fmla="*/ 8209824 w 12192528"/>
              <a:gd name="connsiteY3991" fmla="*/ 563476 h 3912503"/>
              <a:gd name="connsiteX3992" fmla="*/ 8207373 w 12192528"/>
              <a:gd name="connsiteY3992" fmla="*/ 558570 h 3912503"/>
              <a:gd name="connsiteX3993" fmla="*/ 8199396 w 12192528"/>
              <a:gd name="connsiteY3993" fmla="*/ 542833 h 3912503"/>
              <a:gd name="connsiteX3994" fmla="*/ 8196535 w 12192528"/>
              <a:gd name="connsiteY3994" fmla="*/ 540586 h 3912503"/>
              <a:gd name="connsiteX3995" fmla="*/ 8200422 w 12192528"/>
              <a:gd name="connsiteY3995" fmla="*/ 538132 h 3912503"/>
              <a:gd name="connsiteX3996" fmla="*/ 8201035 w 12192528"/>
              <a:gd name="connsiteY3996" fmla="*/ 538132 h 3912503"/>
              <a:gd name="connsiteX3997" fmla="*/ 8204920 w 12192528"/>
              <a:gd name="connsiteY3997" fmla="*/ 531184 h 3912503"/>
              <a:gd name="connsiteX3998" fmla="*/ 8205329 w 12192528"/>
              <a:gd name="connsiteY3998" fmla="*/ 521577 h 3912503"/>
              <a:gd name="connsiteX3999" fmla="*/ 8208804 w 12192528"/>
              <a:gd name="connsiteY3999" fmla="*/ 508089 h 3912503"/>
              <a:gd name="connsiteX4000" fmla="*/ 8211871 w 12192528"/>
              <a:gd name="connsiteY4000" fmla="*/ 504410 h 3912503"/>
              <a:gd name="connsiteX4001" fmla="*/ 8220253 w 12192528"/>
              <a:gd name="connsiteY4001" fmla="*/ 493783 h 3912503"/>
              <a:gd name="connsiteX4002" fmla="*/ 8225165 w 12192528"/>
              <a:gd name="connsiteY4002" fmla="*/ 491943 h 3912503"/>
              <a:gd name="connsiteX4003" fmla="*/ 8245407 w 12192528"/>
              <a:gd name="connsiteY4003" fmla="*/ 486017 h 3912503"/>
              <a:gd name="connsiteX4004" fmla="*/ 8245407 w 12192528"/>
              <a:gd name="connsiteY4004" fmla="*/ 481520 h 3912503"/>
              <a:gd name="connsiteX4005" fmla="*/ 8240090 w 12192528"/>
              <a:gd name="connsiteY4005" fmla="*/ 480907 h 3912503"/>
              <a:gd name="connsiteX4006" fmla="*/ 8236409 w 12192528"/>
              <a:gd name="connsiteY4006" fmla="*/ 483359 h 3912503"/>
              <a:gd name="connsiteX4007" fmla="*/ 8232935 w 12192528"/>
              <a:gd name="connsiteY4007" fmla="*/ 483768 h 3912503"/>
              <a:gd name="connsiteX4008" fmla="*/ 8233545 w 12192528"/>
              <a:gd name="connsiteY4008" fmla="*/ 480089 h 3912503"/>
              <a:gd name="connsiteX4009" fmla="*/ 8236409 w 12192528"/>
              <a:gd name="connsiteY4009" fmla="*/ 477432 h 3912503"/>
              <a:gd name="connsiteX4010" fmla="*/ 8237431 w 12192528"/>
              <a:gd name="connsiteY4010" fmla="*/ 471096 h 3912503"/>
              <a:gd name="connsiteX4011" fmla="*/ 8231911 w 12192528"/>
              <a:gd name="connsiteY4011" fmla="*/ 472323 h 3912503"/>
              <a:gd name="connsiteX4012" fmla="*/ 8227617 w 12192528"/>
              <a:gd name="connsiteY4012" fmla="*/ 475797 h 3912503"/>
              <a:gd name="connsiteX4013" fmla="*/ 8223523 w 12192528"/>
              <a:gd name="connsiteY4013" fmla="*/ 473140 h 3912503"/>
              <a:gd name="connsiteX4014" fmla="*/ 8228027 w 12192528"/>
              <a:gd name="connsiteY4014" fmla="*/ 461491 h 3912503"/>
              <a:gd name="connsiteX4015" fmla="*/ 8228027 w 12192528"/>
              <a:gd name="connsiteY4015" fmla="*/ 450250 h 3912503"/>
              <a:gd name="connsiteX4016" fmla="*/ 8223932 w 12192528"/>
              <a:gd name="connsiteY4016" fmla="*/ 445754 h 3912503"/>
              <a:gd name="connsiteX4017" fmla="*/ 8222710 w 12192528"/>
              <a:gd name="connsiteY4017" fmla="*/ 443506 h 3912503"/>
              <a:gd name="connsiteX4018" fmla="*/ 8224957 w 12192528"/>
              <a:gd name="connsiteY4018" fmla="*/ 442279 h 3912503"/>
              <a:gd name="connsiteX4019" fmla="*/ 8229252 w 12192528"/>
              <a:gd name="connsiteY4019" fmla="*/ 438192 h 3912503"/>
              <a:gd name="connsiteX4020" fmla="*/ 8234571 w 12192528"/>
              <a:gd name="connsiteY4020" fmla="*/ 428994 h 3912503"/>
              <a:gd name="connsiteX4021" fmla="*/ 8234774 w 12192528"/>
              <a:gd name="connsiteY4021" fmla="*/ 424089 h 3912503"/>
              <a:gd name="connsiteX4022" fmla="*/ 8233137 w 12192528"/>
              <a:gd name="connsiteY4022" fmla="*/ 420819 h 3912503"/>
              <a:gd name="connsiteX4023" fmla="*/ 8236613 w 12192528"/>
              <a:gd name="connsiteY4023" fmla="*/ 418571 h 3912503"/>
              <a:gd name="connsiteX4024" fmla="*/ 8239477 w 12192528"/>
              <a:gd name="connsiteY4024" fmla="*/ 418162 h 3912503"/>
              <a:gd name="connsiteX4025" fmla="*/ 8242953 w 12192528"/>
              <a:gd name="connsiteY4025" fmla="*/ 409783 h 3912503"/>
              <a:gd name="connsiteX4026" fmla="*/ 8241931 w 12192528"/>
              <a:gd name="connsiteY4026" fmla="*/ 408148 h 3912503"/>
              <a:gd name="connsiteX4027" fmla="*/ 8242138 w 12192528"/>
              <a:gd name="connsiteY4027" fmla="*/ 404470 h 3912503"/>
              <a:gd name="connsiteX4028" fmla="*/ 8245407 w 12192528"/>
              <a:gd name="connsiteY4028" fmla="*/ 405286 h 3912503"/>
              <a:gd name="connsiteX4029" fmla="*/ 8247451 w 12192528"/>
              <a:gd name="connsiteY4029" fmla="*/ 407944 h 3912503"/>
              <a:gd name="connsiteX4030" fmla="*/ 8251542 w 12192528"/>
              <a:gd name="connsiteY4030" fmla="*/ 408557 h 3912503"/>
              <a:gd name="connsiteX4031" fmla="*/ 8264017 w 12192528"/>
              <a:gd name="connsiteY4031" fmla="*/ 405286 h 3912503"/>
              <a:gd name="connsiteX4032" fmla="*/ 8279557 w 12192528"/>
              <a:gd name="connsiteY4032" fmla="*/ 404265 h 3912503"/>
              <a:gd name="connsiteX4033" fmla="*/ 5434097 w 12192528"/>
              <a:gd name="connsiteY4033" fmla="*/ 377756 h 3912503"/>
              <a:gd name="connsiteX4034" fmla="*/ 5446849 w 12192528"/>
              <a:gd name="connsiteY4034" fmla="*/ 378094 h 3912503"/>
              <a:gd name="connsiteX4035" fmla="*/ 5459212 w 12192528"/>
              <a:gd name="connsiteY4035" fmla="*/ 378480 h 3912503"/>
              <a:gd name="connsiteX4036" fmla="*/ 5478530 w 12192528"/>
              <a:gd name="connsiteY4036" fmla="*/ 393529 h 3912503"/>
              <a:gd name="connsiteX4037" fmla="*/ 5479690 w 12192528"/>
              <a:gd name="connsiteY4037" fmla="*/ 402789 h 3912503"/>
              <a:gd name="connsiteX4038" fmla="*/ 5480075 w 12192528"/>
              <a:gd name="connsiteY4038" fmla="*/ 406648 h 3912503"/>
              <a:gd name="connsiteX4039" fmla="*/ 5482008 w 12192528"/>
              <a:gd name="connsiteY4039" fmla="*/ 417067 h 3912503"/>
              <a:gd name="connsiteX4040" fmla="*/ 5483166 w 12192528"/>
              <a:gd name="connsiteY4040" fmla="*/ 422084 h 3912503"/>
              <a:gd name="connsiteX4041" fmla="*/ 5482780 w 12192528"/>
              <a:gd name="connsiteY4041" fmla="*/ 428643 h 3912503"/>
              <a:gd name="connsiteX4042" fmla="*/ 5480075 w 12192528"/>
              <a:gd name="connsiteY4042" fmla="*/ 435204 h 3912503"/>
              <a:gd name="connsiteX4043" fmla="*/ 5471575 w 12192528"/>
              <a:gd name="connsiteY4043" fmla="*/ 451024 h 3912503"/>
              <a:gd name="connsiteX4044" fmla="*/ 5444142 w 12192528"/>
              <a:gd name="connsiteY4044" fmla="*/ 468389 h 3912503"/>
              <a:gd name="connsiteX4045" fmla="*/ 5441439 w 12192528"/>
              <a:gd name="connsiteY4045" fmla="*/ 467617 h 3912503"/>
              <a:gd name="connsiteX4046" fmla="*/ 5429074 w 12192528"/>
              <a:gd name="connsiteY4046" fmla="*/ 466074 h 3912503"/>
              <a:gd name="connsiteX4047" fmla="*/ 5425985 w 12192528"/>
              <a:gd name="connsiteY4047" fmla="*/ 464530 h 3912503"/>
              <a:gd name="connsiteX4048" fmla="*/ 5417098 w 12192528"/>
              <a:gd name="connsiteY4048" fmla="*/ 461829 h 3912503"/>
              <a:gd name="connsiteX4049" fmla="*/ 5412461 w 12192528"/>
              <a:gd name="connsiteY4049" fmla="*/ 459900 h 3912503"/>
              <a:gd name="connsiteX4050" fmla="*/ 5409756 w 12192528"/>
              <a:gd name="connsiteY4050" fmla="*/ 454497 h 3912503"/>
              <a:gd name="connsiteX4051" fmla="*/ 5399325 w 12192528"/>
              <a:gd name="connsiteY4051" fmla="*/ 440606 h 3912503"/>
              <a:gd name="connsiteX4052" fmla="*/ 5394689 w 12192528"/>
              <a:gd name="connsiteY4052" fmla="*/ 431345 h 3912503"/>
              <a:gd name="connsiteX4053" fmla="*/ 5394689 w 12192528"/>
              <a:gd name="connsiteY4053" fmla="*/ 426714 h 3912503"/>
              <a:gd name="connsiteX4054" fmla="*/ 5398552 w 12192528"/>
              <a:gd name="connsiteY4054" fmla="*/ 416295 h 3912503"/>
              <a:gd name="connsiteX4055" fmla="*/ 5403961 w 12192528"/>
              <a:gd name="connsiteY4055" fmla="*/ 399317 h 3912503"/>
              <a:gd name="connsiteX4056" fmla="*/ 5408596 w 12192528"/>
              <a:gd name="connsiteY4056" fmla="*/ 393143 h 3912503"/>
              <a:gd name="connsiteX4057" fmla="*/ 5415940 w 12192528"/>
              <a:gd name="connsiteY4057" fmla="*/ 386969 h 3912503"/>
              <a:gd name="connsiteX4058" fmla="*/ 5422507 w 12192528"/>
              <a:gd name="connsiteY4058" fmla="*/ 383496 h 3912503"/>
              <a:gd name="connsiteX4059" fmla="*/ 5434097 w 12192528"/>
              <a:gd name="connsiteY4059" fmla="*/ 377756 h 3912503"/>
              <a:gd name="connsiteX4060" fmla="*/ 6212256 w 12192528"/>
              <a:gd name="connsiteY4060" fmla="*/ 376863 h 3912503"/>
              <a:gd name="connsiteX4061" fmla="*/ 6220907 w 12192528"/>
              <a:gd name="connsiteY4061" fmla="*/ 381148 h 3912503"/>
              <a:gd name="connsiteX4062" fmla="*/ 6225813 w 12192528"/>
              <a:gd name="connsiteY4062" fmla="*/ 383740 h 3912503"/>
              <a:gd name="connsiteX4063" fmla="*/ 6231291 w 12192528"/>
              <a:gd name="connsiteY4063" fmla="*/ 388348 h 3912503"/>
              <a:gd name="connsiteX4064" fmla="*/ 6234751 w 12192528"/>
              <a:gd name="connsiteY4064" fmla="*/ 392957 h 3912503"/>
              <a:gd name="connsiteX4065" fmla="*/ 6238787 w 12192528"/>
              <a:gd name="connsiteY4065" fmla="*/ 405630 h 3912503"/>
              <a:gd name="connsiteX4066" fmla="*/ 6241671 w 12192528"/>
              <a:gd name="connsiteY4066" fmla="*/ 413406 h 3912503"/>
              <a:gd name="connsiteX4067" fmla="*/ 6241671 w 12192528"/>
              <a:gd name="connsiteY4067" fmla="*/ 416863 h 3912503"/>
              <a:gd name="connsiteX4068" fmla="*/ 6238210 w 12192528"/>
              <a:gd name="connsiteY4068" fmla="*/ 423775 h 3912503"/>
              <a:gd name="connsiteX4069" fmla="*/ 6230425 w 12192528"/>
              <a:gd name="connsiteY4069" fmla="*/ 434143 h 3912503"/>
              <a:gd name="connsiteX4070" fmla="*/ 6228406 w 12192528"/>
              <a:gd name="connsiteY4070" fmla="*/ 438176 h 3912503"/>
              <a:gd name="connsiteX4071" fmla="*/ 6224946 w 12192528"/>
              <a:gd name="connsiteY4071" fmla="*/ 439616 h 3912503"/>
              <a:gd name="connsiteX4072" fmla="*/ 6218313 w 12192528"/>
              <a:gd name="connsiteY4072" fmla="*/ 441632 h 3912503"/>
              <a:gd name="connsiteX4073" fmla="*/ 6216005 w 12192528"/>
              <a:gd name="connsiteY4073" fmla="*/ 442784 h 3912503"/>
              <a:gd name="connsiteX4074" fmla="*/ 6206777 w 12192528"/>
              <a:gd name="connsiteY4074" fmla="*/ 443937 h 3912503"/>
              <a:gd name="connsiteX4075" fmla="*/ 6204758 w 12192528"/>
              <a:gd name="connsiteY4075" fmla="*/ 444513 h 3912503"/>
              <a:gd name="connsiteX4076" fmla="*/ 6184282 w 12192528"/>
              <a:gd name="connsiteY4076" fmla="*/ 431551 h 3912503"/>
              <a:gd name="connsiteX4077" fmla="*/ 6177939 w 12192528"/>
              <a:gd name="connsiteY4077" fmla="*/ 419742 h 3912503"/>
              <a:gd name="connsiteX4078" fmla="*/ 6175922 w 12192528"/>
              <a:gd name="connsiteY4078" fmla="*/ 414847 h 3912503"/>
              <a:gd name="connsiteX4079" fmla="*/ 6175631 w 12192528"/>
              <a:gd name="connsiteY4079" fmla="*/ 409950 h 3912503"/>
              <a:gd name="connsiteX4080" fmla="*/ 6176498 w 12192528"/>
              <a:gd name="connsiteY4080" fmla="*/ 406206 h 3912503"/>
              <a:gd name="connsiteX4081" fmla="*/ 6177939 w 12192528"/>
              <a:gd name="connsiteY4081" fmla="*/ 398428 h 3912503"/>
              <a:gd name="connsiteX4082" fmla="*/ 6178227 w 12192528"/>
              <a:gd name="connsiteY4082" fmla="*/ 395549 h 3912503"/>
              <a:gd name="connsiteX4083" fmla="*/ 6179092 w 12192528"/>
              <a:gd name="connsiteY4083" fmla="*/ 388636 h 3912503"/>
              <a:gd name="connsiteX4084" fmla="*/ 6193512 w 12192528"/>
              <a:gd name="connsiteY4084" fmla="*/ 377403 h 3912503"/>
              <a:gd name="connsiteX4085" fmla="*/ 6202740 w 12192528"/>
              <a:gd name="connsiteY4085" fmla="*/ 377115 h 3912503"/>
              <a:gd name="connsiteX4086" fmla="*/ 6212256 w 12192528"/>
              <a:gd name="connsiteY4086" fmla="*/ 376863 h 3912503"/>
              <a:gd name="connsiteX4087" fmla="*/ 10320459 w 12192528"/>
              <a:gd name="connsiteY4087" fmla="*/ 369493 h 3912503"/>
              <a:gd name="connsiteX4088" fmla="*/ 10324706 w 12192528"/>
              <a:gd name="connsiteY4088" fmla="*/ 371616 h 3912503"/>
              <a:gd name="connsiteX4089" fmla="*/ 10336976 w 12192528"/>
              <a:gd name="connsiteY4089" fmla="*/ 377275 h 3912503"/>
              <a:gd name="connsiteX4090" fmla="*/ 10339336 w 12192528"/>
              <a:gd name="connsiteY4090" fmla="*/ 378926 h 3912503"/>
              <a:gd name="connsiteX4091" fmla="*/ 10349717 w 12192528"/>
              <a:gd name="connsiteY4091" fmla="*/ 391425 h 3912503"/>
              <a:gd name="connsiteX4092" fmla="*/ 10356089 w 12192528"/>
              <a:gd name="connsiteY4092" fmla="*/ 412650 h 3912503"/>
              <a:gd name="connsiteX4093" fmla="*/ 10359156 w 12192528"/>
              <a:gd name="connsiteY4093" fmla="*/ 419961 h 3912503"/>
              <a:gd name="connsiteX4094" fmla="*/ 10358449 w 12192528"/>
              <a:gd name="connsiteY4094" fmla="*/ 430338 h 3912503"/>
              <a:gd name="connsiteX4095" fmla="*/ 10357506 w 12192528"/>
              <a:gd name="connsiteY4095" fmla="*/ 439063 h 3912503"/>
              <a:gd name="connsiteX4096" fmla="*/ 10357740 w 12192528"/>
              <a:gd name="connsiteY4096" fmla="*/ 442601 h 3912503"/>
              <a:gd name="connsiteX4097" fmla="*/ 10343818 w 12192528"/>
              <a:gd name="connsiteY4097" fmla="*/ 458637 h 3912503"/>
              <a:gd name="connsiteX4098" fmla="*/ 10330605 w 12192528"/>
              <a:gd name="connsiteY4098" fmla="*/ 466419 h 3912503"/>
              <a:gd name="connsiteX4099" fmla="*/ 10320694 w 12192528"/>
              <a:gd name="connsiteY4099" fmla="*/ 479390 h 3912503"/>
              <a:gd name="connsiteX4100" fmla="*/ 10322111 w 12192528"/>
              <a:gd name="connsiteY4100" fmla="*/ 481985 h 3912503"/>
              <a:gd name="connsiteX4101" fmla="*/ 10336032 w 12192528"/>
              <a:gd name="connsiteY4101" fmla="*/ 498493 h 3912503"/>
              <a:gd name="connsiteX4102" fmla="*/ 10337920 w 12192528"/>
              <a:gd name="connsiteY4102" fmla="*/ 502265 h 3912503"/>
              <a:gd name="connsiteX4103" fmla="*/ 10339807 w 12192528"/>
              <a:gd name="connsiteY4103" fmla="*/ 514057 h 3912503"/>
              <a:gd name="connsiteX4104" fmla="*/ 10343111 w 12192528"/>
              <a:gd name="connsiteY4104" fmla="*/ 527736 h 3912503"/>
              <a:gd name="connsiteX4105" fmla="*/ 10342875 w 12192528"/>
              <a:gd name="connsiteY4105" fmla="*/ 533395 h 3912503"/>
              <a:gd name="connsiteX4106" fmla="*/ 10330369 w 12192528"/>
              <a:gd name="connsiteY4106" fmla="*/ 563818 h 3912503"/>
              <a:gd name="connsiteX4107" fmla="*/ 10328010 w 12192528"/>
              <a:gd name="connsiteY4107" fmla="*/ 565705 h 3912503"/>
              <a:gd name="connsiteX4108" fmla="*/ 10313616 w 12192528"/>
              <a:gd name="connsiteY4108" fmla="*/ 572543 h 3912503"/>
              <a:gd name="connsiteX4109" fmla="*/ 10307482 w 12192528"/>
              <a:gd name="connsiteY4109" fmla="*/ 574430 h 3912503"/>
              <a:gd name="connsiteX4110" fmla="*/ 10297100 w 12192528"/>
              <a:gd name="connsiteY4110" fmla="*/ 576788 h 3912503"/>
              <a:gd name="connsiteX4111" fmla="*/ 10289314 w 12192528"/>
              <a:gd name="connsiteY4111" fmla="*/ 583628 h 3912503"/>
              <a:gd name="connsiteX4112" fmla="*/ 10285775 w 12192528"/>
              <a:gd name="connsiteY4112" fmla="*/ 584896 h 3912503"/>
              <a:gd name="connsiteX4113" fmla="*/ 10283651 w 12192528"/>
              <a:gd name="connsiteY4113" fmla="*/ 581741 h 3912503"/>
              <a:gd name="connsiteX4114" fmla="*/ 10282944 w 12192528"/>
              <a:gd name="connsiteY4114" fmla="*/ 578912 h 3912503"/>
              <a:gd name="connsiteX4115" fmla="*/ 10280819 w 12192528"/>
              <a:gd name="connsiteY4115" fmla="*/ 575610 h 3912503"/>
              <a:gd name="connsiteX4116" fmla="*/ 10277753 w 12192528"/>
              <a:gd name="connsiteY4116" fmla="*/ 577732 h 3912503"/>
              <a:gd name="connsiteX4117" fmla="*/ 10270673 w 12192528"/>
              <a:gd name="connsiteY4117" fmla="*/ 576553 h 3912503"/>
              <a:gd name="connsiteX4118" fmla="*/ 10269258 w 12192528"/>
              <a:gd name="connsiteY4118" fmla="*/ 573487 h 3912503"/>
              <a:gd name="connsiteX4119" fmla="*/ 10265012 w 12192528"/>
              <a:gd name="connsiteY4119" fmla="*/ 571836 h 3912503"/>
              <a:gd name="connsiteX4120" fmla="*/ 10263358 w 12192528"/>
              <a:gd name="connsiteY4120" fmla="*/ 575845 h 3912503"/>
              <a:gd name="connsiteX4121" fmla="*/ 10263756 w 12192528"/>
              <a:gd name="connsiteY4121" fmla="*/ 579412 h 3912503"/>
              <a:gd name="connsiteX4122" fmla="*/ 10245315 w 12192528"/>
              <a:gd name="connsiteY4122" fmla="*/ 561071 h 3912503"/>
              <a:gd name="connsiteX4123" fmla="*/ 10246370 w 12192528"/>
              <a:gd name="connsiteY4123" fmla="*/ 559573 h 3912503"/>
              <a:gd name="connsiteX4124" fmla="*/ 10244247 w 12192528"/>
              <a:gd name="connsiteY4124" fmla="*/ 555092 h 3912503"/>
              <a:gd name="connsiteX4125" fmla="*/ 10240001 w 12192528"/>
              <a:gd name="connsiteY4125" fmla="*/ 553205 h 3912503"/>
              <a:gd name="connsiteX4126" fmla="*/ 10237170 w 12192528"/>
              <a:gd name="connsiteY4126" fmla="*/ 547545 h 3912503"/>
              <a:gd name="connsiteX4127" fmla="*/ 10227968 w 12192528"/>
              <a:gd name="connsiteY4127" fmla="*/ 529386 h 3912503"/>
              <a:gd name="connsiteX4128" fmla="*/ 10224664 w 12192528"/>
              <a:gd name="connsiteY4128" fmla="*/ 526792 h 3912503"/>
              <a:gd name="connsiteX4129" fmla="*/ 10229147 w 12192528"/>
              <a:gd name="connsiteY4129" fmla="*/ 523962 h 3912503"/>
              <a:gd name="connsiteX4130" fmla="*/ 10229856 w 12192528"/>
              <a:gd name="connsiteY4130" fmla="*/ 523962 h 3912503"/>
              <a:gd name="connsiteX4131" fmla="*/ 10234338 w 12192528"/>
              <a:gd name="connsiteY4131" fmla="*/ 515944 h 3912503"/>
              <a:gd name="connsiteX4132" fmla="*/ 10234809 w 12192528"/>
              <a:gd name="connsiteY4132" fmla="*/ 504860 h 3912503"/>
              <a:gd name="connsiteX4133" fmla="*/ 10238820 w 12192528"/>
              <a:gd name="connsiteY4133" fmla="*/ 489295 h 3912503"/>
              <a:gd name="connsiteX4134" fmla="*/ 10242359 w 12192528"/>
              <a:gd name="connsiteY4134" fmla="*/ 485050 h 3912503"/>
              <a:gd name="connsiteX4135" fmla="*/ 10252033 w 12192528"/>
              <a:gd name="connsiteY4135" fmla="*/ 472787 h 3912503"/>
              <a:gd name="connsiteX4136" fmla="*/ 10257696 w 12192528"/>
              <a:gd name="connsiteY4136" fmla="*/ 470664 h 3912503"/>
              <a:gd name="connsiteX4137" fmla="*/ 10281055 w 12192528"/>
              <a:gd name="connsiteY4137" fmla="*/ 463825 h 3912503"/>
              <a:gd name="connsiteX4138" fmla="*/ 10281055 w 12192528"/>
              <a:gd name="connsiteY4138" fmla="*/ 458637 h 3912503"/>
              <a:gd name="connsiteX4139" fmla="*/ 10274921 w 12192528"/>
              <a:gd name="connsiteY4139" fmla="*/ 457930 h 3912503"/>
              <a:gd name="connsiteX4140" fmla="*/ 10270673 w 12192528"/>
              <a:gd name="connsiteY4140" fmla="*/ 460759 h 3912503"/>
              <a:gd name="connsiteX4141" fmla="*/ 10266662 w 12192528"/>
              <a:gd name="connsiteY4141" fmla="*/ 461232 h 3912503"/>
              <a:gd name="connsiteX4142" fmla="*/ 10267369 w 12192528"/>
              <a:gd name="connsiteY4142" fmla="*/ 456987 h 3912503"/>
              <a:gd name="connsiteX4143" fmla="*/ 10270673 w 12192528"/>
              <a:gd name="connsiteY4143" fmla="*/ 453920 h 3912503"/>
              <a:gd name="connsiteX4144" fmla="*/ 10271852 w 12192528"/>
              <a:gd name="connsiteY4144" fmla="*/ 446610 h 3912503"/>
              <a:gd name="connsiteX4145" fmla="*/ 10265483 w 12192528"/>
              <a:gd name="connsiteY4145" fmla="*/ 448024 h 3912503"/>
              <a:gd name="connsiteX4146" fmla="*/ 10260526 w 12192528"/>
              <a:gd name="connsiteY4146" fmla="*/ 452034 h 3912503"/>
              <a:gd name="connsiteX4147" fmla="*/ 10255809 w 12192528"/>
              <a:gd name="connsiteY4147" fmla="*/ 448968 h 3912503"/>
              <a:gd name="connsiteX4148" fmla="*/ 10260999 w 12192528"/>
              <a:gd name="connsiteY4148" fmla="*/ 435525 h 3912503"/>
              <a:gd name="connsiteX4149" fmla="*/ 10260999 w 12192528"/>
              <a:gd name="connsiteY4149" fmla="*/ 422555 h 3912503"/>
              <a:gd name="connsiteX4150" fmla="*/ 10256279 w 12192528"/>
              <a:gd name="connsiteY4150" fmla="*/ 417367 h 3912503"/>
              <a:gd name="connsiteX4151" fmla="*/ 10254866 w 12192528"/>
              <a:gd name="connsiteY4151" fmla="*/ 414772 h 3912503"/>
              <a:gd name="connsiteX4152" fmla="*/ 10257460 w 12192528"/>
              <a:gd name="connsiteY4152" fmla="*/ 413358 h 3912503"/>
              <a:gd name="connsiteX4153" fmla="*/ 10262414 w 12192528"/>
              <a:gd name="connsiteY4153" fmla="*/ 408641 h 3912503"/>
              <a:gd name="connsiteX4154" fmla="*/ 10268551 w 12192528"/>
              <a:gd name="connsiteY4154" fmla="*/ 398028 h 3912503"/>
              <a:gd name="connsiteX4155" fmla="*/ 10268787 w 12192528"/>
              <a:gd name="connsiteY4155" fmla="*/ 392369 h 3912503"/>
              <a:gd name="connsiteX4156" fmla="*/ 10266898 w 12192528"/>
              <a:gd name="connsiteY4156" fmla="*/ 388596 h 3912503"/>
              <a:gd name="connsiteX4157" fmla="*/ 10270909 w 12192528"/>
              <a:gd name="connsiteY4157" fmla="*/ 386002 h 3912503"/>
              <a:gd name="connsiteX4158" fmla="*/ 10274213 w 12192528"/>
              <a:gd name="connsiteY4158" fmla="*/ 385529 h 3912503"/>
              <a:gd name="connsiteX4159" fmla="*/ 10278224 w 12192528"/>
              <a:gd name="connsiteY4159" fmla="*/ 375861 h 3912503"/>
              <a:gd name="connsiteX4160" fmla="*/ 10277044 w 12192528"/>
              <a:gd name="connsiteY4160" fmla="*/ 373974 h 3912503"/>
              <a:gd name="connsiteX4161" fmla="*/ 10277280 w 12192528"/>
              <a:gd name="connsiteY4161" fmla="*/ 369729 h 3912503"/>
              <a:gd name="connsiteX4162" fmla="*/ 10281055 w 12192528"/>
              <a:gd name="connsiteY4162" fmla="*/ 370672 h 3912503"/>
              <a:gd name="connsiteX4163" fmla="*/ 10283414 w 12192528"/>
              <a:gd name="connsiteY4163" fmla="*/ 373738 h 3912503"/>
              <a:gd name="connsiteX4164" fmla="*/ 10288134 w 12192528"/>
              <a:gd name="connsiteY4164" fmla="*/ 374446 h 3912503"/>
              <a:gd name="connsiteX4165" fmla="*/ 10302528 w 12192528"/>
              <a:gd name="connsiteY4165" fmla="*/ 370672 h 3912503"/>
              <a:gd name="connsiteX4166" fmla="*/ 10320459 w 12192528"/>
              <a:gd name="connsiteY4166" fmla="*/ 369493 h 3912503"/>
              <a:gd name="connsiteX4167" fmla="*/ 3421293 w 12192528"/>
              <a:gd name="connsiteY4167" fmla="*/ 364029 h 3912503"/>
              <a:gd name="connsiteX4168" fmla="*/ 3431446 w 12192528"/>
              <a:gd name="connsiteY4168" fmla="*/ 365583 h 3912503"/>
              <a:gd name="connsiteX4169" fmla="*/ 3440037 w 12192528"/>
              <a:gd name="connsiteY4169" fmla="*/ 371025 h 3912503"/>
              <a:gd name="connsiteX4170" fmla="*/ 3444723 w 12192528"/>
              <a:gd name="connsiteY4170" fmla="*/ 376467 h 3912503"/>
              <a:gd name="connsiteX4171" fmla="*/ 3444723 w 12192528"/>
              <a:gd name="connsiteY4171" fmla="*/ 390462 h 3912503"/>
              <a:gd name="connsiteX4172" fmla="*/ 3436132 w 12192528"/>
              <a:gd name="connsiteY4172" fmla="*/ 399013 h 3912503"/>
              <a:gd name="connsiteX4173" fmla="*/ 3430666 w 12192528"/>
              <a:gd name="connsiteY4173" fmla="*/ 409120 h 3912503"/>
              <a:gd name="connsiteX4174" fmla="*/ 3426370 w 12192528"/>
              <a:gd name="connsiteY4174" fmla="*/ 419615 h 3912503"/>
              <a:gd name="connsiteX4175" fmla="*/ 3420513 w 12192528"/>
              <a:gd name="connsiteY4175" fmla="*/ 426613 h 3912503"/>
              <a:gd name="connsiteX4176" fmla="*/ 3411922 w 12192528"/>
              <a:gd name="connsiteY4176" fmla="*/ 430889 h 3912503"/>
              <a:gd name="connsiteX4177" fmla="*/ 3404113 w 12192528"/>
              <a:gd name="connsiteY4177" fmla="*/ 430889 h 3912503"/>
              <a:gd name="connsiteX4178" fmla="*/ 3402941 w 12192528"/>
              <a:gd name="connsiteY4178" fmla="*/ 429334 h 3912503"/>
              <a:gd name="connsiteX4179" fmla="*/ 3392009 w 12192528"/>
              <a:gd name="connsiteY4179" fmla="*/ 420782 h 3912503"/>
              <a:gd name="connsiteX4180" fmla="*/ 3388494 w 12192528"/>
              <a:gd name="connsiteY4180" fmla="*/ 407566 h 3912503"/>
              <a:gd name="connsiteX4181" fmla="*/ 3393960 w 12192528"/>
              <a:gd name="connsiteY4181" fmla="*/ 392017 h 3912503"/>
              <a:gd name="connsiteX4182" fmla="*/ 3399818 w 12192528"/>
              <a:gd name="connsiteY4182" fmla="*/ 388518 h 3912503"/>
              <a:gd name="connsiteX4183" fmla="*/ 3407237 w 12192528"/>
              <a:gd name="connsiteY4183" fmla="*/ 379189 h 3912503"/>
              <a:gd name="connsiteX4184" fmla="*/ 3409579 w 12192528"/>
              <a:gd name="connsiteY4184" fmla="*/ 374913 h 3912503"/>
              <a:gd name="connsiteX4185" fmla="*/ 3421293 w 12192528"/>
              <a:gd name="connsiteY4185" fmla="*/ 364029 h 3912503"/>
              <a:gd name="connsiteX4186" fmla="*/ 5220801 w 12192528"/>
              <a:gd name="connsiteY4186" fmla="*/ 360716 h 3912503"/>
              <a:gd name="connsiteX4187" fmla="*/ 5236342 w 12192528"/>
              <a:gd name="connsiteY4187" fmla="*/ 361737 h 3912503"/>
              <a:gd name="connsiteX4188" fmla="*/ 5248816 w 12192528"/>
              <a:gd name="connsiteY4188" fmla="*/ 365008 h 3912503"/>
              <a:gd name="connsiteX4189" fmla="*/ 5252907 w 12192528"/>
              <a:gd name="connsiteY4189" fmla="*/ 364395 h 3912503"/>
              <a:gd name="connsiteX4190" fmla="*/ 5254951 w 12192528"/>
              <a:gd name="connsiteY4190" fmla="*/ 361737 h 3912503"/>
              <a:gd name="connsiteX4191" fmla="*/ 5258223 w 12192528"/>
              <a:gd name="connsiteY4191" fmla="*/ 360920 h 3912503"/>
              <a:gd name="connsiteX4192" fmla="*/ 5258426 w 12192528"/>
              <a:gd name="connsiteY4192" fmla="*/ 364599 h 3912503"/>
              <a:gd name="connsiteX4193" fmla="*/ 5257403 w 12192528"/>
              <a:gd name="connsiteY4193" fmla="*/ 366234 h 3912503"/>
              <a:gd name="connsiteX4194" fmla="*/ 5260878 w 12192528"/>
              <a:gd name="connsiteY4194" fmla="*/ 374613 h 3912503"/>
              <a:gd name="connsiteX4195" fmla="*/ 5263742 w 12192528"/>
              <a:gd name="connsiteY4195" fmla="*/ 375022 h 3912503"/>
              <a:gd name="connsiteX4196" fmla="*/ 5267219 w 12192528"/>
              <a:gd name="connsiteY4196" fmla="*/ 377270 h 3912503"/>
              <a:gd name="connsiteX4197" fmla="*/ 5265584 w 12192528"/>
              <a:gd name="connsiteY4197" fmla="*/ 380540 h 3912503"/>
              <a:gd name="connsiteX4198" fmla="*/ 5265788 w 12192528"/>
              <a:gd name="connsiteY4198" fmla="*/ 385445 h 3912503"/>
              <a:gd name="connsiteX4199" fmla="*/ 5271104 w 12192528"/>
              <a:gd name="connsiteY4199" fmla="*/ 394643 h 3912503"/>
              <a:gd name="connsiteX4200" fmla="*/ 5275399 w 12192528"/>
              <a:gd name="connsiteY4200" fmla="*/ 398730 h 3912503"/>
              <a:gd name="connsiteX4201" fmla="*/ 5277648 w 12192528"/>
              <a:gd name="connsiteY4201" fmla="*/ 399957 h 3912503"/>
              <a:gd name="connsiteX4202" fmla="*/ 5276421 w 12192528"/>
              <a:gd name="connsiteY4202" fmla="*/ 402204 h 3912503"/>
              <a:gd name="connsiteX4203" fmla="*/ 5272331 w 12192528"/>
              <a:gd name="connsiteY4203" fmla="*/ 406701 h 3912503"/>
              <a:gd name="connsiteX4204" fmla="*/ 5272331 w 12192528"/>
              <a:gd name="connsiteY4204" fmla="*/ 417942 h 3912503"/>
              <a:gd name="connsiteX4205" fmla="*/ 5276831 w 12192528"/>
              <a:gd name="connsiteY4205" fmla="*/ 429591 h 3912503"/>
              <a:gd name="connsiteX4206" fmla="*/ 5272740 w 12192528"/>
              <a:gd name="connsiteY4206" fmla="*/ 432248 h 3912503"/>
              <a:gd name="connsiteX4207" fmla="*/ 5268445 w 12192528"/>
              <a:gd name="connsiteY4207" fmla="*/ 428773 h 3912503"/>
              <a:gd name="connsiteX4208" fmla="*/ 5262926 w 12192528"/>
              <a:gd name="connsiteY4208" fmla="*/ 427547 h 3912503"/>
              <a:gd name="connsiteX4209" fmla="*/ 5263946 w 12192528"/>
              <a:gd name="connsiteY4209" fmla="*/ 433883 h 3912503"/>
              <a:gd name="connsiteX4210" fmla="*/ 5266810 w 12192528"/>
              <a:gd name="connsiteY4210" fmla="*/ 436540 h 3912503"/>
              <a:gd name="connsiteX4211" fmla="*/ 5267423 w 12192528"/>
              <a:gd name="connsiteY4211" fmla="*/ 440219 h 3912503"/>
              <a:gd name="connsiteX4212" fmla="*/ 5263946 w 12192528"/>
              <a:gd name="connsiteY4212" fmla="*/ 439810 h 3912503"/>
              <a:gd name="connsiteX4213" fmla="*/ 5260265 w 12192528"/>
              <a:gd name="connsiteY4213" fmla="*/ 437358 h 3912503"/>
              <a:gd name="connsiteX4214" fmla="*/ 5254951 w 12192528"/>
              <a:gd name="connsiteY4214" fmla="*/ 437971 h 3912503"/>
              <a:gd name="connsiteX4215" fmla="*/ 5254951 w 12192528"/>
              <a:gd name="connsiteY4215" fmla="*/ 442467 h 3912503"/>
              <a:gd name="connsiteX4216" fmla="*/ 5275195 w 12192528"/>
              <a:gd name="connsiteY4216" fmla="*/ 448394 h 3912503"/>
              <a:gd name="connsiteX4217" fmla="*/ 5280102 w 12192528"/>
              <a:gd name="connsiteY4217" fmla="*/ 450234 h 3912503"/>
              <a:gd name="connsiteX4218" fmla="*/ 5288485 w 12192528"/>
              <a:gd name="connsiteY4218" fmla="*/ 460861 h 3912503"/>
              <a:gd name="connsiteX4219" fmla="*/ 5291553 w 12192528"/>
              <a:gd name="connsiteY4219" fmla="*/ 464540 h 3912503"/>
              <a:gd name="connsiteX4220" fmla="*/ 5295028 w 12192528"/>
              <a:gd name="connsiteY4220" fmla="*/ 478028 h 3912503"/>
              <a:gd name="connsiteX4221" fmla="*/ 5295437 w 12192528"/>
              <a:gd name="connsiteY4221" fmla="*/ 487635 h 3912503"/>
              <a:gd name="connsiteX4222" fmla="*/ 5299323 w 12192528"/>
              <a:gd name="connsiteY4222" fmla="*/ 494583 h 3912503"/>
              <a:gd name="connsiteX4223" fmla="*/ 5299936 w 12192528"/>
              <a:gd name="connsiteY4223" fmla="*/ 494583 h 3912503"/>
              <a:gd name="connsiteX4224" fmla="*/ 5303822 w 12192528"/>
              <a:gd name="connsiteY4224" fmla="*/ 497036 h 3912503"/>
              <a:gd name="connsiteX4225" fmla="*/ 5300959 w 12192528"/>
              <a:gd name="connsiteY4225" fmla="*/ 499284 h 3912503"/>
              <a:gd name="connsiteX4226" fmla="*/ 5292984 w 12192528"/>
              <a:gd name="connsiteY4226" fmla="*/ 515021 h 3912503"/>
              <a:gd name="connsiteX4227" fmla="*/ 5290529 w 12192528"/>
              <a:gd name="connsiteY4227" fmla="*/ 519927 h 3912503"/>
              <a:gd name="connsiteX4228" fmla="*/ 5286851 w 12192528"/>
              <a:gd name="connsiteY4228" fmla="*/ 521561 h 3912503"/>
              <a:gd name="connsiteX4229" fmla="*/ 5285010 w 12192528"/>
              <a:gd name="connsiteY4229" fmla="*/ 525444 h 3912503"/>
              <a:gd name="connsiteX4230" fmla="*/ 5285924 w 12192528"/>
              <a:gd name="connsiteY4230" fmla="*/ 526743 h 3912503"/>
              <a:gd name="connsiteX4231" fmla="*/ 5269943 w 12192528"/>
              <a:gd name="connsiteY4231" fmla="*/ 542638 h 3912503"/>
              <a:gd name="connsiteX4232" fmla="*/ 5270287 w 12192528"/>
              <a:gd name="connsiteY4232" fmla="*/ 539547 h 3912503"/>
              <a:gd name="connsiteX4233" fmla="*/ 5268853 w 12192528"/>
              <a:gd name="connsiteY4233" fmla="*/ 536072 h 3912503"/>
              <a:gd name="connsiteX4234" fmla="*/ 5265175 w 12192528"/>
              <a:gd name="connsiteY4234" fmla="*/ 537503 h 3912503"/>
              <a:gd name="connsiteX4235" fmla="*/ 5263946 w 12192528"/>
              <a:gd name="connsiteY4235" fmla="*/ 540159 h 3912503"/>
              <a:gd name="connsiteX4236" fmla="*/ 5257815 w 12192528"/>
              <a:gd name="connsiteY4236" fmla="*/ 541181 h 3912503"/>
              <a:gd name="connsiteX4237" fmla="*/ 5255155 w 12192528"/>
              <a:gd name="connsiteY4237" fmla="*/ 539343 h 3912503"/>
              <a:gd name="connsiteX4238" fmla="*/ 5253315 w 12192528"/>
              <a:gd name="connsiteY4238" fmla="*/ 542204 h 3912503"/>
              <a:gd name="connsiteX4239" fmla="*/ 5252700 w 12192528"/>
              <a:gd name="connsiteY4239" fmla="*/ 544656 h 3912503"/>
              <a:gd name="connsiteX4240" fmla="*/ 5250860 w 12192528"/>
              <a:gd name="connsiteY4240" fmla="*/ 547390 h 3912503"/>
              <a:gd name="connsiteX4241" fmla="*/ 5247793 w 12192528"/>
              <a:gd name="connsiteY4241" fmla="*/ 546291 h 3912503"/>
              <a:gd name="connsiteX4242" fmla="*/ 5241045 w 12192528"/>
              <a:gd name="connsiteY4242" fmla="*/ 540364 h 3912503"/>
              <a:gd name="connsiteX4243" fmla="*/ 5232047 w 12192528"/>
              <a:gd name="connsiteY4243" fmla="*/ 538320 h 3912503"/>
              <a:gd name="connsiteX4244" fmla="*/ 5226731 w 12192528"/>
              <a:gd name="connsiteY4244" fmla="*/ 536685 h 3912503"/>
              <a:gd name="connsiteX4245" fmla="*/ 5214259 w 12192528"/>
              <a:gd name="connsiteY4245" fmla="*/ 530758 h 3912503"/>
              <a:gd name="connsiteX4246" fmla="*/ 5212214 w 12192528"/>
              <a:gd name="connsiteY4246" fmla="*/ 529123 h 3912503"/>
              <a:gd name="connsiteX4247" fmla="*/ 5201377 w 12192528"/>
              <a:gd name="connsiteY4247" fmla="*/ 502758 h 3912503"/>
              <a:gd name="connsiteX4248" fmla="*/ 5201172 w 12192528"/>
              <a:gd name="connsiteY4248" fmla="*/ 497853 h 3912503"/>
              <a:gd name="connsiteX4249" fmla="*/ 5204034 w 12192528"/>
              <a:gd name="connsiteY4249" fmla="*/ 485999 h 3912503"/>
              <a:gd name="connsiteX4250" fmla="*/ 5205671 w 12192528"/>
              <a:gd name="connsiteY4250" fmla="*/ 475781 h 3912503"/>
              <a:gd name="connsiteX4251" fmla="*/ 5207307 w 12192528"/>
              <a:gd name="connsiteY4251" fmla="*/ 472511 h 3912503"/>
              <a:gd name="connsiteX4252" fmla="*/ 5219370 w 12192528"/>
              <a:gd name="connsiteY4252" fmla="*/ 458205 h 3912503"/>
              <a:gd name="connsiteX4253" fmla="*/ 5220597 w 12192528"/>
              <a:gd name="connsiteY4253" fmla="*/ 455956 h 3912503"/>
              <a:gd name="connsiteX4254" fmla="*/ 5212010 w 12192528"/>
              <a:gd name="connsiteY4254" fmla="*/ 444715 h 3912503"/>
              <a:gd name="connsiteX4255" fmla="*/ 5200559 w 12192528"/>
              <a:gd name="connsiteY4255" fmla="*/ 437971 h 3912503"/>
              <a:gd name="connsiteX4256" fmla="*/ 5188495 w 12192528"/>
              <a:gd name="connsiteY4256" fmla="*/ 424073 h 3912503"/>
              <a:gd name="connsiteX4257" fmla="*/ 5188698 w 12192528"/>
              <a:gd name="connsiteY4257" fmla="*/ 421007 h 3912503"/>
              <a:gd name="connsiteX4258" fmla="*/ 5187879 w 12192528"/>
              <a:gd name="connsiteY4258" fmla="*/ 413445 h 3912503"/>
              <a:gd name="connsiteX4259" fmla="*/ 5187267 w 12192528"/>
              <a:gd name="connsiteY4259" fmla="*/ 404452 h 3912503"/>
              <a:gd name="connsiteX4260" fmla="*/ 5189925 w 12192528"/>
              <a:gd name="connsiteY4260" fmla="*/ 398117 h 3912503"/>
              <a:gd name="connsiteX4261" fmla="*/ 5195447 w 12192528"/>
              <a:gd name="connsiteY4261" fmla="*/ 379723 h 3912503"/>
              <a:gd name="connsiteX4262" fmla="*/ 5204444 w 12192528"/>
              <a:gd name="connsiteY4262" fmla="*/ 368891 h 3912503"/>
              <a:gd name="connsiteX4263" fmla="*/ 5206487 w 12192528"/>
              <a:gd name="connsiteY4263" fmla="*/ 367460 h 3912503"/>
              <a:gd name="connsiteX4264" fmla="*/ 5217121 w 12192528"/>
              <a:gd name="connsiteY4264" fmla="*/ 362555 h 3912503"/>
              <a:gd name="connsiteX4265" fmla="*/ 5220801 w 12192528"/>
              <a:gd name="connsiteY4265" fmla="*/ 360716 h 3912503"/>
              <a:gd name="connsiteX4266" fmla="*/ 8035907 w 12192528"/>
              <a:gd name="connsiteY4266" fmla="*/ 359979 h 3912503"/>
              <a:gd name="connsiteX4267" fmla="*/ 8047622 w 12192528"/>
              <a:gd name="connsiteY4267" fmla="*/ 370863 h 3912503"/>
              <a:gd name="connsiteX4268" fmla="*/ 8049964 w 12192528"/>
              <a:gd name="connsiteY4268" fmla="*/ 375139 h 3912503"/>
              <a:gd name="connsiteX4269" fmla="*/ 8057382 w 12192528"/>
              <a:gd name="connsiteY4269" fmla="*/ 384469 h 3912503"/>
              <a:gd name="connsiteX4270" fmla="*/ 8063241 w 12192528"/>
              <a:gd name="connsiteY4270" fmla="*/ 387967 h 3912503"/>
              <a:gd name="connsiteX4271" fmla="*/ 8068708 w 12192528"/>
              <a:gd name="connsiteY4271" fmla="*/ 403516 h 3912503"/>
              <a:gd name="connsiteX4272" fmla="*/ 8065194 w 12192528"/>
              <a:gd name="connsiteY4272" fmla="*/ 416733 h 3912503"/>
              <a:gd name="connsiteX4273" fmla="*/ 8054258 w 12192528"/>
              <a:gd name="connsiteY4273" fmla="*/ 425285 h 3912503"/>
              <a:gd name="connsiteX4274" fmla="*/ 8053089 w 12192528"/>
              <a:gd name="connsiteY4274" fmla="*/ 426840 h 3912503"/>
              <a:gd name="connsiteX4275" fmla="*/ 8045280 w 12192528"/>
              <a:gd name="connsiteY4275" fmla="*/ 426840 h 3912503"/>
              <a:gd name="connsiteX4276" fmla="*/ 8036690 w 12192528"/>
              <a:gd name="connsiteY4276" fmla="*/ 422564 h 3912503"/>
              <a:gd name="connsiteX4277" fmla="*/ 8030831 w 12192528"/>
              <a:gd name="connsiteY4277" fmla="*/ 415566 h 3912503"/>
              <a:gd name="connsiteX4278" fmla="*/ 8026537 w 12192528"/>
              <a:gd name="connsiteY4278" fmla="*/ 405071 h 3912503"/>
              <a:gd name="connsiteX4279" fmla="*/ 8021067 w 12192528"/>
              <a:gd name="connsiteY4279" fmla="*/ 394964 h 3912503"/>
              <a:gd name="connsiteX4280" fmla="*/ 8012479 w 12192528"/>
              <a:gd name="connsiteY4280" fmla="*/ 386413 h 3912503"/>
              <a:gd name="connsiteX4281" fmla="*/ 8012479 w 12192528"/>
              <a:gd name="connsiteY4281" fmla="*/ 372418 h 3912503"/>
              <a:gd name="connsiteX4282" fmla="*/ 8017162 w 12192528"/>
              <a:gd name="connsiteY4282" fmla="*/ 366976 h 3912503"/>
              <a:gd name="connsiteX4283" fmla="*/ 8025756 w 12192528"/>
              <a:gd name="connsiteY4283" fmla="*/ 361534 h 3912503"/>
              <a:gd name="connsiteX4284" fmla="*/ 8035907 w 12192528"/>
              <a:gd name="connsiteY4284" fmla="*/ 359979 h 3912503"/>
              <a:gd name="connsiteX4285" fmla="*/ 4470161 w 12192528"/>
              <a:gd name="connsiteY4285" fmla="*/ 359479 h 3912503"/>
              <a:gd name="connsiteX4286" fmla="*/ 4478815 w 12192528"/>
              <a:gd name="connsiteY4286" fmla="*/ 363763 h 3912503"/>
              <a:gd name="connsiteX4287" fmla="*/ 4483716 w 12192528"/>
              <a:gd name="connsiteY4287" fmla="*/ 366355 h 3912503"/>
              <a:gd name="connsiteX4288" fmla="*/ 4489194 w 12192528"/>
              <a:gd name="connsiteY4288" fmla="*/ 370963 h 3912503"/>
              <a:gd name="connsiteX4289" fmla="*/ 4492655 w 12192528"/>
              <a:gd name="connsiteY4289" fmla="*/ 375572 h 3912503"/>
              <a:gd name="connsiteX4290" fmla="*/ 4496693 w 12192528"/>
              <a:gd name="connsiteY4290" fmla="*/ 388245 h 3912503"/>
              <a:gd name="connsiteX4291" fmla="*/ 4499578 w 12192528"/>
              <a:gd name="connsiteY4291" fmla="*/ 396021 h 3912503"/>
              <a:gd name="connsiteX4292" fmla="*/ 4499578 w 12192528"/>
              <a:gd name="connsiteY4292" fmla="*/ 399478 h 3912503"/>
              <a:gd name="connsiteX4293" fmla="*/ 4496116 w 12192528"/>
              <a:gd name="connsiteY4293" fmla="*/ 406390 h 3912503"/>
              <a:gd name="connsiteX4294" fmla="*/ 4488332 w 12192528"/>
              <a:gd name="connsiteY4294" fmla="*/ 416759 h 3912503"/>
              <a:gd name="connsiteX4295" fmla="*/ 4486310 w 12192528"/>
              <a:gd name="connsiteY4295" fmla="*/ 420792 h 3912503"/>
              <a:gd name="connsiteX4296" fmla="*/ 4482851 w 12192528"/>
              <a:gd name="connsiteY4296" fmla="*/ 422232 h 3912503"/>
              <a:gd name="connsiteX4297" fmla="*/ 4476216 w 12192528"/>
              <a:gd name="connsiteY4297" fmla="*/ 424247 h 3912503"/>
              <a:gd name="connsiteX4298" fmla="*/ 4473910 w 12192528"/>
              <a:gd name="connsiteY4298" fmla="*/ 425400 h 3912503"/>
              <a:gd name="connsiteX4299" fmla="*/ 4464683 w 12192528"/>
              <a:gd name="connsiteY4299" fmla="*/ 426552 h 3912503"/>
              <a:gd name="connsiteX4300" fmla="*/ 4462661 w 12192528"/>
              <a:gd name="connsiteY4300" fmla="*/ 427128 h 3912503"/>
              <a:gd name="connsiteX4301" fmla="*/ 4442187 w 12192528"/>
              <a:gd name="connsiteY4301" fmla="*/ 414167 h 3912503"/>
              <a:gd name="connsiteX4302" fmla="*/ 4435842 w 12192528"/>
              <a:gd name="connsiteY4302" fmla="*/ 402358 h 3912503"/>
              <a:gd name="connsiteX4303" fmla="*/ 4433825 w 12192528"/>
              <a:gd name="connsiteY4303" fmla="*/ 397462 h 3912503"/>
              <a:gd name="connsiteX4304" fmla="*/ 4433536 w 12192528"/>
              <a:gd name="connsiteY4304" fmla="*/ 392565 h 3912503"/>
              <a:gd name="connsiteX4305" fmla="*/ 4434399 w 12192528"/>
              <a:gd name="connsiteY4305" fmla="*/ 388821 h 3912503"/>
              <a:gd name="connsiteX4306" fmla="*/ 4435842 w 12192528"/>
              <a:gd name="connsiteY4306" fmla="*/ 381044 h 3912503"/>
              <a:gd name="connsiteX4307" fmla="*/ 4436130 w 12192528"/>
              <a:gd name="connsiteY4307" fmla="*/ 378164 h 3912503"/>
              <a:gd name="connsiteX4308" fmla="*/ 4436997 w 12192528"/>
              <a:gd name="connsiteY4308" fmla="*/ 371252 h 3912503"/>
              <a:gd name="connsiteX4309" fmla="*/ 4451414 w 12192528"/>
              <a:gd name="connsiteY4309" fmla="*/ 360019 h 3912503"/>
              <a:gd name="connsiteX4310" fmla="*/ 4460643 w 12192528"/>
              <a:gd name="connsiteY4310" fmla="*/ 359730 h 3912503"/>
              <a:gd name="connsiteX4311" fmla="*/ 4470161 w 12192528"/>
              <a:gd name="connsiteY4311" fmla="*/ 359479 h 3912503"/>
              <a:gd name="connsiteX4312" fmla="*/ 5732626 w 12192528"/>
              <a:gd name="connsiteY4312" fmla="*/ 355434 h 3912503"/>
              <a:gd name="connsiteX4313" fmla="*/ 5740676 w 12192528"/>
              <a:gd name="connsiteY4313" fmla="*/ 359421 h 3912503"/>
              <a:gd name="connsiteX4314" fmla="*/ 5745238 w 12192528"/>
              <a:gd name="connsiteY4314" fmla="*/ 361832 h 3912503"/>
              <a:gd name="connsiteX4315" fmla="*/ 5750337 w 12192528"/>
              <a:gd name="connsiteY4315" fmla="*/ 366121 h 3912503"/>
              <a:gd name="connsiteX4316" fmla="*/ 5753559 w 12192528"/>
              <a:gd name="connsiteY4316" fmla="*/ 370410 h 3912503"/>
              <a:gd name="connsiteX4317" fmla="*/ 5757316 w 12192528"/>
              <a:gd name="connsiteY4317" fmla="*/ 382203 h 3912503"/>
              <a:gd name="connsiteX4318" fmla="*/ 5760000 w 12192528"/>
              <a:gd name="connsiteY4318" fmla="*/ 389440 h 3912503"/>
              <a:gd name="connsiteX4319" fmla="*/ 5760000 w 12192528"/>
              <a:gd name="connsiteY4319" fmla="*/ 392656 h 3912503"/>
              <a:gd name="connsiteX4320" fmla="*/ 5756778 w 12192528"/>
              <a:gd name="connsiteY4320" fmla="*/ 399089 h 3912503"/>
              <a:gd name="connsiteX4321" fmla="*/ 5749532 w 12192528"/>
              <a:gd name="connsiteY4321" fmla="*/ 408738 h 3912503"/>
              <a:gd name="connsiteX4322" fmla="*/ 5747654 w 12192528"/>
              <a:gd name="connsiteY4322" fmla="*/ 412490 h 3912503"/>
              <a:gd name="connsiteX4323" fmla="*/ 5744435 w 12192528"/>
              <a:gd name="connsiteY4323" fmla="*/ 413830 h 3912503"/>
              <a:gd name="connsiteX4324" fmla="*/ 5738261 w 12192528"/>
              <a:gd name="connsiteY4324" fmla="*/ 415706 h 3912503"/>
              <a:gd name="connsiteX4325" fmla="*/ 5736113 w 12192528"/>
              <a:gd name="connsiteY4325" fmla="*/ 416778 h 3912503"/>
              <a:gd name="connsiteX4326" fmla="*/ 5727528 w 12192528"/>
              <a:gd name="connsiteY4326" fmla="*/ 417851 h 3912503"/>
              <a:gd name="connsiteX4327" fmla="*/ 5725646 w 12192528"/>
              <a:gd name="connsiteY4327" fmla="*/ 418387 h 3912503"/>
              <a:gd name="connsiteX4328" fmla="*/ 5706593 w 12192528"/>
              <a:gd name="connsiteY4328" fmla="*/ 406325 h 3912503"/>
              <a:gd name="connsiteX4329" fmla="*/ 5700688 w 12192528"/>
              <a:gd name="connsiteY4329" fmla="*/ 395336 h 3912503"/>
              <a:gd name="connsiteX4330" fmla="*/ 5698810 w 12192528"/>
              <a:gd name="connsiteY4330" fmla="*/ 390780 h 3912503"/>
              <a:gd name="connsiteX4331" fmla="*/ 5698543 w 12192528"/>
              <a:gd name="connsiteY4331" fmla="*/ 386223 h 3912503"/>
              <a:gd name="connsiteX4332" fmla="*/ 5699347 w 12192528"/>
              <a:gd name="connsiteY4332" fmla="*/ 382739 h 3912503"/>
              <a:gd name="connsiteX4333" fmla="*/ 5700688 w 12192528"/>
              <a:gd name="connsiteY4333" fmla="*/ 375502 h 3912503"/>
              <a:gd name="connsiteX4334" fmla="*/ 5700958 w 12192528"/>
              <a:gd name="connsiteY4334" fmla="*/ 372821 h 3912503"/>
              <a:gd name="connsiteX4335" fmla="*/ 5701762 w 12192528"/>
              <a:gd name="connsiteY4335" fmla="*/ 366389 h 3912503"/>
              <a:gd name="connsiteX4336" fmla="*/ 5715181 w 12192528"/>
              <a:gd name="connsiteY4336" fmla="*/ 355936 h 3912503"/>
              <a:gd name="connsiteX4337" fmla="*/ 5723770 w 12192528"/>
              <a:gd name="connsiteY4337" fmla="*/ 355669 h 3912503"/>
              <a:gd name="connsiteX4338" fmla="*/ 5732626 w 12192528"/>
              <a:gd name="connsiteY4338" fmla="*/ 355434 h 3912503"/>
              <a:gd name="connsiteX4339" fmla="*/ 2269712 w 12192528"/>
              <a:gd name="connsiteY4339" fmla="*/ 349840 h 3912503"/>
              <a:gd name="connsiteX4340" fmla="*/ 2275524 w 12192528"/>
              <a:gd name="connsiteY4340" fmla="*/ 351279 h 3912503"/>
              <a:gd name="connsiteX4341" fmla="*/ 2296099 w 12192528"/>
              <a:gd name="connsiteY4341" fmla="*/ 367304 h 3912503"/>
              <a:gd name="connsiteX4342" fmla="*/ 2297333 w 12192528"/>
              <a:gd name="connsiteY4342" fmla="*/ 377168 h 3912503"/>
              <a:gd name="connsiteX4343" fmla="*/ 2297744 w 12192528"/>
              <a:gd name="connsiteY4343" fmla="*/ 381277 h 3912503"/>
              <a:gd name="connsiteX4344" fmla="*/ 2299801 w 12192528"/>
              <a:gd name="connsiteY4344" fmla="*/ 392373 h 3912503"/>
              <a:gd name="connsiteX4345" fmla="*/ 2301036 w 12192528"/>
              <a:gd name="connsiteY4345" fmla="*/ 397716 h 3912503"/>
              <a:gd name="connsiteX4346" fmla="*/ 2300624 w 12192528"/>
              <a:gd name="connsiteY4346" fmla="*/ 404702 h 3912503"/>
              <a:gd name="connsiteX4347" fmla="*/ 2297744 w 12192528"/>
              <a:gd name="connsiteY4347" fmla="*/ 411688 h 3912503"/>
              <a:gd name="connsiteX4348" fmla="*/ 2288692 w 12192528"/>
              <a:gd name="connsiteY4348" fmla="*/ 428537 h 3912503"/>
              <a:gd name="connsiteX4349" fmla="*/ 2259477 w 12192528"/>
              <a:gd name="connsiteY4349" fmla="*/ 447029 h 3912503"/>
              <a:gd name="connsiteX4350" fmla="*/ 2256597 w 12192528"/>
              <a:gd name="connsiteY4350" fmla="*/ 446207 h 3912503"/>
              <a:gd name="connsiteX4351" fmla="*/ 2243429 w 12192528"/>
              <a:gd name="connsiteY4351" fmla="*/ 444563 h 3912503"/>
              <a:gd name="connsiteX4352" fmla="*/ 2240138 w 12192528"/>
              <a:gd name="connsiteY4352" fmla="*/ 442920 h 3912503"/>
              <a:gd name="connsiteX4353" fmla="*/ 2230673 w 12192528"/>
              <a:gd name="connsiteY4353" fmla="*/ 440043 h 3912503"/>
              <a:gd name="connsiteX4354" fmla="*/ 2225736 w 12192528"/>
              <a:gd name="connsiteY4354" fmla="*/ 437989 h 3912503"/>
              <a:gd name="connsiteX4355" fmla="*/ 2222855 w 12192528"/>
              <a:gd name="connsiteY4355" fmla="*/ 432235 h 3912503"/>
              <a:gd name="connsiteX4356" fmla="*/ 2211747 w 12192528"/>
              <a:gd name="connsiteY4356" fmla="*/ 417440 h 3912503"/>
              <a:gd name="connsiteX4357" fmla="*/ 2206808 w 12192528"/>
              <a:gd name="connsiteY4357" fmla="*/ 407577 h 3912503"/>
              <a:gd name="connsiteX4358" fmla="*/ 2206808 w 12192528"/>
              <a:gd name="connsiteY4358" fmla="*/ 402648 h 3912503"/>
              <a:gd name="connsiteX4359" fmla="*/ 2210923 w 12192528"/>
              <a:gd name="connsiteY4359" fmla="*/ 391552 h 3912503"/>
              <a:gd name="connsiteX4360" fmla="*/ 2216684 w 12192528"/>
              <a:gd name="connsiteY4360" fmla="*/ 373470 h 3912503"/>
              <a:gd name="connsiteX4361" fmla="*/ 2221621 w 12192528"/>
              <a:gd name="connsiteY4361" fmla="*/ 366894 h 3912503"/>
              <a:gd name="connsiteX4362" fmla="*/ 2229439 w 12192528"/>
              <a:gd name="connsiteY4362" fmla="*/ 360319 h 3912503"/>
              <a:gd name="connsiteX4363" fmla="*/ 2236435 w 12192528"/>
              <a:gd name="connsiteY4363" fmla="*/ 356621 h 3912503"/>
              <a:gd name="connsiteX4364" fmla="*/ 2248779 w 12192528"/>
              <a:gd name="connsiteY4364" fmla="*/ 350508 h 3912503"/>
              <a:gd name="connsiteX4365" fmla="*/ 2262357 w 12192528"/>
              <a:gd name="connsiteY4365" fmla="*/ 350868 h 3912503"/>
              <a:gd name="connsiteX4366" fmla="*/ 2269712 w 12192528"/>
              <a:gd name="connsiteY4366" fmla="*/ 349840 h 3912503"/>
              <a:gd name="connsiteX4367" fmla="*/ 4750901 w 12192528"/>
              <a:gd name="connsiteY4367" fmla="*/ 309773 h 3912503"/>
              <a:gd name="connsiteX4368" fmla="*/ 4767396 w 12192528"/>
              <a:gd name="connsiteY4368" fmla="*/ 325101 h 3912503"/>
              <a:gd name="connsiteX4369" fmla="*/ 4770696 w 12192528"/>
              <a:gd name="connsiteY4369" fmla="*/ 331122 h 3912503"/>
              <a:gd name="connsiteX4370" fmla="*/ 4781143 w 12192528"/>
              <a:gd name="connsiteY4370" fmla="*/ 344260 h 3912503"/>
              <a:gd name="connsiteX4371" fmla="*/ 4789392 w 12192528"/>
              <a:gd name="connsiteY4371" fmla="*/ 349187 h 3912503"/>
              <a:gd name="connsiteX4372" fmla="*/ 4797092 w 12192528"/>
              <a:gd name="connsiteY4372" fmla="*/ 371083 h 3912503"/>
              <a:gd name="connsiteX4373" fmla="*/ 4792140 w 12192528"/>
              <a:gd name="connsiteY4373" fmla="*/ 389695 h 3912503"/>
              <a:gd name="connsiteX4374" fmla="*/ 4776745 w 12192528"/>
              <a:gd name="connsiteY4374" fmla="*/ 401738 h 3912503"/>
              <a:gd name="connsiteX4375" fmla="*/ 4775094 w 12192528"/>
              <a:gd name="connsiteY4375" fmla="*/ 403927 h 3912503"/>
              <a:gd name="connsiteX4376" fmla="*/ 4764096 w 12192528"/>
              <a:gd name="connsiteY4376" fmla="*/ 403927 h 3912503"/>
              <a:gd name="connsiteX4377" fmla="*/ 4751999 w 12192528"/>
              <a:gd name="connsiteY4377" fmla="*/ 397906 h 3912503"/>
              <a:gd name="connsiteX4378" fmla="*/ 4743752 w 12192528"/>
              <a:gd name="connsiteY4378" fmla="*/ 388052 h 3912503"/>
              <a:gd name="connsiteX4379" fmla="*/ 4737703 w 12192528"/>
              <a:gd name="connsiteY4379" fmla="*/ 373273 h 3912503"/>
              <a:gd name="connsiteX4380" fmla="*/ 4730004 w 12192528"/>
              <a:gd name="connsiteY4380" fmla="*/ 359040 h 3912503"/>
              <a:gd name="connsiteX4381" fmla="*/ 4717908 w 12192528"/>
              <a:gd name="connsiteY4381" fmla="*/ 346997 h 3912503"/>
              <a:gd name="connsiteX4382" fmla="*/ 4717908 w 12192528"/>
              <a:gd name="connsiteY4382" fmla="*/ 327290 h 3912503"/>
              <a:gd name="connsiteX4383" fmla="*/ 4724508 w 12192528"/>
              <a:gd name="connsiteY4383" fmla="*/ 319627 h 3912503"/>
              <a:gd name="connsiteX4384" fmla="*/ 4736603 w 12192528"/>
              <a:gd name="connsiteY4384" fmla="*/ 311963 h 3912503"/>
              <a:gd name="connsiteX4385" fmla="*/ 4750901 w 12192528"/>
              <a:gd name="connsiteY4385" fmla="*/ 309773 h 3912503"/>
              <a:gd name="connsiteX4386" fmla="*/ 4083241 w 12192528"/>
              <a:gd name="connsiteY4386" fmla="*/ 307979 h 3912503"/>
              <a:gd name="connsiteX4387" fmla="*/ 4097537 w 12192528"/>
              <a:gd name="connsiteY4387" fmla="*/ 310169 h 3912503"/>
              <a:gd name="connsiteX4388" fmla="*/ 4109635 w 12192528"/>
              <a:gd name="connsiteY4388" fmla="*/ 317833 h 3912503"/>
              <a:gd name="connsiteX4389" fmla="*/ 4116234 w 12192528"/>
              <a:gd name="connsiteY4389" fmla="*/ 325496 h 3912503"/>
              <a:gd name="connsiteX4390" fmla="*/ 4116234 w 12192528"/>
              <a:gd name="connsiteY4390" fmla="*/ 345203 h 3912503"/>
              <a:gd name="connsiteX4391" fmla="*/ 4104136 w 12192528"/>
              <a:gd name="connsiteY4391" fmla="*/ 357246 h 3912503"/>
              <a:gd name="connsiteX4392" fmla="*/ 4096437 w 12192528"/>
              <a:gd name="connsiteY4392" fmla="*/ 371479 h 3912503"/>
              <a:gd name="connsiteX4393" fmla="*/ 4090390 w 12192528"/>
              <a:gd name="connsiteY4393" fmla="*/ 386258 h 3912503"/>
              <a:gd name="connsiteX4394" fmla="*/ 4082141 w 12192528"/>
              <a:gd name="connsiteY4394" fmla="*/ 396112 h 3912503"/>
              <a:gd name="connsiteX4395" fmla="*/ 4070043 w 12192528"/>
              <a:gd name="connsiteY4395" fmla="*/ 402133 h 3912503"/>
              <a:gd name="connsiteX4396" fmla="*/ 4059046 w 12192528"/>
              <a:gd name="connsiteY4396" fmla="*/ 402133 h 3912503"/>
              <a:gd name="connsiteX4397" fmla="*/ 4057397 w 12192528"/>
              <a:gd name="connsiteY4397" fmla="*/ 399944 h 3912503"/>
              <a:gd name="connsiteX4398" fmla="*/ 4042001 w 12192528"/>
              <a:gd name="connsiteY4398" fmla="*/ 387901 h 3912503"/>
              <a:gd name="connsiteX4399" fmla="*/ 4037052 w 12192528"/>
              <a:gd name="connsiteY4399" fmla="*/ 369289 h 3912503"/>
              <a:gd name="connsiteX4400" fmla="*/ 4044749 w 12192528"/>
              <a:gd name="connsiteY4400" fmla="*/ 347393 h 3912503"/>
              <a:gd name="connsiteX4401" fmla="*/ 4052998 w 12192528"/>
              <a:gd name="connsiteY4401" fmla="*/ 342466 h 3912503"/>
              <a:gd name="connsiteX4402" fmla="*/ 4063446 w 12192528"/>
              <a:gd name="connsiteY4402" fmla="*/ 329328 h 3912503"/>
              <a:gd name="connsiteX4403" fmla="*/ 4066745 w 12192528"/>
              <a:gd name="connsiteY4403" fmla="*/ 323306 h 3912503"/>
              <a:gd name="connsiteX4404" fmla="*/ 4083241 w 12192528"/>
              <a:gd name="connsiteY4404" fmla="*/ 307979 h 3912503"/>
              <a:gd name="connsiteX4405" fmla="*/ 10833001 w 12192528"/>
              <a:gd name="connsiteY4405" fmla="*/ 305092 h 3912503"/>
              <a:gd name="connsiteX4406" fmla="*/ 10848358 w 12192528"/>
              <a:gd name="connsiteY4406" fmla="*/ 308892 h 3912503"/>
              <a:gd name="connsiteX4407" fmla="*/ 10902712 w 12192528"/>
              <a:gd name="connsiteY4407" fmla="*/ 351235 h 3912503"/>
              <a:gd name="connsiteX4408" fmla="*/ 10905974 w 12192528"/>
              <a:gd name="connsiteY4408" fmla="*/ 377294 h 3912503"/>
              <a:gd name="connsiteX4409" fmla="*/ 10907062 w 12192528"/>
              <a:gd name="connsiteY4409" fmla="*/ 388151 h 3912503"/>
              <a:gd name="connsiteX4410" fmla="*/ 10912497 w 12192528"/>
              <a:gd name="connsiteY4410" fmla="*/ 417465 h 3912503"/>
              <a:gd name="connsiteX4411" fmla="*/ 10915758 w 12192528"/>
              <a:gd name="connsiteY4411" fmla="*/ 431580 h 3912503"/>
              <a:gd name="connsiteX4412" fmla="*/ 10914670 w 12192528"/>
              <a:gd name="connsiteY4412" fmla="*/ 450037 h 3912503"/>
              <a:gd name="connsiteX4413" fmla="*/ 10907062 w 12192528"/>
              <a:gd name="connsiteY4413" fmla="*/ 468495 h 3912503"/>
              <a:gd name="connsiteX4414" fmla="*/ 10904160 w 12192528"/>
              <a:gd name="connsiteY4414" fmla="*/ 476276 h 3912503"/>
              <a:gd name="connsiteX4415" fmla="*/ 10909369 w 12192528"/>
              <a:gd name="connsiteY4415" fmla="*/ 475478 h 3912503"/>
              <a:gd name="connsiteX4416" fmla="*/ 10921086 w 12192528"/>
              <a:gd name="connsiteY4416" fmla="*/ 486362 h 3912503"/>
              <a:gd name="connsiteX4417" fmla="*/ 10923427 w 12192528"/>
              <a:gd name="connsiteY4417" fmla="*/ 490638 h 3912503"/>
              <a:gd name="connsiteX4418" fmla="*/ 10930846 w 12192528"/>
              <a:gd name="connsiteY4418" fmla="*/ 499967 h 3912503"/>
              <a:gd name="connsiteX4419" fmla="*/ 10936705 w 12192528"/>
              <a:gd name="connsiteY4419" fmla="*/ 503466 h 3912503"/>
              <a:gd name="connsiteX4420" fmla="*/ 10942170 w 12192528"/>
              <a:gd name="connsiteY4420" fmla="*/ 519015 h 3912503"/>
              <a:gd name="connsiteX4421" fmla="*/ 10938655 w 12192528"/>
              <a:gd name="connsiteY4421" fmla="*/ 532231 h 3912503"/>
              <a:gd name="connsiteX4422" fmla="*/ 10927723 w 12192528"/>
              <a:gd name="connsiteY4422" fmla="*/ 540783 h 3912503"/>
              <a:gd name="connsiteX4423" fmla="*/ 10926551 w 12192528"/>
              <a:gd name="connsiteY4423" fmla="*/ 542338 h 3912503"/>
              <a:gd name="connsiteX4424" fmla="*/ 10918742 w 12192528"/>
              <a:gd name="connsiteY4424" fmla="*/ 542338 h 3912503"/>
              <a:gd name="connsiteX4425" fmla="*/ 10910151 w 12192528"/>
              <a:gd name="connsiteY4425" fmla="*/ 538062 h 3912503"/>
              <a:gd name="connsiteX4426" fmla="*/ 10904294 w 12192528"/>
              <a:gd name="connsiteY4426" fmla="*/ 531065 h 3912503"/>
              <a:gd name="connsiteX4427" fmla="*/ 10899998 w 12192528"/>
              <a:gd name="connsiteY4427" fmla="*/ 520569 h 3912503"/>
              <a:gd name="connsiteX4428" fmla="*/ 10894532 w 12192528"/>
              <a:gd name="connsiteY4428" fmla="*/ 510462 h 3912503"/>
              <a:gd name="connsiteX4429" fmla="*/ 10889142 w 12192528"/>
              <a:gd name="connsiteY4429" fmla="*/ 505098 h 3912503"/>
              <a:gd name="connsiteX4430" fmla="*/ 10883145 w 12192528"/>
              <a:gd name="connsiteY4430" fmla="*/ 513010 h 3912503"/>
              <a:gd name="connsiteX4431" fmla="*/ 10805956 w 12192528"/>
              <a:gd name="connsiteY4431" fmla="*/ 561868 h 3912503"/>
              <a:gd name="connsiteX4432" fmla="*/ 10798346 w 12192528"/>
              <a:gd name="connsiteY4432" fmla="*/ 559696 h 3912503"/>
              <a:gd name="connsiteX4433" fmla="*/ 10763558 w 12192528"/>
              <a:gd name="connsiteY4433" fmla="*/ 555353 h 3912503"/>
              <a:gd name="connsiteX4434" fmla="*/ 10754863 w 12192528"/>
              <a:gd name="connsiteY4434" fmla="*/ 551011 h 3912503"/>
              <a:gd name="connsiteX4435" fmla="*/ 10729857 w 12192528"/>
              <a:gd name="connsiteY4435" fmla="*/ 543410 h 3912503"/>
              <a:gd name="connsiteX4436" fmla="*/ 10716812 w 12192528"/>
              <a:gd name="connsiteY4436" fmla="*/ 537981 h 3912503"/>
              <a:gd name="connsiteX4437" fmla="*/ 10709202 w 12192528"/>
              <a:gd name="connsiteY4437" fmla="*/ 522781 h 3912503"/>
              <a:gd name="connsiteX4438" fmla="*/ 10679850 w 12192528"/>
              <a:gd name="connsiteY4438" fmla="*/ 483694 h 3912503"/>
              <a:gd name="connsiteX4439" fmla="*/ 10666805 w 12192528"/>
              <a:gd name="connsiteY4439" fmla="*/ 457637 h 3912503"/>
              <a:gd name="connsiteX4440" fmla="*/ 10666805 w 12192528"/>
              <a:gd name="connsiteY4440" fmla="*/ 444609 h 3912503"/>
              <a:gd name="connsiteX4441" fmla="*/ 10677677 w 12192528"/>
              <a:gd name="connsiteY4441" fmla="*/ 415294 h 3912503"/>
              <a:gd name="connsiteX4442" fmla="*/ 10692895 w 12192528"/>
              <a:gd name="connsiteY4442" fmla="*/ 367521 h 3912503"/>
              <a:gd name="connsiteX4443" fmla="*/ 10705940 w 12192528"/>
              <a:gd name="connsiteY4443" fmla="*/ 350150 h 3912503"/>
              <a:gd name="connsiteX4444" fmla="*/ 10726596 w 12192528"/>
              <a:gd name="connsiteY4444" fmla="*/ 332778 h 3912503"/>
              <a:gd name="connsiteX4445" fmla="*/ 10745078 w 12192528"/>
              <a:gd name="connsiteY4445" fmla="*/ 323007 h 3912503"/>
              <a:gd name="connsiteX4446" fmla="*/ 10813569 w 12192528"/>
              <a:gd name="connsiteY4446" fmla="*/ 307807 h 3912503"/>
              <a:gd name="connsiteX4447" fmla="*/ 10833001 w 12192528"/>
              <a:gd name="connsiteY4447" fmla="*/ 305092 h 3912503"/>
              <a:gd name="connsiteX4448" fmla="*/ 9079830 w 12192528"/>
              <a:gd name="connsiteY4448" fmla="*/ 266277 h 3912503"/>
              <a:gd name="connsiteX4449" fmla="*/ 9092580 w 12192528"/>
              <a:gd name="connsiteY4449" fmla="*/ 266615 h 3912503"/>
              <a:gd name="connsiteX4450" fmla="*/ 9104944 w 12192528"/>
              <a:gd name="connsiteY4450" fmla="*/ 267001 h 3912503"/>
              <a:gd name="connsiteX4451" fmla="*/ 9124263 w 12192528"/>
              <a:gd name="connsiteY4451" fmla="*/ 282050 h 3912503"/>
              <a:gd name="connsiteX4452" fmla="*/ 9125421 w 12192528"/>
              <a:gd name="connsiteY4452" fmla="*/ 291311 h 3912503"/>
              <a:gd name="connsiteX4453" fmla="*/ 9125807 w 12192528"/>
              <a:gd name="connsiteY4453" fmla="*/ 295170 h 3912503"/>
              <a:gd name="connsiteX4454" fmla="*/ 9127740 w 12192528"/>
              <a:gd name="connsiteY4454" fmla="*/ 305588 h 3912503"/>
              <a:gd name="connsiteX4455" fmla="*/ 9128898 w 12192528"/>
              <a:gd name="connsiteY4455" fmla="*/ 310605 h 3912503"/>
              <a:gd name="connsiteX4456" fmla="*/ 9128509 w 12192528"/>
              <a:gd name="connsiteY4456" fmla="*/ 317165 h 3912503"/>
              <a:gd name="connsiteX4457" fmla="*/ 9125807 w 12192528"/>
              <a:gd name="connsiteY4457" fmla="*/ 323725 h 3912503"/>
              <a:gd name="connsiteX4458" fmla="*/ 9117309 w 12192528"/>
              <a:gd name="connsiteY4458" fmla="*/ 339545 h 3912503"/>
              <a:gd name="connsiteX4459" fmla="*/ 9089875 w 12192528"/>
              <a:gd name="connsiteY4459" fmla="*/ 356910 h 3912503"/>
              <a:gd name="connsiteX4460" fmla="*/ 9087170 w 12192528"/>
              <a:gd name="connsiteY4460" fmla="*/ 356139 h 3912503"/>
              <a:gd name="connsiteX4461" fmla="*/ 9074808 w 12192528"/>
              <a:gd name="connsiteY4461" fmla="*/ 354595 h 3912503"/>
              <a:gd name="connsiteX4462" fmla="*/ 9071716 w 12192528"/>
              <a:gd name="connsiteY4462" fmla="*/ 353051 h 3912503"/>
              <a:gd name="connsiteX4463" fmla="*/ 9062831 w 12192528"/>
              <a:gd name="connsiteY4463" fmla="*/ 350350 h 3912503"/>
              <a:gd name="connsiteX4464" fmla="*/ 9058196 w 12192528"/>
              <a:gd name="connsiteY4464" fmla="*/ 348421 h 3912503"/>
              <a:gd name="connsiteX4465" fmla="*/ 9055488 w 12192528"/>
              <a:gd name="connsiteY4465" fmla="*/ 343019 h 3912503"/>
              <a:gd name="connsiteX4466" fmla="*/ 9045059 w 12192528"/>
              <a:gd name="connsiteY4466" fmla="*/ 329127 h 3912503"/>
              <a:gd name="connsiteX4467" fmla="*/ 9040424 w 12192528"/>
              <a:gd name="connsiteY4467" fmla="*/ 319866 h 3912503"/>
              <a:gd name="connsiteX4468" fmla="*/ 9040424 w 12192528"/>
              <a:gd name="connsiteY4468" fmla="*/ 315235 h 3912503"/>
              <a:gd name="connsiteX4469" fmla="*/ 9044287 w 12192528"/>
              <a:gd name="connsiteY4469" fmla="*/ 304817 h 3912503"/>
              <a:gd name="connsiteX4470" fmla="*/ 9049694 w 12192528"/>
              <a:gd name="connsiteY4470" fmla="*/ 287839 h 3912503"/>
              <a:gd name="connsiteX4471" fmla="*/ 9054332 w 12192528"/>
              <a:gd name="connsiteY4471" fmla="*/ 281664 h 3912503"/>
              <a:gd name="connsiteX4472" fmla="*/ 9061672 w 12192528"/>
              <a:gd name="connsiteY4472" fmla="*/ 275490 h 3912503"/>
              <a:gd name="connsiteX4473" fmla="*/ 9068240 w 12192528"/>
              <a:gd name="connsiteY4473" fmla="*/ 272017 h 3912503"/>
              <a:gd name="connsiteX4474" fmla="*/ 9079830 w 12192528"/>
              <a:gd name="connsiteY4474" fmla="*/ 266277 h 3912503"/>
              <a:gd name="connsiteX4475" fmla="*/ 6762630 w 12192528"/>
              <a:gd name="connsiteY4475" fmla="*/ 248000 h 3912503"/>
              <a:gd name="connsiteX4476" fmla="*/ 6762380 w 12192528"/>
              <a:gd name="connsiteY4476" fmla="*/ 248416 h 3912503"/>
              <a:gd name="connsiteX4477" fmla="*/ 6762093 w 12192528"/>
              <a:gd name="connsiteY4477" fmla="*/ 248128 h 3912503"/>
              <a:gd name="connsiteX4478" fmla="*/ 5353229 w 12192528"/>
              <a:gd name="connsiteY4478" fmla="*/ 221996 h 3912503"/>
              <a:gd name="connsiteX4479" fmla="*/ 5363382 w 12192528"/>
              <a:gd name="connsiteY4479" fmla="*/ 223551 h 3912503"/>
              <a:gd name="connsiteX4480" fmla="*/ 5371975 w 12192528"/>
              <a:gd name="connsiteY4480" fmla="*/ 228993 h 3912503"/>
              <a:gd name="connsiteX4481" fmla="*/ 5376658 w 12192528"/>
              <a:gd name="connsiteY4481" fmla="*/ 234435 h 3912503"/>
              <a:gd name="connsiteX4482" fmla="*/ 5376658 w 12192528"/>
              <a:gd name="connsiteY4482" fmla="*/ 248429 h 3912503"/>
              <a:gd name="connsiteX4483" fmla="*/ 5368067 w 12192528"/>
              <a:gd name="connsiteY4483" fmla="*/ 256981 h 3912503"/>
              <a:gd name="connsiteX4484" fmla="*/ 5362602 w 12192528"/>
              <a:gd name="connsiteY4484" fmla="*/ 267088 h 3912503"/>
              <a:gd name="connsiteX4485" fmla="*/ 5358307 w 12192528"/>
              <a:gd name="connsiteY4485" fmla="*/ 277583 h 3912503"/>
              <a:gd name="connsiteX4486" fmla="*/ 5352449 w 12192528"/>
              <a:gd name="connsiteY4486" fmla="*/ 284581 h 3912503"/>
              <a:gd name="connsiteX4487" fmla="*/ 5343858 w 12192528"/>
              <a:gd name="connsiteY4487" fmla="*/ 288856 h 3912503"/>
              <a:gd name="connsiteX4488" fmla="*/ 5336048 w 12192528"/>
              <a:gd name="connsiteY4488" fmla="*/ 288856 h 3912503"/>
              <a:gd name="connsiteX4489" fmla="*/ 5334878 w 12192528"/>
              <a:gd name="connsiteY4489" fmla="*/ 287302 h 3912503"/>
              <a:gd name="connsiteX4490" fmla="*/ 5323944 w 12192528"/>
              <a:gd name="connsiteY4490" fmla="*/ 278749 h 3912503"/>
              <a:gd name="connsiteX4491" fmla="*/ 5320430 w 12192528"/>
              <a:gd name="connsiteY4491" fmla="*/ 265533 h 3912503"/>
              <a:gd name="connsiteX4492" fmla="*/ 5325897 w 12192528"/>
              <a:gd name="connsiteY4492" fmla="*/ 249984 h 3912503"/>
              <a:gd name="connsiteX4493" fmla="*/ 5331753 w 12192528"/>
              <a:gd name="connsiteY4493" fmla="*/ 246486 h 3912503"/>
              <a:gd name="connsiteX4494" fmla="*/ 5339173 w 12192528"/>
              <a:gd name="connsiteY4494" fmla="*/ 237156 h 3912503"/>
              <a:gd name="connsiteX4495" fmla="*/ 5341514 w 12192528"/>
              <a:gd name="connsiteY4495" fmla="*/ 232880 h 3912503"/>
              <a:gd name="connsiteX4496" fmla="*/ 5353229 w 12192528"/>
              <a:gd name="connsiteY4496" fmla="*/ 221996 h 3912503"/>
              <a:gd name="connsiteX4497" fmla="*/ 6402088 w 12192528"/>
              <a:gd name="connsiteY4497" fmla="*/ 217446 h 3912503"/>
              <a:gd name="connsiteX4498" fmla="*/ 6410741 w 12192528"/>
              <a:gd name="connsiteY4498" fmla="*/ 221730 h 3912503"/>
              <a:gd name="connsiteX4499" fmla="*/ 6415640 w 12192528"/>
              <a:gd name="connsiteY4499" fmla="*/ 224322 h 3912503"/>
              <a:gd name="connsiteX4500" fmla="*/ 6421122 w 12192528"/>
              <a:gd name="connsiteY4500" fmla="*/ 228930 h 3912503"/>
              <a:gd name="connsiteX4501" fmla="*/ 6424584 w 12192528"/>
              <a:gd name="connsiteY4501" fmla="*/ 233540 h 3912503"/>
              <a:gd name="connsiteX4502" fmla="*/ 6428621 w 12192528"/>
              <a:gd name="connsiteY4502" fmla="*/ 246212 h 3912503"/>
              <a:gd name="connsiteX4503" fmla="*/ 6431504 w 12192528"/>
              <a:gd name="connsiteY4503" fmla="*/ 253989 h 3912503"/>
              <a:gd name="connsiteX4504" fmla="*/ 6431504 w 12192528"/>
              <a:gd name="connsiteY4504" fmla="*/ 257445 h 3912503"/>
              <a:gd name="connsiteX4505" fmla="*/ 6428042 w 12192528"/>
              <a:gd name="connsiteY4505" fmla="*/ 264358 h 3912503"/>
              <a:gd name="connsiteX4506" fmla="*/ 6420256 w 12192528"/>
              <a:gd name="connsiteY4506" fmla="*/ 274726 h 3912503"/>
              <a:gd name="connsiteX4507" fmla="*/ 6418238 w 12192528"/>
              <a:gd name="connsiteY4507" fmla="*/ 278759 h 3912503"/>
              <a:gd name="connsiteX4508" fmla="*/ 6414777 w 12192528"/>
              <a:gd name="connsiteY4508" fmla="*/ 280199 h 3912503"/>
              <a:gd name="connsiteX4509" fmla="*/ 6408143 w 12192528"/>
              <a:gd name="connsiteY4509" fmla="*/ 282215 h 3912503"/>
              <a:gd name="connsiteX4510" fmla="*/ 6405836 w 12192528"/>
              <a:gd name="connsiteY4510" fmla="*/ 283367 h 3912503"/>
              <a:gd name="connsiteX4511" fmla="*/ 6396609 w 12192528"/>
              <a:gd name="connsiteY4511" fmla="*/ 284519 h 3912503"/>
              <a:gd name="connsiteX4512" fmla="*/ 6394592 w 12192528"/>
              <a:gd name="connsiteY4512" fmla="*/ 285096 h 3912503"/>
              <a:gd name="connsiteX4513" fmla="*/ 6374113 w 12192528"/>
              <a:gd name="connsiteY4513" fmla="*/ 272134 h 3912503"/>
              <a:gd name="connsiteX4514" fmla="*/ 6367769 w 12192528"/>
              <a:gd name="connsiteY4514" fmla="*/ 260325 h 3912503"/>
              <a:gd name="connsiteX4515" fmla="*/ 6365751 w 12192528"/>
              <a:gd name="connsiteY4515" fmla="*/ 255429 h 3912503"/>
              <a:gd name="connsiteX4516" fmla="*/ 6365462 w 12192528"/>
              <a:gd name="connsiteY4516" fmla="*/ 250533 h 3912503"/>
              <a:gd name="connsiteX4517" fmla="*/ 6366326 w 12192528"/>
              <a:gd name="connsiteY4517" fmla="*/ 246789 h 3912503"/>
              <a:gd name="connsiteX4518" fmla="*/ 6367769 w 12192528"/>
              <a:gd name="connsiteY4518" fmla="*/ 239011 h 3912503"/>
              <a:gd name="connsiteX4519" fmla="*/ 6368057 w 12192528"/>
              <a:gd name="connsiteY4519" fmla="*/ 236132 h 3912503"/>
              <a:gd name="connsiteX4520" fmla="*/ 6368923 w 12192528"/>
              <a:gd name="connsiteY4520" fmla="*/ 229219 h 3912503"/>
              <a:gd name="connsiteX4521" fmla="*/ 6383344 w 12192528"/>
              <a:gd name="connsiteY4521" fmla="*/ 217986 h 3912503"/>
              <a:gd name="connsiteX4522" fmla="*/ 6392572 w 12192528"/>
              <a:gd name="connsiteY4522" fmla="*/ 217697 h 3912503"/>
              <a:gd name="connsiteX4523" fmla="*/ 6402088 w 12192528"/>
              <a:gd name="connsiteY4523" fmla="*/ 217446 h 3912503"/>
              <a:gd name="connsiteX4524" fmla="*/ 4970801 w 12192528"/>
              <a:gd name="connsiteY4524" fmla="*/ 215227 h 3912503"/>
              <a:gd name="connsiteX4525" fmla="*/ 4982015 w 12192528"/>
              <a:gd name="connsiteY4525" fmla="*/ 220831 h 3912503"/>
              <a:gd name="connsiteX4526" fmla="*/ 5014407 w 12192528"/>
              <a:gd name="connsiteY4526" fmla="*/ 235774 h 3912503"/>
              <a:gd name="connsiteX4527" fmla="*/ 5020638 w 12192528"/>
              <a:gd name="connsiteY4527" fmla="*/ 240133 h 3912503"/>
              <a:gd name="connsiteX4528" fmla="*/ 5048047 w 12192528"/>
              <a:gd name="connsiteY4528" fmla="*/ 273133 h 3912503"/>
              <a:gd name="connsiteX4529" fmla="*/ 5064868 w 12192528"/>
              <a:gd name="connsiteY4529" fmla="*/ 329173 h 3912503"/>
              <a:gd name="connsiteX4530" fmla="*/ 5072969 w 12192528"/>
              <a:gd name="connsiteY4530" fmla="*/ 348475 h 3912503"/>
              <a:gd name="connsiteX4531" fmla="*/ 5071098 w 12192528"/>
              <a:gd name="connsiteY4531" fmla="*/ 375872 h 3912503"/>
              <a:gd name="connsiteX4532" fmla="*/ 5068607 w 12192528"/>
              <a:gd name="connsiteY4532" fmla="*/ 398909 h 3912503"/>
              <a:gd name="connsiteX4533" fmla="*/ 5069230 w 12192528"/>
              <a:gd name="connsiteY4533" fmla="*/ 408249 h 3912503"/>
              <a:gd name="connsiteX4534" fmla="*/ 5032474 w 12192528"/>
              <a:gd name="connsiteY4534" fmla="*/ 450590 h 3912503"/>
              <a:gd name="connsiteX4535" fmla="*/ 4997588 w 12192528"/>
              <a:gd name="connsiteY4535" fmla="*/ 471138 h 3912503"/>
              <a:gd name="connsiteX4536" fmla="*/ 4971424 w 12192528"/>
              <a:gd name="connsiteY4536" fmla="*/ 505383 h 3912503"/>
              <a:gd name="connsiteX4537" fmla="*/ 4975163 w 12192528"/>
              <a:gd name="connsiteY4537" fmla="*/ 512232 h 3912503"/>
              <a:gd name="connsiteX4538" fmla="*/ 5011917 w 12192528"/>
              <a:gd name="connsiteY4538" fmla="*/ 555819 h 3912503"/>
              <a:gd name="connsiteX4539" fmla="*/ 5016902 w 12192528"/>
              <a:gd name="connsiteY4539" fmla="*/ 565781 h 3912503"/>
              <a:gd name="connsiteX4540" fmla="*/ 5021883 w 12192528"/>
              <a:gd name="connsiteY4540" fmla="*/ 596915 h 3912503"/>
              <a:gd name="connsiteX4541" fmla="*/ 5030606 w 12192528"/>
              <a:gd name="connsiteY4541" fmla="*/ 633028 h 3912503"/>
              <a:gd name="connsiteX4542" fmla="*/ 5029984 w 12192528"/>
              <a:gd name="connsiteY4542" fmla="*/ 647971 h 3912503"/>
              <a:gd name="connsiteX4543" fmla="*/ 5014537 w 12192528"/>
              <a:gd name="connsiteY4543" fmla="*/ 685550 h 3912503"/>
              <a:gd name="connsiteX4544" fmla="*/ 5084787 w 12192528"/>
              <a:gd name="connsiteY4544" fmla="*/ 676707 h 3912503"/>
              <a:gd name="connsiteX4545" fmla="*/ 5315437 w 12192528"/>
              <a:gd name="connsiteY4545" fmla="*/ 672584 h 3912503"/>
              <a:gd name="connsiteX4546" fmla="*/ 5870643 w 12192528"/>
              <a:gd name="connsiteY4546" fmla="*/ 797194 h 3912503"/>
              <a:gd name="connsiteX4547" fmla="*/ 6737349 w 12192528"/>
              <a:gd name="connsiteY4547" fmla="*/ 1249822 h 3912503"/>
              <a:gd name="connsiteX4548" fmla="*/ 6949760 w 12192528"/>
              <a:gd name="connsiteY4548" fmla="*/ 1437768 h 3912503"/>
              <a:gd name="connsiteX4549" fmla="*/ 7135575 w 12192528"/>
              <a:gd name="connsiteY4549" fmla="*/ 1640186 h 3912503"/>
              <a:gd name="connsiteX4550" fmla="*/ 7155702 w 12192528"/>
              <a:gd name="connsiteY4550" fmla="*/ 1617195 h 3912503"/>
              <a:gd name="connsiteX4551" fmla="*/ 7149127 w 12192528"/>
              <a:gd name="connsiteY4551" fmla="*/ 1606185 h 3912503"/>
              <a:gd name="connsiteX4552" fmla="*/ 7132956 w 12192528"/>
              <a:gd name="connsiteY4552" fmla="*/ 1613378 h 3912503"/>
              <a:gd name="connsiteX4553" fmla="*/ 7119911 w 12192528"/>
              <a:gd name="connsiteY4553" fmla="*/ 1607949 h 3912503"/>
              <a:gd name="connsiteX4554" fmla="*/ 7112301 w 12192528"/>
              <a:gd name="connsiteY4554" fmla="*/ 1592748 h 3912503"/>
              <a:gd name="connsiteX4555" fmla="*/ 7082952 w 12192528"/>
              <a:gd name="connsiteY4555" fmla="*/ 1553663 h 3912503"/>
              <a:gd name="connsiteX4556" fmla="*/ 7069901 w 12192528"/>
              <a:gd name="connsiteY4556" fmla="*/ 1527606 h 3912503"/>
              <a:gd name="connsiteX4557" fmla="*/ 7069901 w 12192528"/>
              <a:gd name="connsiteY4557" fmla="*/ 1514576 h 3912503"/>
              <a:gd name="connsiteX4558" fmla="*/ 7080773 w 12192528"/>
              <a:gd name="connsiteY4558" fmla="*/ 1485261 h 3912503"/>
              <a:gd name="connsiteX4559" fmla="*/ 7095993 w 12192528"/>
              <a:gd name="connsiteY4559" fmla="*/ 1437490 h 3912503"/>
              <a:gd name="connsiteX4560" fmla="*/ 7109038 w 12192528"/>
              <a:gd name="connsiteY4560" fmla="*/ 1420118 h 3912503"/>
              <a:gd name="connsiteX4561" fmla="*/ 7129695 w 12192528"/>
              <a:gd name="connsiteY4561" fmla="*/ 1402746 h 3912503"/>
              <a:gd name="connsiteX4562" fmla="*/ 7132509 w 12192528"/>
              <a:gd name="connsiteY4562" fmla="*/ 1401258 h 3912503"/>
              <a:gd name="connsiteX4563" fmla="*/ 7077965 w 12192528"/>
              <a:gd name="connsiteY4563" fmla="*/ 1343957 h 3912503"/>
              <a:gd name="connsiteX4564" fmla="*/ 7011807 w 12192528"/>
              <a:gd name="connsiteY4564" fmla="*/ 1277298 h 3912503"/>
              <a:gd name="connsiteX4565" fmla="*/ 6990206 w 12192528"/>
              <a:gd name="connsiteY4565" fmla="*/ 1266487 h 3912503"/>
              <a:gd name="connsiteX4566" fmla="*/ 6957804 w 12192528"/>
              <a:gd name="connsiteY4566" fmla="*/ 1226851 h 3912503"/>
              <a:gd name="connsiteX4567" fmla="*/ 6921802 w 12192528"/>
              <a:gd name="connsiteY4567" fmla="*/ 1205231 h 3912503"/>
              <a:gd name="connsiteX4568" fmla="*/ 6889398 w 12192528"/>
              <a:gd name="connsiteY4568" fmla="*/ 1161993 h 3912503"/>
              <a:gd name="connsiteX4569" fmla="*/ 6896598 w 12192528"/>
              <a:gd name="connsiteY4569" fmla="*/ 1154786 h 3912503"/>
              <a:gd name="connsiteX4570" fmla="*/ 6867795 w 12192528"/>
              <a:gd name="connsiteY4570" fmla="*/ 1129563 h 3912503"/>
              <a:gd name="connsiteX4571" fmla="*/ 6867795 w 12192528"/>
              <a:gd name="connsiteY4571" fmla="*/ 1133166 h 3912503"/>
              <a:gd name="connsiteX4572" fmla="*/ 6871396 w 12192528"/>
              <a:gd name="connsiteY4572" fmla="*/ 1136769 h 3912503"/>
              <a:gd name="connsiteX4573" fmla="*/ 6867795 w 12192528"/>
              <a:gd name="connsiteY4573" fmla="*/ 1136769 h 3912503"/>
              <a:gd name="connsiteX4574" fmla="*/ 6871396 w 12192528"/>
              <a:gd name="connsiteY4574" fmla="*/ 1147579 h 3912503"/>
              <a:gd name="connsiteX4575" fmla="*/ 6849795 w 12192528"/>
              <a:gd name="connsiteY4575" fmla="*/ 1129563 h 3912503"/>
              <a:gd name="connsiteX4576" fmla="*/ 6846193 w 12192528"/>
              <a:gd name="connsiteY4576" fmla="*/ 1129563 h 3912503"/>
              <a:gd name="connsiteX4577" fmla="*/ 6846193 w 12192528"/>
              <a:gd name="connsiteY4577" fmla="*/ 1125960 h 3912503"/>
              <a:gd name="connsiteX4578" fmla="*/ 6838994 w 12192528"/>
              <a:gd name="connsiteY4578" fmla="*/ 1122356 h 3912503"/>
              <a:gd name="connsiteX4579" fmla="*/ 6838994 w 12192528"/>
              <a:gd name="connsiteY4579" fmla="*/ 1118753 h 3912503"/>
              <a:gd name="connsiteX4580" fmla="*/ 6795790 w 12192528"/>
              <a:gd name="connsiteY4580" fmla="*/ 1093531 h 3912503"/>
              <a:gd name="connsiteX4581" fmla="*/ 6770588 w 12192528"/>
              <a:gd name="connsiteY4581" fmla="*/ 1061101 h 3912503"/>
              <a:gd name="connsiteX4582" fmla="*/ 6766986 w 12192528"/>
              <a:gd name="connsiteY4582" fmla="*/ 1057497 h 3912503"/>
              <a:gd name="connsiteX4583" fmla="*/ 6759786 w 12192528"/>
              <a:gd name="connsiteY4583" fmla="*/ 1050291 h 3912503"/>
              <a:gd name="connsiteX4584" fmla="*/ 6763386 w 12192528"/>
              <a:gd name="connsiteY4584" fmla="*/ 1050291 h 3912503"/>
              <a:gd name="connsiteX4585" fmla="*/ 6766987 w 12192528"/>
              <a:gd name="connsiteY4585" fmla="*/ 1053894 h 3912503"/>
              <a:gd name="connsiteX4586" fmla="*/ 6770588 w 12192528"/>
              <a:gd name="connsiteY4586" fmla="*/ 1053894 h 3912503"/>
              <a:gd name="connsiteX4587" fmla="*/ 6745385 w 12192528"/>
              <a:gd name="connsiteY4587" fmla="*/ 1039481 h 3912503"/>
              <a:gd name="connsiteX4588" fmla="*/ 6748983 w 12192528"/>
              <a:gd name="connsiteY4588" fmla="*/ 1043084 h 3912503"/>
              <a:gd name="connsiteX4589" fmla="*/ 6745385 w 12192528"/>
              <a:gd name="connsiteY4589" fmla="*/ 1043084 h 3912503"/>
              <a:gd name="connsiteX4590" fmla="*/ 6741784 w 12192528"/>
              <a:gd name="connsiteY4590" fmla="*/ 1043084 h 3912503"/>
              <a:gd name="connsiteX4591" fmla="*/ 6745385 w 12192528"/>
              <a:gd name="connsiteY4591" fmla="*/ 1050291 h 3912503"/>
              <a:gd name="connsiteX4592" fmla="*/ 6727382 w 12192528"/>
              <a:gd name="connsiteY4592" fmla="*/ 1032275 h 3912503"/>
              <a:gd name="connsiteX4593" fmla="*/ 6723785 w 12192528"/>
              <a:gd name="connsiteY4593" fmla="*/ 1028671 h 3912503"/>
              <a:gd name="connsiteX4594" fmla="*/ 6720182 w 12192528"/>
              <a:gd name="connsiteY4594" fmla="*/ 1025068 h 3912503"/>
              <a:gd name="connsiteX4595" fmla="*/ 6719746 w 12192528"/>
              <a:gd name="connsiteY4595" fmla="*/ 1025507 h 3912503"/>
              <a:gd name="connsiteX4596" fmla="*/ 6640974 w 12192528"/>
              <a:gd name="connsiteY4596" fmla="*/ 963812 h 3912503"/>
              <a:gd name="connsiteX4597" fmla="*/ 6637376 w 12192528"/>
              <a:gd name="connsiteY4597" fmla="*/ 960209 h 3912503"/>
              <a:gd name="connsiteX4598" fmla="*/ 6630173 w 12192528"/>
              <a:gd name="connsiteY4598" fmla="*/ 956607 h 3912503"/>
              <a:gd name="connsiteX4599" fmla="*/ 6633772 w 12192528"/>
              <a:gd name="connsiteY4599" fmla="*/ 956607 h 3912503"/>
              <a:gd name="connsiteX4600" fmla="*/ 6597771 w 12192528"/>
              <a:gd name="connsiteY4600" fmla="*/ 945797 h 3912503"/>
              <a:gd name="connsiteX4601" fmla="*/ 6604972 w 12192528"/>
              <a:gd name="connsiteY4601" fmla="*/ 949399 h 3912503"/>
              <a:gd name="connsiteX4602" fmla="*/ 6604972 w 12192528"/>
              <a:gd name="connsiteY4602" fmla="*/ 953002 h 3912503"/>
              <a:gd name="connsiteX4603" fmla="*/ 6597771 w 12192528"/>
              <a:gd name="connsiteY4603" fmla="*/ 949399 h 3912503"/>
              <a:gd name="connsiteX4604" fmla="*/ 6596462 w 12192528"/>
              <a:gd name="connsiteY4604" fmla="*/ 949399 h 3912503"/>
              <a:gd name="connsiteX4605" fmla="*/ 6594621 w 12192528"/>
              <a:gd name="connsiteY4605" fmla="*/ 948048 h 3912503"/>
              <a:gd name="connsiteX4606" fmla="*/ 6590570 w 12192528"/>
              <a:gd name="connsiteY4606" fmla="*/ 945797 h 3912503"/>
              <a:gd name="connsiteX4607" fmla="*/ 6594172 w 12192528"/>
              <a:gd name="connsiteY4607" fmla="*/ 949399 h 3912503"/>
              <a:gd name="connsiteX4608" fmla="*/ 6596462 w 12192528"/>
              <a:gd name="connsiteY4608" fmla="*/ 949399 h 3912503"/>
              <a:gd name="connsiteX4609" fmla="*/ 6601371 w 12192528"/>
              <a:gd name="connsiteY4609" fmla="*/ 953002 h 3912503"/>
              <a:gd name="connsiteX4610" fmla="*/ 6457358 w 12192528"/>
              <a:gd name="connsiteY4610" fmla="*/ 880937 h 3912503"/>
              <a:gd name="connsiteX4611" fmla="*/ 6439357 w 12192528"/>
              <a:gd name="connsiteY4611" fmla="*/ 866524 h 3912503"/>
              <a:gd name="connsiteX4612" fmla="*/ 6432157 w 12192528"/>
              <a:gd name="connsiteY4612" fmla="*/ 870127 h 3912503"/>
              <a:gd name="connsiteX4613" fmla="*/ 6428556 w 12192528"/>
              <a:gd name="connsiteY4613" fmla="*/ 866524 h 3912503"/>
              <a:gd name="connsiteX4614" fmla="*/ 6421355 w 12192528"/>
              <a:gd name="connsiteY4614" fmla="*/ 862922 h 3912503"/>
              <a:gd name="connsiteX4615" fmla="*/ 6360150 w 12192528"/>
              <a:gd name="connsiteY4615" fmla="*/ 826889 h 3912503"/>
              <a:gd name="connsiteX4616" fmla="*/ 6363751 w 12192528"/>
              <a:gd name="connsiteY4616" fmla="*/ 830492 h 3912503"/>
              <a:gd name="connsiteX4617" fmla="*/ 6360149 w 12192528"/>
              <a:gd name="connsiteY4617" fmla="*/ 834095 h 3912503"/>
              <a:gd name="connsiteX4618" fmla="*/ 6356551 w 12192528"/>
              <a:gd name="connsiteY4618" fmla="*/ 830493 h 3912503"/>
              <a:gd name="connsiteX4619" fmla="*/ 6352949 w 12192528"/>
              <a:gd name="connsiteY4619" fmla="*/ 830492 h 3912503"/>
              <a:gd name="connsiteX4620" fmla="*/ 6316047 w 12192528"/>
              <a:gd name="connsiteY4620" fmla="*/ 818331 h 3912503"/>
              <a:gd name="connsiteX4621" fmla="*/ 6310544 w 12192528"/>
              <a:gd name="connsiteY4621" fmla="*/ 812943 h 3912503"/>
              <a:gd name="connsiteX4622" fmla="*/ 6309341 w 12192528"/>
              <a:gd name="connsiteY4622" fmla="*/ 813999 h 3912503"/>
              <a:gd name="connsiteX4623" fmla="*/ 6306727 w 12192528"/>
              <a:gd name="connsiteY4623" fmla="*/ 814935 h 3912503"/>
              <a:gd name="connsiteX4624" fmla="*/ 6305159 w 12192528"/>
              <a:gd name="connsiteY4624" fmla="*/ 812605 h 3912503"/>
              <a:gd name="connsiteX4625" fmla="*/ 6304635 w 12192528"/>
              <a:gd name="connsiteY4625" fmla="*/ 810515 h 3912503"/>
              <a:gd name="connsiteX4626" fmla="*/ 6303065 w 12192528"/>
              <a:gd name="connsiteY4626" fmla="*/ 808076 h 3912503"/>
              <a:gd name="connsiteX4627" fmla="*/ 6300800 w 12192528"/>
              <a:gd name="connsiteY4627" fmla="*/ 809644 h 3912503"/>
              <a:gd name="connsiteX4628" fmla="*/ 6295574 w 12192528"/>
              <a:gd name="connsiteY4628" fmla="*/ 808774 h 3912503"/>
              <a:gd name="connsiteX4629" fmla="*/ 6294527 w 12192528"/>
              <a:gd name="connsiteY4629" fmla="*/ 806508 h 3912503"/>
              <a:gd name="connsiteX4630" fmla="*/ 6291390 w 12192528"/>
              <a:gd name="connsiteY4630" fmla="*/ 805289 h 3912503"/>
              <a:gd name="connsiteX4631" fmla="*/ 6290170 w 12192528"/>
              <a:gd name="connsiteY4631" fmla="*/ 808251 h 3912503"/>
              <a:gd name="connsiteX4632" fmla="*/ 6290462 w 12192528"/>
              <a:gd name="connsiteY4632" fmla="*/ 810886 h 3912503"/>
              <a:gd name="connsiteX4633" fmla="*/ 6276844 w 12192528"/>
              <a:gd name="connsiteY4633" fmla="*/ 797338 h 3912503"/>
              <a:gd name="connsiteX4634" fmla="*/ 6277624 w 12192528"/>
              <a:gd name="connsiteY4634" fmla="*/ 796232 h 3912503"/>
              <a:gd name="connsiteX4635" fmla="*/ 6276056 w 12192528"/>
              <a:gd name="connsiteY4635" fmla="*/ 792923 h 3912503"/>
              <a:gd name="connsiteX4636" fmla="*/ 6272917 w 12192528"/>
              <a:gd name="connsiteY4636" fmla="*/ 791529 h 3912503"/>
              <a:gd name="connsiteX4637" fmla="*/ 6272760 w 12192528"/>
              <a:gd name="connsiteY4637" fmla="*/ 791213 h 3912503"/>
              <a:gd name="connsiteX4638" fmla="*/ 6250789 w 12192528"/>
              <a:gd name="connsiteY4638" fmla="*/ 784550 h 3912503"/>
              <a:gd name="connsiteX4639" fmla="*/ 6208935 w 12192528"/>
              <a:gd name="connsiteY4639" fmla="*/ 765633 h 3912503"/>
              <a:gd name="connsiteX4640" fmla="*/ 6242689 w 12192528"/>
              <a:gd name="connsiteY4640" fmla="*/ 771938 h 3912503"/>
              <a:gd name="connsiteX4641" fmla="*/ 6266377 w 12192528"/>
              <a:gd name="connsiteY4641" fmla="*/ 778566 h 3912503"/>
              <a:gd name="connsiteX4642" fmla="*/ 6264029 w 12192528"/>
              <a:gd name="connsiteY4642" fmla="*/ 773935 h 3912503"/>
              <a:gd name="connsiteX4643" fmla="*/ 6261589 w 12192528"/>
              <a:gd name="connsiteY4643" fmla="*/ 772020 h 3912503"/>
              <a:gd name="connsiteX4644" fmla="*/ 6264902 w 12192528"/>
              <a:gd name="connsiteY4644" fmla="*/ 769930 h 3912503"/>
              <a:gd name="connsiteX4645" fmla="*/ 6265423 w 12192528"/>
              <a:gd name="connsiteY4645" fmla="*/ 769930 h 3912503"/>
              <a:gd name="connsiteX4646" fmla="*/ 6268733 w 12192528"/>
              <a:gd name="connsiteY4646" fmla="*/ 764008 h 3912503"/>
              <a:gd name="connsiteX4647" fmla="*/ 6269085 w 12192528"/>
              <a:gd name="connsiteY4647" fmla="*/ 755820 h 3912503"/>
              <a:gd name="connsiteX4648" fmla="*/ 6272045 w 12192528"/>
              <a:gd name="connsiteY4648" fmla="*/ 744324 h 3912503"/>
              <a:gd name="connsiteX4649" fmla="*/ 6274660 w 12192528"/>
              <a:gd name="connsiteY4649" fmla="*/ 741188 h 3912503"/>
              <a:gd name="connsiteX4650" fmla="*/ 6281805 w 12192528"/>
              <a:gd name="connsiteY4650" fmla="*/ 732131 h 3912503"/>
              <a:gd name="connsiteX4651" fmla="*/ 6285989 w 12192528"/>
              <a:gd name="connsiteY4651" fmla="*/ 730563 h 3912503"/>
              <a:gd name="connsiteX4652" fmla="*/ 6303242 w 12192528"/>
              <a:gd name="connsiteY4652" fmla="*/ 725511 h 3912503"/>
              <a:gd name="connsiteX4653" fmla="*/ 6303242 w 12192528"/>
              <a:gd name="connsiteY4653" fmla="*/ 721680 h 3912503"/>
              <a:gd name="connsiteX4654" fmla="*/ 6298709 w 12192528"/>
              <a:gd name="connsiteY4654" fmla="*/ 721157 h 3912503"/>
              <a:gd name="connsiteX4655" fmla="*/ 6295574 w 12192528"/>
              <a:gd name="connsiteY4655" fmla="*/ 723247 h 3912503"/>
              <a:gd name="connsiteX4656" fmla="*/ 6292608 w 12192528"/>
              <a:gd name="connsiteY4656" fmla="*/ 723596 h 3912503"/>
              <a:gd name="connsiteX4657" fmla="*/ 6293131 w 12192528"/>
              <a:gd name="connsiteY4657" fmla="*/ 720461 h 3912503"/>
              <a:gd name="connsiteX4658" fmla="*/ 6295574 w 12192528"/>
              <a:gd name="connsiteY4658" fmla="*/ 718195 h 3912503"/>
              <a:gd name="connsiteX4659" fmla="*/ 6296444 w 12192528"/>
              <a:gd name="connsiteY4659" fmla="*/ 712796 h 3912503"/>
              <a:gd name="connsiteX4660" fmla="*/ 6291738 w 12192528"/>
              <a:gd name="connsiteY4660" fmla="*/ 713841 h 3912503"/>
              <a:gd name="connsiteX4661" fmla="*/ 6288080 w 12192528"/>
              <a:gd name="connsiteY4661" fmla="*/ 716803 h 3912503"/>
              <a:gd name="connsiteX4662" fmla="*/ 6284594 w 12192528"/>
              <a:gd name="connsiteY4662" fmla="*/ 714537 h 3912503"/>
              <a:gd name="connsiteX4663" fmla="*/ 6288427 w 12192528"/>
              <a:gd name="connsiteY4663" fmla="*/ 704610 h 3912503"/>
              <a:gd name="connsiteX4664" fmla="*/ 6288427 w 12192528"/>
              <a:gd name="connsiteY4664" fmla="*/ 695029 h 3912503"/>
              <a:gd name="connsiteX4665" fmla="*/ 6284943 w 12192528"/>
              <a:gd name="connsiteY4665" fmla="*/ 691197 h 3912503"/>
              <a:gd name="connsiteX4666" fmla="*/ 6283898 w 12192528"/>
              <a:gd name="connsiteY4666" fmla="*/ 689280 h 3912503"/>
              <a:gd name="connsiteX4667" fmla="*/ 6285815 w 12192528"/>
              <a:gd name="connsiteY4667" fmla="*/ 688235 h 3912503"/>
              <a:gd name="connsiteX4668" fmla="*/ 6289475 w 12192528"/>
              <a:gd name="connsiteY4668" fmla="*/ 684752 h 3912503"/>
              <a:gd name="connsiteX4669" fmla="*/ 6294004 w 12192528"/>
              <a:gd name="connsiteY4669" fmla="*/ 676914 h 3912503"/>
              <a:gd name="connsiteX4670" fmla="*/ 6294179 w 12192528"/>
              <a:gd name="connsiteY4670" fmla="*/ 672733 h 3912503"/>
              <a:gd name="connsiteX4671" fmla="*/ 6292785 w 12192528"/>
              <a:gd name="connsiteY4671" fmla="*/ 669946 h 3912503"/>
              <a:gd name="connsiteX4672" fmla="*/ 6295747 w 12192528"/>
              <a:gd name="connsiteY4672" fmla="*/ 668030 h 3912503"/>
              <a:gd name="connsiteX4673" fmla="*/ 6298187 w 12192528"/>
              <a:gd name="connsiteY4673" fmla="*/ 667681 h 3912503"/>
              <a:gd name="connsiteX4674" fmla="*/ 6301149 w 12192528"/>
              <a:gd name="connsiteY4674" fmla="*/ 660540 h 3912503"/>
              <a:gd name="connsiteX4675" fmla="*/ 6300278 w 12192528"/>
              <a:gd name="connsiteY4675" fmla="*/ 659146 h 3912503"/>
              <a:gd name="connsiteX4676" fmla="*/ 6300451 w 12192528"/>
              <a:gd name="connsiteY4676" fmla="*/ 656011 h 3912503"/>
              <a:gd name="connsiteX4677" fmla="*/ 6303242 w 12192528"/>
              <a:gd name="connsiteY4677" fmla="*/ 656707 h 3912503"/>
              <a:gd name="connsiteX4678" fmla="*/ 6304984 w 12192528"/>
              <a:gd name="connsiteY4678" fmla="*/ 658973 h 3912503"/>
              <a:gd name="connsiteX4679" fmla="*/ 6308469 w 12192528"/>
              <a:gd name="connsiteY4679" fmla="*/ 659495 h 3912503"/>
              <a:gd name="connsiteX4680" fmla="*/ 6319100 w 12192528"/>
              <a:gd name="connsiteY4680" fmla="*/ 656707 h 3912503"/>
              <a:gd name="connsiteX4681" fmla="*/ 6332346 w 12192528"/>
              <a:gd name="connsiteY4681" fmla="*/ 655837 h 3912503"/>
              <a:gd name="connsiteX4682" fmla="*/ 6335484 w 12192528"/>
              <a:gd name="connsiteY4682" fmla="*/ 657405 h 3912503"/>
              <a:gd name="connsiteX4683" fmla="*/ 6344544 w 12192528"/>
              <a:gd name="connsiteY4683" fmla="*/ 661585 h 3912503"/>
              <a:gd name="connsiteX4684" fmla="*/ 6346287 w 12192528"/>
              <a:gd name="connsiteY4684" fmla="*/ 662804 h 3912503"/>
              <a:gd name="connsiteX4685" fmla="*/ 6353955 w 12192528"/>
              <a:gd name="connsiteY4685" fmla="*/ 672037 h 3912503"/>
              <a:gd name="connsiteX4686" fmla="*/ 6358662 w 12192528"/>
              <a:gd name="connsiteY4686" fmla="*/ 687713 h 3912503"/>
              <a:gd name="connsiteX4687" fmla="*/ 6360927 w 12192528"/>
              <a:gd name="connsiteY4687" fmla="*/ 693113 h 3912503"/>
              <a:gd name="connsiteX4688" fmla="*/ 6360403 w 12192528"/>
              <a:gd name="connsiteY4688" fmla="*/ 700777 h 3912503"/>
              <a:gd name="connsiteX4689" fmla="*/ 6359706 w 12192528"/>
              <a:gd name="connsiteY4689" fmla="*/ 707223 h 3912503"/>
              <a:gd name="connsiteX4690" fmla="*/ 6359880 w 12192528"/>
              <a:gd name="connsiteY4690" fmla="*/ 709834 h 3912503"/>
              <a:gd name="connsiteX4691" fmla="*/ 6349597 w 12192528"/>
              <a:gd name="connsiteY4691" fmla="*/ 721680 h 3912503"/>
              <a:gd name="connsiteX4692" fmla="*/ 6339838 w 12192528"/>
              <a:gd name="connsiteY4692" fmla="*/ 727428 h 3912503"/>
              <a:gd name="connsiteX4693" fmla="*/ 6332518 w 12192528"/>
              <a:gd name="connsiteY4693" fmla="*/ 737008 h 3912503"/>
              <a:gd name="connsiteX4694" fmla="*/ 6333566 w 12192528"/>
              <a:gd name="connsiteY4694" fmla="*/ 738924 h 3912503"/>
              <a:gd name="connsiteX4695" fmla="*/ 6343847 w 12192528"/>
              <a:gd name="connsiteY4695" fmla="*/ 751117 h 3912503"/>
              <a:gd name="connsiteX4696" fmla="*/ 6345241 w 12192528"/>
              <a:gd name="connsiteY4696" fmla="*/ 753904 h 3912503"/>
              <a:gd name="connsiteX4697" fmla="*/ 6346636 w 12192528"/>
              <a:gd name="connsiteY4697" fmla="*/ 762614 h 3912503"/>
              <a:gd name="connsiteX4698" fmla="*/ 6349076 w 12192528"/>
              <a:gd name="connsiteY4698" fmla="*/ 772716 h 3912503"/>
              <a:gd name="connsiteX4699" fmla="*/ 6348902 w 12192528"/>
              <a:gd name="connsiteY4699" fmla="*/ 776897 h 3912503"/>
              <a:gd name="connsiteX4700" fmla="*/ 6339665 w 12192528"/>
              <a:gd name="connsiteY4700" fmla="*/ 799367 h 3912503"/>
              <a:gd name="connsiteX4701" fmla="*/ 6337921 w 12192528"/>
              <a:gd name="connsiteY4701" fmla="*/ 800761 h 3912503"/>
              <a:gd name="connsiteX4702" fmla="*/ 6327385 w 12192528"/>
              <a:gd name="connsiteY4702" fmla="*/ 805767 h 3912503"/>
              <a:gd name="connsiteX4703" fmla="*/ 6338547 w 12192528"/>
              <a:gd name="connsiteY4703" fmla="*/ 816079 h 3912503"/>
              <a:gd name="connsiteX4704" fmla="*/ 6342149 w 12192528"/>
              <a:gd name="connsiteY4704" fmla="*/ 812475 h 3912503"/>
              <a:gd name="connsiteX4705" fmla="*/ 6352949 w 12192528"/>
              <a:gd name="connsiteY4705" fmla="*/ 819682 h 3912503"/>
              <a:gd name="connsiteX4706" fmla="*/ 6356549 w 12192528"/>
              <a:gd name="connsiteY4706" fmla="*/ 823285 h 3912503"/>
              <a:gd name="connsiteX4707" fmla="*/ 6356551 w 12192528"/>
              <a:gd name="connsiteY4707" fmla="*/ 819683 h 3912503"/>
              <a:gd name="connsiteX4708" fmla="*/ 6410555 w 12192528"/>
              <a:gd name="connsiteY4708" fmla="*/ 841303 h 3912503"/>
              <a:gd name="connsiteX4709" fmla="*/ 6414155 w 12192528"/>
              <a:gd name="connsiteY4709" fmla="*/ 841302 h 3912503"/>
              <a:gd name="connsiteX4710" fmla="*/ 6417757 w 12192528"/>
              <a:gd name="connsiteY4710" fmla="*/ 841302 h 3912503"/>
              <a:gd name="connsiteX4711" fmla="*/ 6421355 w 12192528"/>
              <a:gd name="connsiteY4711" fmla="*/ 841302 h 3912503"/>
              <a:gd name="connsiteX4712" fmla="*/ 6421355 w 12192528"/>
              <a:gd name="connsiteY4712" fmla="*/ 844904 h 3912503"/>
              <a:gd name="connsiteX4713" fmla="*/ 6424958 w 12192528"/>
              <a:gd name="connsiteY4713" fmla="*/ 841302 h 3912503"/>
              <a:gd name="connsiteX4714" fmla="*/ 6453761 w 12192528"/>
              <a:gd name="connsiteY4714" fmla="*/ 848508 h 3912503"/>
              <a:gd name="connsiteX4715" fmla="*/ 6442960 w 12192528"/>
              <a:gd name="connsiteY4715" fmla="*/ 830492 h 3912503"/>
              <a:gd name="connsiteX4716" fmla="*/ 6450159 w 12192528"/>
              <a:gd name="connsiteY4716" fmla="*/ 832294 h 3912503"/>
              <a:gd name="connsiteX4717" fmla="*/ 6453760 w 12192528"/>
              <a:gd name="connsiteY4717" fmla="*/ 833194 h 3912503"/>
              <a:gd name="connsiteX4718" fmla="*/ 6453761 w 12192528"/>
              <a:gd name="connsiteY4718" fmla="*/ 834095 h 3912503"/>
              <a:gd name="connsiteX4719" fmla="*/ 6457356 w 12192528"/>
              <a:gd name="connsiteY4719" fmla="*/ 834095 h 3912503"/>
              <a:gd name="connsiteX4720" fmla="*/ 6453760 w 12192528"/>
              <a:gd name="connsiteY4720" fmla="*/ 833194 h 3912503"/>
              <a:gd name="connsiteX4721" fmla="*/ 6453760 w 12192528"/>
              <a:gd name="connsiteY4721" fmla="*/ 830492 h 3912503"/>
              <a:gd name="connsiteX4722" fmla="*/ 6457358 w 12192528"/>
              <a:gd name="connsiteY4722" fmla="*/ 830492 h 3912503"/>
              <a:gd name="connsiteX4723" fmla="*/ 6460959 w 12192528"/>
              <a:gd name="connsiteY4723" fmla="*/ 830492 h 3912503"/>
              <a:gd name="connsiteX4724" fmla="*/ 6478961 w 12192528"/>
              <a:gd name="connsiteY4724" fmla="*/ 841302 h 3912503"/>
              <a:gd name="connsiteX4725" fmla="*/ 6482560 w 12192528"/>
              <a:gd name="connsiteY4725" fmla="*/ 844904 h 3912503"/>
              <a:gd name="connsiteX4726" fmla="*/ 6489761 w 12192528"/>
              <a:gd name="connsiteY4726" fmla="*/ 848508 h 3912503"/>
              <a:gd name="connsiteX4727" fmla="*/ 6493362 w 12192528"/>
              <a:gd name="connsiteY4727" fmla="*/ 852112 h 3912503"/>
              <a:gd name="connsiteX4728" fmla="*/ 6486162 w 12192528"/>
              <a:gd name="connsiteY4728" fmla="*/ 848508 h 3912503"/>
              <a:gd name="connsiteX4729" fmla="*/ 6478959 w 12192528"/>
              <a:gd name="connsiteY4729" fmla="*/ 844904 h 3912503"/>
              <a:gd name="connsiteX4730" fmla="*/ 6496963 w 12192528"/>
              <a:gd name="connsiteY4730" fmla="*/ 862921 h 3912503"/>
              <a:gd name="connsiteX4731" fmla="*/ 6486164 w 12192528"/>
              <a:gd name="connsiteY4731" fmla="*/ 873731 h 3912503"/>
              <a:gd name="connsiteX4732" fmla="*/ 6633774 w 12192528"/>
              <a:gd name="connsiteY4732" fmla="*/ 953002 h 3912503"/>
              <a:gd name="connsiteX4733" fmla="*/ 6640974 w 12192528"/>
              <a:gd name="connsiteY4733" fmla="*/ 956607 h 3912503"/>
              <a:gd name="connsiteX4734" fmla="*/ 6644573 w 12192528"/>
              <a:gd name="connsiteY4734" fmla="*/ 960209 h 3912503"/>
              <a:gd name="connsiteX4735" fmla="*/ 6702181 w 12192528"/>
              <a:gd name="connsiteY4735" fmla="*/ 996241 h 3912503"/>
              <a:gd name="connsiteX4736" fmla="*/ 6774188 w 12192528"/>
              <a:gd name="connsiteY4736" fmla="*/ 1039481 h 3912503"/>
              <a:gd name="connsiteX4737" fmla="*/ 6842593 w 12192528"/>
              <a:gd name="connsiteY4737" fmla="*/ 1093530 h 3912503"/>
              <a:gd name="connsiteX4738" fmla="*/ 6943402 w 12192528"/>
              <a:gd name="connsiteY4738" fmla="*/ 1172803 h 3912503"/>
              <a:gd name="connsiteX4739" fmla="*/ 6948504 w 12192528"/>
              <a:gd name="connsiteY4739" fmla="*/ 1177734 h 3912503"/>
              <a:gd name="connsiteX4740" fmla="*/ 6951854 w 12192528"/>
              <a:gd name="connsiteY4740" fmla="*/ 1167214 h 3912503"/>
              <a:gd name="connsiteX4741" fmla="*/ 6956495 w 12192528"/>
              <a:gd name="connsiteY4741" fmla="*/ 1161040 h 3912503"/>
              <a:gd name="connsiteX4742" fmla="*/ 6963833 w 12192528"/>
              <a:gd name="connsiteY4742" fmla="*/ 1154866 h 3912503"/>
              <a:gd name="connsiteX4743" fmla="*/ 6970403 w 12192528"/>
              <a:gd name="connsiteY4743" fmla="*/ 1151393 h 3912503"/>
              <a:gd name="connsiteX4744" fmla="*/ 6994748 w 12192528"/>
              <a:gd name="connsiteY4744" fmla="*/ 1145991 h 3912503"/>
              <a:gd name="connsiteX4745" fmla="*/ 7007110 w 12192528"/>
              <a:gd name="connsiteY4745" fmla="*/ 1146377 h 3912503"/>
              <a:gd name="connsiteX4746" fmla="*/ 7026426 w 12192528"/>
              <a:gd name="connsiteY4746" fmla="*/ 1161425 h 3912503"/>
              <a:gd name="connsiteX4747" fmla="*/ 7027586 w 12192528"/>
              <a:gd name="connsiteY4747" fmla="*/ 1170687 h 3912503"/>
              <a:gd name="connsiteX4748" fmla="*/ 7027973 w 12192528"/>
              <a:gd name="connsiteY4748" fmla="*/ 1174545 h 3912503"/>
              <a:gd name="connsiteX4749" fmla="*/ 7029903 w 12192528"/>
              <a:gd name="connsiteY4749" fmla="*/ 1184964 h 3912503"/>
              <a:gd name="connsiteX4750" fmla="*/ 7031062 w 12192528"/>
              <a:gd name="connsiteY4750" fmla="*/ 1189981 h 3912503"/>
              <a:gd name="connsiteX4751" fmla="*/ 7030677 w 12192528"/>
              <a:gd name="connsiteY4751" fmla="*/ 1196541 h 3912503"/>
              <a:gd name="connsiteX4752" fmla="*/ 7027973 w 12192528"/>
              <a:gd name="connsiteY4752" fmla="*/ 1203101 h 3912503"/>
              <a:gd name="connsiteX4753" fmla="*/ 7019470 w 12192528"/>
              <a:gd name="connsiteY4753" fmla="*/ 1218922 h 3912503"/>
              <a:gd name="connsiteX4754" fmla="*/ 6997569 w 12192528"/>
              <a:gd name="connsiteY4754" fmla="*/ 1232784 h 3912503"/>
              <a:gd name="connsiteX4755" fmla="*/ 7008208 w 12192528"/>
              <a:gd name="connsiteY4755" fmla="*/ 1248471 h 3912503"/>
              <a:gd name="connsiteX4756" fmla="*/ 6997405 w 12192528"/>
              <a:gd name="connsiteY4756" fmla="*/ 1237661 h 3912503"/>
              <a:gd name="connsiteX4757" fmla="*/ 7001005 w 12192528"/>
              <a:gd name="connsiteY4757" fmla="*/ 1244867 h 3912503"/>
              <a:gd name="connsiteX4758" fmla="*/ 7004609 w 12192528"/>
              <a:gd name="connsiteY4758" fmla="*/ 1248471 h 3912503"/>
              <a:gd name="connsiteX4759" fmla="*/ 6997406 w 12192528"/>
              <a:gd name="connsiteY4759" fmla="*/ 1244867 h 3912503"/>
              <a:gd name="connsiteX4760" fmla="*/ 6993807 w 12192528"/>
              <a:gd name="connsiteY4760" fmla="*/ 1244867 h 3912503"/>
              <a:gd name="connsiteX4761" fmla="*/ 7076615 w 12192528"/>
              <a:gd name="connsiteY4761" fmla="*/ 1320535 h 3912503"/>
              <a:gd name="connsiteX4762" fmla="*/ 7104966 w 12192528"/>
              <a:gd name="connsiteY4762" fmla="*/ 1362874 h 3912503"/>
              <a:gd name="connsiteX4763" fmla="*/ 7133764 w 12192528"/>
              <a:gd name="connsiteY4763" fmla="*/ 1400593 h 3912503"/>
              <a:gd name="connsiteX4764" fmla="*/ 7148176 w 12192528"/>
              <a:gd name="connsiteY4764" fmla="*/ 1392974 h 3912503"/>
              <a:gd name="connsiteX4765" fmla="*/ 7216664 w 12192528"/>
              <a:gd name="connsiteY4765" fmla="*/ 1377774 h 3912503"/>
              <a:gd name="connsiteX4766" fmla="*/ 7251450 w 12192528"/>
              <a:gd name="connsiteY4766" fmla="*/ 1378861 h 3912503"/>
              <a:gd name="connsiteX4767" fmla="*/ 7305807 w 12192528"/>
              <a:gd name="connsiteY4767" fmla="*/ 1421204 h 3912503"/>
              <a:gd name="connsiteX4768" fmla="*/ 7309068 w 12192528"/>
              <a:gd name="connsiteY4768" fmla="*/ 1447261 h 3912503"/>
              <a:gd name="connsiteX4769" fmla="*/ 7309326 w 12192528"/>
              <a:gd name="connsiteY4769" fmla="*/ 1449835 h 3912503"/>
              <a:gd name="connsiteX4770" fmla="*/ 7350188 w 12192528"/>
              <a:gd name="connsiteY4770" fmla="*/ 1406717 h 3912503"/>
              <a:gd name="connsiteX4771" fmla="*/ 7498986 w 12192528"/>
              <a:gd name="connsiteY4771" fmla="*/ 1279882 h 3912503"/>
              <a:gd name="connsiteX4772" fmla="*/ 7534700 w 12192528"/>
              <a:gd name="connsiteY4772" fmla="*/ 1257005 h 3912503"/>
              <a:gd name="connsiteX4773" fmla="*/ 7527867 w 12192528"/>
              <a:gd name="connsiteY4773" fmla="*/ 1250208 h 3912503"/>
              <a:gd name="connsiteX4774" fmla="*/ 7528782 w 12192528"/>
              <a:gd name="connsiteY4774" fmla="*/ 1248911 h 3912503"/>
              <a:gd name="connsiteX4775" fmla="*/ 7526944 w 12192528"/>
              <a:gd name="connsiteY4775" fmla="*/ 1245027 h 3912503"/>
              <a:gd name="connsiteX4776" fmla="*/ 7523274 w 12192528"/>
              <a:gd name="connsiteY4776" fmla="*/ 1243392 h 3912503"/>
              <a:gd name="connsiteX4777" fmla="*/ 7520810 w 12192528"/>
              <a:gd name="connsiteY4777" fmla="*/ 1238486 h 3912503"/>
              <a:gd name="connsiteX4778" fmla="*/ 7512842 w 12192528"/>
              <a:gd name="connsiteY4778" fmla="*/ 1222749 h 3912503"/>
              <a:gd name="connsiteX4779" fmla="*/ 7509977 w 12192528"/>
              <a:gd name="connsiteY4779" fmla="*/ 1220502 h 3912503"/>
              <a:gd name="connsiteX4780" fmla="*/ 7513857 w 12192528"/>
              <a:gd name="connsiteY4780" fmla="*/ 1218048 h 3912503"/>
              <a:gd name="connsiteX4781" fmla="*/ 7514485 w 12192528"/>
              <a:gd name="connsiteY4781" fmla="*/ 1218048 h 3912503"/>
              <a:gd name="connsiteX4782" fmla="*/ 7518364 w 12192528"/>
              <a:gd name="connsiteY4782" fmla="*/ 1211100 h 3912503"/>
              <a:gd name="connsiteX4783" fmla="*/ 7518766 w 12192528"/>
              <a:gd name="connsiteY4783" fmla="*/ 1201495 h 3912503"/>
              <a:gd name="connsiteX4784" fmla="*/ 7522241 w 12192528"/>
              <a:gd name="connsiteY4784" fmla="*/ 1188005 h 3912503"/>
              <a:gd name="connsiteX4785" fmla="*/ 7525310 w 12192528"/>
              <a:gd name="connsiteY4785" fmla="*/ 1184326 h 3912503"/>
              <a:gd name="connsiteX4786" fmla="*/ 7533699 w 12192528"/>
              <a:gd name="connsiteY4786" fmla="*/ 1173699 h 3912503"/>
              <a:gd name="connsiteX4787" fmla="*/ 7538609 w 12192528"/>
              <a:gd name="connsiteY4787" fmla="*/ 1171859 h 3912503"/>
              <a:gd name="connsiteX4788" fmla="*/ 7558845 w 12192528"/>
              <a:gd name="connsiteY4788" fmla="*/ 1165933 h 3912503"/>
              <a:gd name="connsiteX4789" fmla="*/ 7558845 w 12192528"/>
              <a:gd name="connsiteY4789" fmla="*/ 1161436 h 3912503"/>
              <a:gd name="connsiteX4790" fmla="*/ 7553535 w 12192528"/>
              <a:gd name="connsiteY4790" fmla="*/ 1160823 h 3912503"/>
              <a:gd name="connsiteX4791" fmla="*/ 7549843 w 12192528"/>
              <a:gd name="connsiteY4791" fmla="*/ 1163276 h 3912503"/>
              <a:gd name="connsiteX4792" fmla="*/ 7546376 w 12192528"/>
              <a:gd name="connsiteY4792" fmla="*/ 1163684 h 3912503"/>
              <a:gd name="connsiteX4793" fmla="*/ 7546988 w 12192528"/>
              <a:gd name="connsiteY4793" fmla="*/ 1160005 h 3912503"/>
              <a:gd name="connsiteX4794" fmla="*/ 7549843 w 12192528"/>
              <a:gd name="connsiteY4794" fmla="*/ 1157348 h 3912503"/>
              <a:gd name="connsiteX4795" fmla="*/ 7550877 w 12192528"/>
              <a:gd name="connsiteY4795" fmla="*/ 1151013 h 3912503"/>
              <a:gd name="connsiteX4796" fmla="*/ 7545341 w 12192528"/>
              <a:gd name="connsiteY4796" fmla="*/ 1152239 h 3912503"/>
              <a:gd name="connsiteX4797" fmla="*/ 7541048 w 12192528"/>
              <a:gd name="connsiteY4797" fmla="*/ 1155713 h 3912503"/>
              <a:gd name="connsiteX4798" fmla="*/ 7536967 w 12192528"/>
              <a:gd name="connsiteY4798" fmla="*/ 1153056 h 3912503"/>
              <a:gd name="connsiteX4799" fmla="*/ 7541460 w 12192528"/>
              <a:gd name="connsiteY4799" fmla="*/ 1141407 h 3912503"/>
              <a:gd name="connsiteX4800" fmla="*/ 7541460 w 12192528"/>
              <a:gd name="connsiteY4800" fmla="*/ 1130166 h 3912503"/>
              <a:gd name="connsiteX4801" fmla="*/ 7537376 w 12192528"/>
              <a:gd name="connsiteY4801" fmla="*/ 1125670 h 3912503"/>
              <a:gd name="connsiteX4802" fmla="*/ 7536141 w 12192528"/>
              <a:gd name="connsiteY4802" fmla="*/ 1123422 h 3912503"/>
              <a:gd name="connsiteX4803" fmla="*/ 7538392 w 12192528"/>
              <a:gd name="connsiteY4803" fmla="*/ 1122195 h 3912503"/>
              <a:gd name="connsiteX4804" fmla="*/ 7542687 w 12192528"/>
              <a:gd name="connsiteY4804" fmla="*/ 1118108 h 3912503"/>
              <a:gd name="connsiteX4805" fmla="*/ 7548005 w 12192528"/>
              <a:gd name="connsiteY4805" fmla="*/ 1108910 h 3912503"/>
              <a:gd name="connsiteX4806" fmla="*/ 7548220 w 12192528"/>
              <a:gd name="connsiteY4806" fmla="*/ 1104006 h 3912503"/>
              <a:gd name="connsiteX4807" fmla="*/ 7546575 w 12192528"/>
              <a:gd name="connsiteY4807" fmla="*/ 1100736 h 3912503"/>
              <a:gd name="connsiteX4808" fmla="*/ 7550056 w 12192528"/>
              <a:gd name="connsiteY4808" fmla="*/ 1098487 h 3912503"/>
              <a:gd name="connsiteX4809" fmla="*/ 7552912 w 12192528"/>
              <a:gd name="connsiteY4809" fmla="*/ 1098079 h 3912503"/>
              <a:gd name="connsiteX4810" fmla="*/ 7556386 w 12192528"/>
              <a:gd name="connsiteY4810" fmla="*/ 1089699 h 3912503"/>
              <a:gd name="connsiteX4811" fmla="*/ 7555366 w 12192528"/>
              <a:gd name="connsiteY4811" fmla="*/ 1088064 h 3912503"/>
              <a:gd name="connsiteX4812" fmla="*/ 7555570 w 12192528"/>
              <a:gd name="connsiteY4812" fmla="*/ 1084386 h 3912503"/>
              <a:gd name="connsiteX4813" fmla="*/ 7558845 w 12192528"/>
              <a:gd name="connsiteY4813" fmla="*/ 1085203 h 3912503"/>
              <a:gd name="connsiteX4814" fmla="*/ 7560900 w 12192528"/>
              <a:gd name="connsiteY4814" fmla="*/ 1087860 h 3912503"/>
              <a:gd name="connsiteX4815" fmla="*/ 7564981 w 12192528"/>
              <a:gd name="connsiteY4815" fmla="*/ 1088473 h 3912503"/>
              <a:gd name="connsiteX4816" fmla="*/ 7577466 w 12192528"/>
              <a:gd name="connsiteY4816" fmla="*/ 1085203 h 3912503"/>
              <a:gd name="connsiteX4817" fmla="*/ 7592997 w 12192528"/>
              <a:gd name="connsiteY4817" fmla="*/ 1084181 h 3912503"/>
              <a:gd name="connsiteX4818" fmla="*/ 7596671 w 12192528"/>
              <a:gd name="connsiteY4818" fmla="*/ 1086020 h 3912503"/>
              <a:gd name="connsiteX4819" fmla="*/ 7607318 w 12192528"/>
              <a:gd name="connsiteY4819" fmla="*/ 1090925 h 3912503"/>
              <a:gd name="connsiteX4820" fmla="*/ 7609352 w 12192528"/>
              <a:gd name="connsiteY4820" fmla="*/ 1092357 h 3912503"/>
              <a:gd name="connsiteX4821" fmla="*/ 7618364 w 12192528"/>
              <a:gd name="connsiteY4821" fmla="*/ 1103188 h 3912503"/>
              <a:gd name="connsiteX4822" fmla="*/ 7623885 w 12192528"/>
              <a:gd name="connsiteY4822" fmla="*/ 1121582 h 3912503"/>
              <a:gd name="connsiteX4823" fmla="*/ 7626549 w 12192528"/>
              <a:gd name="connsiteY4823" fmla="*/ 1127918 h 3912503"/>
              <a:gd name="connsiteX4824" fmla="*/ 7625918 w 12192528"/>
              <a:gd name="connsiteY4824" fmla="*/ 1136910 h 3912503"/>
              <a:gd name="connsiteX4825" fmla="*/ 7625103 w 12192528"/>
              <a:gd name="connsiteY4825" fmla="*/ 1144472 h 3912503"/>
              <a:gd name="connsiteX4826" fmla="*/ 7625317 w 12192528"/>
              <a:gd name="connsiteY4826" fmla="*/ 1147539 h 3912503"/>
              <a:gd name="connsiteX4827" fmla="*/ 7613239 w 12192528"/>
              <a:gd name="connsiteY4827" fmla="*/ 1161436 h 3912503"/>
              <a:gd name="connsiteX4828" fmla="*/ 7601786 w 12192528"/>
              <a:gd name="connsiteY4828" fmla="*/ 1168180 h 3912503"/>
              <a:gd name="connsiteX4829" fmla="*/ 7593194 w 12192528"/>
              <a:gd name="connsiteY4829" fmla="*/ 1179421 h 3912503"/>
              <a:gd name="connsiteX4830" fmla="*/ 7594422 w 12192528"/>
              <a:gd name="connsiteY4830" fmla="*/ 1181670 h 3912503"/>
              <a:gd name="connsiteX4831" fmla="*/ 7606502 w 12192528"/>
              <a:gd name="connsiteY4831" fmla="*/ 1195976 h 3912503"/>
              <a:gd name="connsiteX4832" fmla="*/ 7608139 w 12192528"/>
              <a:gd name="connsiteY4832" fmla="*/ 1199246 h 3912503"/>
              <a:gd name="connsiteX4833" fmla="*/ 7609682 w 12192528"/>
              <a:gd name="connsiteY4833" fmla="*/ 1208978 h 3912503"/>
              <a:gd name="connsiteX4834" fmla="*/ 7711936 w 12192528"/>
              <a:gd name="connsiteY4834" fmla="*/ 1143485 h 3912503"/>
              <a:gd name="connsiteX4835" fmla="*/ 8386838 w 12192528"/>
              <a:gd name="connsiteY4835" fmla="*/ 800356 h 3912503"/>
              <a:gd name="connsiteX4836" fmla="*/ 8642502 w 12192528"/>
              <a:gd name="connsiteY4836" fmla="*/ 723473 h 3912503"/>
              <a:gd name="connsiteX4837" fmla="*/ 8655782 w 12192528"/>
              <a:gd name="connsiteY4837" fmla="*/ 720746 h 3912503"/>
              <a:gd name="connsiteX4838" fmla="*/ 8652892 w 12192528"/>
              <a:gd name="connsiteY4838" fmla="*/ 715079 h 3912503"/>
              <a:gd name="connsiteX4839" fmla="*/ 8647600 w 12192528"/>
              <a:gd name="connsiteY4839" fmla="*/ 710301 h 3912503"/>
              <a:gd name="connsiteX4840" fmla="*/ 8636152 w 12192528"/>
              <a:gd name="connsiteY4840" fmla="*/ 703557 h 3912503"/>
              <a:gd name="connsiteX4841" fmla="*/ 8624086 w 12192528"/>
              <a:gd name="connsiteY4841" fmla="*/ 689660 h 3912503"/>
              <a:gd name="connsiteX4842" fmla="*/ 8624289 w 12192528"/>
              <a:gd name="connsiteY4842" fmla="*/ 686593 h 3912503"/>
              <a:gd name="connsiteX4843" fmla="*/ 8623472 w 12192528"/>
              <a:gd name="connsiteY4843" fmla="*/ 679031 h 3912503"/>
              <a:gd name="connsiteX4844" fmla="*/ 8622859 w 12192528"/>
              <a:gd name="connsiteY4844" fmla="*/ 670039 h 3912503"/>
              <a:gd name="connsiteX4845" fmla="*/ 8625520 w 12192528"/>
              <a:gd name="connsiteY4845" fmla="*/ 663703 h 3912503"/>
              <a:gd name="connsiteX4846" fmla="*/ 8631040 w 12192528"/>
              <a:gd name="connsiteY4846" fmla="*/ 645309 h 3912503"/>
              <a:gd name="connsiteX4847" fmla="*/ 8640035 w 12192528"/>
              <a:gd name="connsiteY4847" fmla="*/ 634477 h 3912503"/>
              <a:gd name="connsiteX4848" fmla="*/ 8642079 w 12192528"/>
              <a:gd name="connsiteY4848" fmla="*/ 633046 h 3912503"/>
              <a:gd name="connsiteX4849" fmla="*/ 8652713 w 12192528"/>
              <a:gd name="connsiteY4849" fmla="*/ 628141 h 3912503"/>
              <a:gd name="connsiteX4850" fmla="*/ 8656393 w 12192528"/>
              <a:gd name="connsiteY4850" fmla="*/ 626302 h 3912503"/>
              <a:gd name="connsiteX4851" fmla="*/ 8671936 w 12192528"/>
              <a:gd name="connsiteY4851" fmla="*/ 627324 h 3912503"/>
              <a:gd name="connsiteX4852" fmla="*/ 8684410 w 12192528"/>
              <a:gd name="connsiteY4852" fmla="*/ 630594 h 3912503"/>
              <a:gd name="connsiteX4853" fmla="*/ 8688500 w 12192528"/>
              <a:gd name="connsiteY4853" fmla="*/ 629981 h 3912503"/>
              <a:gd name="connsiteX4854" fmla="*/ 8690544 w 12192528"/>
              <a:gd name="connsiteY4854" fmla="*/ 627324 h 3912503"/>
              <a:gd name="connsiteX4855" fmla="*/ 8693816 w 12192528"/>
              <a:gd name="connsiteY4855" fmla="*/ 626507 h 3912503"/>
              <a:gd name="connsiteX4856" fmla="*/ 8694021 w 12192528"/>
              <a:gd name="connsiteY4856" fmla="*/ 630185 h 3912503"/>
              <a:gd name="connsiteX4857" fmla="*/ 8692999 w 12192528"/>
              <a:gd name="connsiteY4857" fmla="*/ 631820 h 3912503"/>
              <a:gd name="connsiteX4858" fmla="*/ 8696476 w 12192528"/>
              <a:gd name="connsiteY4858" fmla="*/ 640199 h 3912503"/>
              <a:gd name="connsiteX4859" fmla="*/ 8699338 w 12192528"/>
              <a:gd name="connsiteY4859" fmla="*/ 640608 h 3912503"/>
              <a:gd name="connsiteX4860" fmla="*/ 8702815 w 12192528"/>
              <a:gd name="connsiteY4860" fmla="*/ 642857 h 3912503"/>
              <a:gd name="connsiteX4861" fmla="*/ 8701178 w 12192528"/>
              <a:gd name="connsiteY4861" fmla="*/ 646127 h 3912503"/>
              <a:gd name="connsiteX4862" fmla="*/ 8701383 w 12192528"/>
              <a:gd name="connsiteY4862" fmla="*/ 651031 h 3912503"/>
              <a:gd name="connsiteX4863" fmla="*/ 8706698 w 12192528"/>
              <a:gd name="connsiteY4863" fmla="*/ 660229 h 3912503"/>
              <a:gd name="connsiteX4864" fmla="*/ 8710994 w 12192528"/>
              <a:gd name="connsiteY4864" fmla="*/ 664316 h 3912503"/>
              <a:gd name="connsiteX4865" fmla="*/ 8713242 w 12192528"/>
              <a:gd name="connsiteY4865" fmla="*/ 665543 h 3912503"/>
              <a:gd name="connsiteX4866" fmla="*/ 8712016 w 12192528"/>
              <a:gd name="connsiteY4866" fmla="*/ 667791 h 3912503"/>
              <a:gd name="connsiteX4867" fmla="*/ 8707926 w 12192528"/>
              <a:gd name="connsiteY4867" fmla="*/ 672287 h 3912503"/>
              <a:gd name="connsiteX4868" fmla="*/ 8707926 w 12192528"/>
              <a:gd name="connsiteY4868" fmla="*/ 683528 h 3912503"/>
              <a:gd name="connsiteX4869" fmla="*/ 8712426 w 12192528"/>
              <a:gd name="connsiteY4869" fmla="*/ 695177 h 3912503"/>
              <a:gd name="connsiteX4870" fmla="*/ 8708336 w 12192528"/>
              <a:gd name="connsiteY4870" fmla="*/ 697834 h 3912503"/>
              <a:gd name="connsiteX4871" fmla="*/ 8704040 w 12192528"/>
              <a:gd name="connsiteY4871" fmla="*/ 694360 h 3912503"/>
              <a:gd name="connsiteX4872" fmla="*/ 8698520 w 12192528"/>
              <a:gd name="connsiteY4872" fmla="*/ 693134 h 3912503"/>
              <a:gd name="connsiteX4873" fmla="*/ 8699543 w 12192528"/>
              <a:gd name="connsiteY4873" fmla="*/ 699469 h 3912503"/>
              <a:gd name="connsiteX4874" fmla="*/ 8702406 w 12192528"/>
              <a:gd name="connsiteY4874" fmla="*/ 702126 h 3912503"/>
              <a:gd name="connsiteX4875" fmla="*/ 8703020 w 12192528"/>
              <a:gd name="connsiteY4875" fmla="*/ 705805 h 3912503"/>
              <a:gd name="connsiteX4876" fmla="*/ 8699543 w 12192528"/>
              <a:gd name="connsiteY4876" fmla="*/ 705397 h 3912503"/>
              <a:gd name="connsiteX4877" fmla="*/ 8695861 w 12192528"/>
              <a:gd name="connsiteY4877" fmla="*/ 702944 h 3912503"/>
              <a:gd name="connsiteX4878" fmla="*/ 8690544 w 12192528"/>
              <a:gd name="connsiteY4878" fmla="*/ 703557 h 3912503"/>
              <a:gd name="connsiteX4879" fmla="*/ 8690544 w 12192528"/>
              <a:gd name="connsiteY4879" fmla="*/ 708053 h 3912503"/>
              <a:gd name="connsiteX4880" fmla="*/ 8695871 w 12192528"/>
              <a:gd name="connsiteY4880" fmla="*/ 712514 h 3912503"/>
              <a:gd name="connsiteX4881" fmla="*/ 8833254 w 12192528"/>
              <a:gd name="connsiteY4881" fmla="*/ 684302 h 3912503"/>
              <a:gd name="connsiteX4882" fmla="*/ 8834152 w 12192528"/>
              <a:gd name="connsiteY4882" fmla="*/ 681882 h 3912503"/>
              <a:gd name="connsiteX4883" fmla="*/ 8839562 w 12192528"/>
              <a:gd name="connsiteY4883" fmla="*/ 664903 h 3912503"/>
              <a:gd name="connsiteX4884" fmla="*/ 8844197 w 12192528"/>
              <a:gd name="connsiteY4884" fmla="*/ 658730 h 3912503"/>
              <a:gd name="connsiteX4885" fmla="*/ 8851540 w 12192528"/>
              <a:gd name="connsiteY4885" fmla="*/ 652555 h 3912503"/>
              <a:gd name="connsiteX4886" fmla="*/ 8858108 w 12192528"/>
              <a:gd name="connsiteY4886" fmla="*/ 649082 h 3912503"/>
              <a:gd name="connsiteX4887" fmla="*/ 8882448 w 12192528"/>
              <a:gd name="connsiteY4887" fmla="*/ 643680 h 3912503"/>
              <a:gd name="connsiteX4888" fmla="*/ 8894812 w 12192528"/>
              <a:gd name="connsiteY4888" fmla="*/ 644066 h 3912503"/>
              <a:gd name="connsiteX4889" fmla="*/ 8914130 w 12192528"/>
              <a:gd name="connsiteY4889" fmla="*/ 659115 h 3912503"/>
              <a:gd name="connsiteX4890" fmla="*/ 8915251 w 12192528"/>
              <a:gd name="connsiteY4890" fmla="*/ 668076 h 3912503"/>
              <a:gd name="connsiteX4891" fmla="*/ 9085203 w 12192528"/>
              <a:gd name="connsiteY4891" fmla="*/ 642648 h 3912503"/>
              <a:gd name="connsiteX4892" fmla="*/ 9124174 w 12192528"/>
              <a:gd name="connsiteY4892" fmla="*/ 640237 h 3912503"/>
              <a:gd name="connsiteX4893" fmla="*/ 9136268 w 12192528"/>
              <a:gd name="connsiteY4893" fmla="*/ 641172 h 3912503"/>
              <a:gd name="connsiteX4894" fmla="*/ 9136283 w 12192528"/>
              <a:gd name="connsiteY4894" fmla="*/ 641088 h 3912503"/>
              <a:gd name="connsiteX4895" fmla="*/ 9136550 w 12192528"/>
              <a:gd name="connsiteY4895" fmla="*/ 638409 h 3912503"/>
              <a:gd name="connsiteX4896" fmla="*/ 9137356 w 12192528"/>
              <a:gd name="connsiteY4896" fmla="*/ 631976 h 3912503"/>
              <a:gd name="connsiteX4897" fmla="*/ 9150774 w 12192528"/>
              <a:gd name="connsiteY4897" fmla="*/ 621523 h 3912503"/>
              <a:gd name="connsiteX4898" fmla="*/ 9159363 w 12192528"/>
              <a:gd name="connsiteY4898" fmla="*/ 621255 h 3912503"/>
              <a:gd name="connsiteX4899" fmla="*/ 9168217 w 12192528"/>
              <a:gd name="connsiteY4899" fmla="*/ 621020 h 3912503"/>
              <a:gd name="connsiteX4900" fmla="*/ 9168219 w 12192528"/>
              <a:gd name="connsiteY4900" fmla="*/ 621020 h 3912503"/>
              <a:gd name="connsiteX4901" fmla="*/ 9176268 w 12192528"/>
              <a:gd name="connsiteY4901" fmla="*/ 625007 h 3912503"/>
              <a:gd name="connsiteX4902" fmla="*/ 9180830 w 12192528"/>
              <a:gd name="connsiteY4902" fmla="*/ 627419 h 3912503"/>
              <a:gd name="connsiteX4903" fmla="*/ 9185932 w 12192528"/>
              <a:gd name="connsiteY4903" fmla="*/ 631707 h 3912503"/>
              <a:gd name="connsiteX4904" fmla="*/ 9189150 w 12192528"/>
              <a:gd name="connsiteY4904" fmla="*/ 635996 h 3912503"/>
              <a:gd name="connsiteX4905" fmla="*/ 9191804 w 12192528"/>
              <a:gd name="connsiteY4905" fmla="*/ 644325 h 3912503"/>
              <a:gd name="connsiteX4906" fmla="*/ 9216932 w 12192528"/>
              <a:gd name="connsiteY4906" fmla="*/ 645251 h 3912503"/>
              <a:gd name="connsiteX4907" fmla="*/ 9268811 w 12192528"/>
              <a:gd name="connsiteY4907" fmla="*/ 629588 h 3912503"/>
              <a:gd name="connsiteX4908" fmla="*/ 9319660 w 12192528"/>
              <a:gd name="connsiteY4908" fmla="*/ 637272 h 3912503"/>
              <a:gd name="connsiteX4909" fmla="*/ 9384428 w 12192528"/>
              <a:gd name="connsiteY4909" fmla="*/ 653459 h 3912503"/>
              <a:gd name="connsiteX4910" fmla="*/ 9502498 w 12192528"/>
              <a:gd name="connsiteY4910" fmla="*/ 650498 h 3912503"/>
              <a:gd name="connsiteX4911" fmla="*/ 9606748 w 12192528"/>
              <a:gd name="connsiteY4911" fmla="*/ 670152 h 3912503"/>
              <a:gd name="connsiteX4912" fmla="*/ 9612232 w 12192528"/>
              <a:gd name="connsiteY4912" fmla="*/ 671028 h 3912503"/>
              <a:gd name="connsiteX4913" fmla="*/ 9613534 w 12192528"/>
              <a:gd name="connsiteY4913" fmla="*/ 664016 h 3912503"/>
              <a:gd name="connsiteX4914" fmla="*/ 9613823 w 12192528"/>
              <a:gd name="connsiteY4914" fmla="*/ 661135 h 3912503"/>
              <a:gd name="connsiteX4915" fmla="*/ 9614688 w 12192528"/>
              <a:gd name="connsiteY4915" fmla="*/ 654223 h 3912503"/>
              <a:gd name="connsiteX4916" fmla="*/ 9629108 w 12192528"/>
              <a:gd name="connsiteY4916" fmla="*/ 642990 h 3912503"/>
              <a:gd name="connsiteX4917" fmla="*/ 9638335 w 12192528"/>
              <a:gd name="connsiteY4917" fmla="*/ 642702 h 3912503"/>
              <a:gd name="connsiteX4918" fmla="*/ 9656506 w 12192528"/>
              <a:gd name="connsiteY4918" fmla="*/ 646734 h 3912503"/>
              <a:gd name="connsiteX4919" fmla="*/ 9661408 w 12192528"/>
              <a:gd name="connsiteY4919" fmla="*/ 649326 h 3912503"/>
              <a:gd name="connsiteX4920" fmla="*/ 9666888 w 12192528"/>
              <a:gd name="connsiteY4920" fmla="*/ 653935 h 3912503"/>
              <a:gd name="connsiteX4921" fmla="*/ 9670348 w 12192528"/>
              <a:gd name="connsiteY4921" fmla="*/ 658543 h 3912503"/>
              <a:gd name="connsiteX4922" fmla="*/ 9674385 w 12192528"/>
              <a:gd name="connsiteY4922" fmla="*/ 671216 h 3912503"/>
              <a:gd name="connsiteX4923" fmla="*/ 9677270 w 12192528"/>
              <a:gd name="connsiteY4923" fmla="*/ 678993 h 3912503"/>
              <a:gd name="connsiteX4924" fmla="*/ 9677270 w 12192528"/>
              <a:gd name="connsiteY4924" fmla="*/ 681415 h 3912503"/>
              <a:gd name="connsiteX4925" fmla="*/ 9711442 w 12192528"/>
              <a:gd name="connsiteY4925" fmla="*/ 686872 h 3912503"/>
              <a:gd name="connsiteX4926" fmla="*/ 9824543 w 12192528"/>
              <a:gd name="connsiteY4926" fmla="*/ 708328 h 3912503"/>
              <a:gd name="connsiteX4927" fmla="*/ 9827713 w 12192528"/>
              <a:gd name="connsiteY4927" fmla="*/ 698989 h 3912503"/>
              <a:gd name="connsiteX4928" fmla="*/ 9815752 w 12192528"/>
              <a:gd name="connsiteY4928" fmla="*/ 624202 h 3912503"/>
              <a:gd name="connsiteX4929" fmla="*/ 9804912 w 12192528"/>
              <a:gd name="connsiteY4929" fmla="*/ 572226 h 3912503"/>
              <a:gd name="connsiteX4930" fmla="*/ 9813791 w 12192528"/>
              <a:gd name="connsiteY4930" fmla="*/ 540299 h 3912503"/>
              <a:gd name="connsiteX4931" fmla="*/ 9809715 w 12192528"/>
              <a:gd name="connsiteY4931" fmla="*/ 537720 h 3912503"/>
              <a:gd name="connsiteX4932" fmla="*/ 9803372 w 12192528"/>
              <a:gd name="connsiteY4932" fmla="*/ 525911 h 3912503"/>
              <a:gd name="connsiteX4933" fmla="*/ 9801352 w 12192528"/>
              <a:gd name="connsiteY4933" fmla="*/ 521015 h 3912503"/>
              <a:gd name="connsiteX4934" fmla="*/ 9801066 w 12192528"/>
              <a:gd name="connsiteY4934" fmla="*/ 516119 h 3912503"/>
              <a:gd name="connsiteX4935" fmla="*/ 9801928 w 12192528"/>
              <a:gd name="connsiteY4935" fmla="*/ 512375 h 3912503"/>
              <a:gd name="connsiteX4936" fmla="*/ 9803372 w 12192528"/>
              <a:gd name="connsiteY4936" fmla="*/ 504597 h 3912503"/>
              <a:gd name="connsiteX4937" fmla="*/ 9803659 w 12192528"/>
              <a:gd name="connsiteY4937" fmla="*/ 501718 h 3912503"/>
              <a:gd name="connsiteX4938" fmla="*/ 9804527 w 12192528"/>
              <a:gd name="connsiteY4938" fmla="*/ 494805 h 3912503"/>
              <a:gd name="connsiteX4939" fmla="*/ 9818944 w 12192528"/>
              <a:gd name="connsiteY4939" fmla="*/ 483572 h 3912503"/>
              <a:gd name="connsiteX4940" fmla="*/ 9828174 w 12192528"/>
              <a:gd name="connsiteY4940" fmla="*/ 483283 h 3912503"/>
              <a:gd name="connsiteX4941" fmla="*/ 9846342 w 12192528"/>
              <a:gd name="connsiteY4941" fmla="*/ 487316 h 3912503"/>
              <a:gd name="connsiteX4942" fmla="*/ 9851245 w 12192528"/>
              <a:gd name="connsiteY4942" fmla="*/ 489908 h 3912503"/>
              <a:gd name="connsiteX4943" fmla="*/ 9856724 w 12192528"/>
              <a:gd name="connsiteY4943" fmla="*/ 494516 h 3912503"/>
              <a:gd name="connsiteX4944" fmla="*/ 9860184 w 12192528"/>
              <a:gd name="connsiteY4944" fmla="*/ 499126 h 3912503"/>
              <a:gd name="connsiteX4945" fmla="*/ 9864224 w 12192528"/>
              <a:gd name="connsiteY4945" fmla="*/ 511798 h 3912503"/>
              <a:gd name="connsiteX4946" fmla="*/ 9867106 w 12192528"/>
              <a:gd name="connsiteY4946" fmla="*/ 519575 h 3912503"/>
              <a:gd name="connsiteX4947" fmla="*/ 9867106 w 12192528"/>
              <a:gd name="connsiteY4947" fmla="*/ 523031 h 3912503"/>
              <a:gd name="connsiteX4948" fmla="*/ 9863647 w 12192528"/>
              <a:gd name="connsiteY4948" fmla="*/ 529944 h 3912503"/>
              <a:gd name="connsiteX4949" fmla="*/ 9855860 w 12192528"/>
              <a:gd name="connsiteY4949" fmla="*/ 540312 h 3912503"/>
              <a:gd name="connsiteX4950" fmla="*/ 9854626 w 12192528"/>
              <a:gd name="connsiteY4950" fmla="*/ 542774 h 3912503"/>
              <a:gd name="connsiteX4951" fmla="*/ 9854626 w 12192528"/>
              <a:gd name="connsiteY4951" fmla="*/ 588306 h 3912503"/>
              <a:gd name="connsiteX4952" fmla="*/ 9857618 w 12192528"/>
              <a:gd name="connsiteY4952" fmla="*/ 639160 h 3912503"/>
              <a:gd name="connsiteX4953" fmla="*/ 9893130 w 12192528"/>
              <a:gd name="connsiteY4953" fmla="*/ 698241 h 3912503"/>
              <a:gd name="connsiteX4954" fmla="*/ 9893504 w 12192528"/>
              <a:gd name="connsiteY4954" fmla="*/ 698290 h 3912503"/>
              <a:gd name="connsiteX4955" fmla="*/ 9896644 w 12192528"/>
              <a:gd name="connsiteY4955" fmla="*/ 696735 h 3912503"/>
              <a:gd name="connsiteX4956" fmla="*/ 9909397 w 12192528"/>
              <a:gd name="connsiteY4956" fmla="*/ 697073 h 3912503"/>
              <a:gd name="connsiteX4957" fmla="*/ 9921764 w 12192528"/>
              <a:gd name="connsiteY4957" fmla="*/ 697459 h 3912503"/>
              <a:gd name="connsiteX4958" fmla="*/ 9927482 w 12192528"/>
              <a:gd name="connsiteY4958" fmla="*/ 701044 h 3912503"/>
              <a:gd name="connsiteX4959" fmla="*/ 9962283 w 12192528"/>
              <a:gd name="connsiteY4959" fmla="*/ 690014 h 3912503"/>
              <a:gd name="connsiteX4960" fmla="*/ 10037044 w 12192528"/>
              <a:gd name="connsiteY4960" fmla="*/ 698989 h 3912503"/>
              <a:gd name="connsiteX4961" fmla="*/ 10114796 w 12192528"/>
              <a:gd name="connsiteY4961" fmla="*/ 695998 h 3912503"/>
              <a:gd name="connsiteX4962" fmla="*/ 10123768 w 12192528"/>
              <a:gd name="connsiteY4962" fmla="*/ 675058 h 3912503"/>
              <a:gd name="connsiteX4963" fmla="*/ 10216470 w 12192528"/>
              <a:gd name="connsiteY4963" fmla="*/ 663092 h 3912503"/>
              <a:gd name="connsiteX4964" fmla="*/ 10243384 w 12192528"/>
              <a:gd name="connsiteY4964" fmla="*/ 701981 h 3912503"/>
              <a:gd name="connsiteX4965" fmla="*/ 10330107 w 12192528"/>
              <a:gd name="connsiteY4965" fmla="*/ 857536 h 3912503"/>
              <a:gd name="connsiteX4966" fmla="*/ 10343144 w 12192528"/>
              <a:gd name="connsiteY4966" fmla="*/ 884365 h 3912503"/>
              <a:gd name="connsiteX4967" fmla="*/ 10358962 w 12192528"/>
              <a:gd name="connsiteY4967" fmla="*/ 900231 h 3912503"/>
              <a:gd name="connsiteX4968" fmla="*/ 10368416 w 12192528"/>
              <a:gd name="connsiteY4968" fmla="*/ 904253 h 3912503"/>
              <a:gd name="connsiteX4969" fmla="*/ 10382674 w 12192528"/>
              <a:gd name="connsiteY4969" fmla="*/ 908858 h 3912503"/>
              <a:gd name="connsiteX4970" fmla="*/ 10410849 w 12192528"/>
              <a:gd name="connsiteY4970" fmla="*/ 905399 h 3912503"/>
              <a:gd name="connsiteX4971" fmla="*/ 10428792 w 12192528"/>
              <a:gd name="connsiteY4971" fmla="*/ 905399 h 3912503"/>
              <a:gd name="connsiteX4972" fmla="*/ 10462061 w 12192528"/>
              <a:gd name="connsiteY4972" fmla="*/ 920355 h 3912503"/>
              <a:gd name="connsiteX4973" fmla="*/ 10461792 w 12192528"/>
              <a:gd name="connsiteY4973" fmla="*/ 943976 h 3912503"/>
              <a:gd name="connsiteX4974" fmla="*/ 10463990 w 12192528"/>
              <a:gd name="connsiteY4974" fmla="*/ 944911 h 3912503"/>
              <a:gd name="connsiteX4975" fmla="*/ 10501548 w 12192528"/>
              <a:gd name="connsiteY4975" fmla="*/ 964264 h 3912503"/>
              <a:gd name="connsiteX4976" fmla="*/ 10507371 w 12192528"/>
              <a:gd name="connsiteY4976" fmla="*/ 939192 h 3912503"/>
              <a:gd name="connsiteX4977" fmla="*/ 10518746 w 12192528"/>
              <a:gd name="connsiteY4977" fmla="*/ 880720 h 3912503"/>
              <a:gd name="connsiteX4978" fmla="*/ 10536623 w 12192528"/>
              <a:gd name="connsiteY4978" fmla="*/ 863665 h 3912503"/>
              <a:gd name="connsiteX4979" fmla="*/ 10634124 w 12192528"/>
              <a:gd name="connsiteY4979" fmla="*/ 872599 h 3912503"/>
              <a:gd name="connsiteX4980" fmla="*/ 10651186 w 12192528"/>
              <a:gd name="connsiteY4980" fmla="*/ 905084 h 3912503"/>
              <a:gd name="connsiteX4981" fmla="*/ 10670686 w 12192528"/>
              <a:gd name="connsiteY4981" fmla="*/ 967616 h 3912503"/>
              <a:gd name="connsiteX4982" fmla="*/ 10683686 w 12192528"/>
              <a:gd name="connsiteY4982" fmla="*/ 974924 h 3912503"/>
              <a:gd name="connsiteX4983" fmla="*/ 10742187 w 12192528"/>
              <a:gd name="connsiteY4983" fmla="*/ 978173 h 3912503"/>
              <a:gd name="connsiteX4984" fmla="*/ 10769814 w 12192528"/>
              <a:gd name="connsiteY4984" fmla="*/ 991167 h 3912503"/>
              <a:gd name="connsiteX4985" fmla="*/ 10794189 w 12192528"/>
              <a:gd name="connsiteY4985" fmla="*/ 1013094 h 3912503"/>
              <a:gd name="connsiteX4986" fmla="*/ 10827506 w 12192528"/>
              <a:gd name="connsiteY4986" fmla="*/ 1011469 h 3912503"/>
              <a:gd name="connsiteX4987" fmla="*/ 10860818 w 12192528"/>
              <a:gd name="connsiteY4987" fmla="*/ 1023651 h 3912503"/>
              <a:gd name="connsiteX4988" fmla="*/ 10911193 w 12192528"/>
              <a:gd name="connsiteY4988" fmla="*/ 1035021 h 3912503"/>
              <a:gd name="connsiteX4989" fmla="*/ 10946132 w 12192528"/>
              <a:gd name="connsiteY4989" fmla="*/ 995227 h 3912503"/>
              <a:gd name="connsiteX4990" fmla="*/ 10984320 w 12192528"/>
              <a:gd name="connsiteY4990" fmla="*/ 974112 h 3912503"/>
              <a:gd name="connsiteX4991" fmla="*/ 10942069 w 12192528"/>
              <a:gd name="connsiteY4991" fmla="*/ 1043954 h 3912503"/>
              <a:gd name="connsiteX4992" fmla="*/ 10975382 w 12192528"/>
              <a:gd name="connsiteY4992" fmla="*/ 1112171 h 3912503"/>
              <a:gd name="connsiteX4993" fmla="*/ 11025758 w 12192528"/>
              <a:gd name="connsiteY4993" fmla="*/ 1154400 h 3912503"/>
              <a:gd name="connsiteX4994" fmla="*/ 11029820 w 12192528"/>
              <a:gd name="connsiteY4994" fmla="*/ 1166582 h 3912503"/>
              <a:gd name="connsiteX4995" fmla="*/ 11052572 w 12192528"/>
              <a:gd name="connsiteY4995" fmla="*/ 1176327 h 3912503"/>
              <a:gd name="connsiteX4996" fmla="*/ 11086698 w 12192528"/>
              <a:gd name="connsiteY4996" fmla="*/ 1143843 h 3912503"/>
              <a:gd name="connsiteX4997" fmla="*/ 11107822 w 12192528"/>
              <a:gd name="connsiteY4997" fmla="*/ 1136535 h 3912503"/>
              <a:gd name="connsiteX4998" fmla="*/ 11136260 w 12192528"/>
              <a:gd name="connsiteY4998" fmla="*/ 1141407 h 3912503"/>
              <a:gd name="connsiteX4999" fmla="*/ 11150072 w 12192528"/>
              <a:gd name="connsiteY4999" fmla="*/ 1132473 h 3912503"/>
              <a:gd name="connsiteX5000" fmla="*/ 11142760 w 12192528"/>
              <a:gd name="connsiteY5000" fmla="*/ 1117043 h 3912503"/>
              <a:gd name="connsiteX5001" fmla="*/ 11128134 w 12192528"/>
              <a:gd name="connsiteY5001" fmla="*/ 1110547 h 3912503"/>
              <a:gd name="connsiteX5002" fmla="*/ 11118385 w 12192528"/>
              <a:gd name="connsiteY5002" fmla="*/ 1091056 h 3912503"/>
              <a:gd name="connsiteX5003" fmla="*/ 11086698 w 12192528"/>
              <a:gd name="connsiteY5003" fmla="*/ 1028524 h 3912503"/>
              <a:gd name="connsiteX5004" fmla="*/ 11075321 w 12192528"/>
              <a:gd name="connsiteY5004" fmla="*/ 1019591 h 3912503"/>
              <a:gd name="connsiteX5005" fmla="*/ 11090760 w 12192528"/>
              <a:gd name="connsiteY5005" fmla="*/ 1009846 h 3912503"/>
              <a:gd name="connsiteX5006" fmla="*/ 11093196 w 12192528"/>
              <a:gd name="connsiteY5006" fmla="*/ 1009846 h 3912503"/>
              <a:gd name="connsiteX5007" fmla="*/ 11108634 w 12192528"/>
              <a:gd name="connsiteY5007" fmla="*/ 982234 h 3912503"/>
              <a:gd name="connsiteX5008" fmla="*/ 11110260 w 12192528"/>
              <a:gd name="connsiteY5008" fmla="*/ 944064 h 3912503"/>
              <a:gd name="connsiteX5009" fmla="*/ 11124072 w 12192528"/>
              <a:gd name="connsiteY5009" fmla="*/ 890465 h 3912503"/>
              <a:gd name="connsiteX5010" fmla="*/ 11136260 w 12192528"/>
              <a:gd name="connsiteY5010" fmla="*/ 875847 h 3912503"/>
              <a:gd name="connsiteX5011" fmla="*/ 11169572 w 12192528"/>
              <a:gd name="connsiteY5011" fmla="*/ 833618 h 3912503"/>
              <a:gd name="connsiteX5012" fmla="*/ 11189073 w 12192528"/>
              <a:gd name="connsiteY5012" fmla="*/ 826309 h 3912503"/>
              <a:gd name="connsiteX5013" fmla="*/ 11269512 w 12192528"/>
              <a:gd name="connsiteY5013" fmla="*/ 802758 h 3912503"/>
              <a:gd name="connsiteX5014" fmla="*/ 11269512 w 12192528"/>
              <a:gd name="connsiteY5014" fmla="*/ 784891 h 3912503"/>
              <a:gd name="connsiteX5015" fmla="*/ 11248387 w 12192528"/>
              <a:gd name="connsiteY5015" fmla="*/ 782455 h 3912503"/>
              <a:gd name="connsiteX5016" fmla="*/ 11233763 w 12192528"/>
              <a:gd name="connsiteY5016" fmla="*/ 792200 h 3912503"/>
              <a:gd name="connsiteX5017" fmla="*/ 11219949 w 12192528"/>
              <a:gd name="connsiteY5017" fmla="*/ 793825 h 3912503"/>
              <a:gd name="connsiteX5018" fmla="*/ 11222388 w 12192528"/>
              <a:gd name="connsiteY5018" fmla="*/ 779206 h 3912503"/>
              <a:gd name="connsiteX5019" fmla="*/ 11233763 w 12192528"/>
              <a:gd name="connsiteY5019" fmla="*/ 768649 h 3912503"/>
              <a:gd name="connsiteX5020" fmla="*/ 11237824 w 12192528"/>
              <a:gd name="connsiteY5020" fmla="*/ 743474 h 3912503"/>
              <a:gd name="connsiteX5021" fmla="*/ 11215886 w 12192528"/>
              <a:gd name="connsiteY5021" fmla="*/ 748346 h 3912503"/>
              <a:gd name="connsiteX5022" fmla="*/ 11198824 w 12192528"/>
              <a:gd name="connsiteY5022" fmla="*/ 762153 h 3912503"/>
              <a:gd name="connsiteX5023" fmla="*/ 11182573 w 12192528"/>
              <a:gd name="connsiteY5023" fmla="*/ 751595 h 3912503"/>
              <a:gd name="connsiteX5024" fmla="*/ 11200449 w 12192528"/>
              <a:gd name="connsiteY5024" fmla="*/ 705304 h 3912503"/>
              <a:gd name="connsiteX5025" fmla="*/ 11200449 w 12192528"/>
              <a:gd name="connsiteY5025" fmla="*/ 660639 h 3912503"/>
              <a:gd name="connsiteX5026" fmla="*/ 11184198 w 12192528"/>
              <a:gd name="connsiteY5026" fmla="*/ 642772 h 3912503"/>
              <a:gd name="connsiteX5027" fmla="*/ 11179324 w 12192528"/>
              <a:gd name="connsiteY5027" fmla="*/ 633839 h 3912503"/>
              <a:gd name="connsiteX5028" fmla="*/ 11188261 w 12192528"/>
              <a:gd name="connsiteY5028" fmla="*/ 628967 h 3912503"/>
              <a:gd name="connsiteX5029" fmla="*/ 11205323 w 12192528"/>
              <a:gd name="connsiteY5029" fmla="*/ 612724 h 3912503"/>
              <a:gd name="connsiteX5030" fmla="*/ 11226449 w 12192528"/>
              <a:gd name="connsiteY5030" fmla="*/ 576179 h 3912503"/>
              <a:gd name="connsiteX5031" fmla="*/ 11227261 w 12192528"/>
              <a:gd name="connsiteY5031" fmla="*/ 556688 h 3912503"/>
              <a:gd name="connsiteX5032" fmla="*/ 11220761 w 12192528"/>
              <a:gd name="connsiteY5032" fmla="*/ 543695 h 3912503"/>
              <a:gd name="connsiteX5033" fmla="*/ 11234574 w 12192528"/>
              <a:gd name="connsiteY5033" fmla="*/ 534762 h 3912503"/>
              <a:gd name="connsiteX5034" fmla="*/ 11245949 w 12192528"/>
              <a:gd name="connsiteY5034" fmla="*/ 533137 h 3912503"/>
              <a:gd name="connsiteX5035" fmla="*/ 11259762 w 12192528"/>
              <a:gd name="connsiteY5035" fmla="*/ 499841 h 3912503"/>
              <a:gd name="connsiteX5036" fmla="*/ 11255700 w 12192528"/>
              <a:gd name="connsiteY5036" fmla="*/ 493343 h 3912503"/>
              <a:gd name="connsiteX5037" fmla="*/ 11256512 w 12192528"/>
              <a:gd name="connsiteY5037" fmla="*/ 478726 h 3912503"/>
              <a:gd name="connsiteX5038" fmla="*/ 11269512 w 12192528"/>
              <a:gd name="connsiteY5038" fmla="*/ 481975 h 3912503"/>
              <a:gd name="connsiteX5039" fmla="*/ 11277637 w 12192528"/>
              <a:gd name="connsiteY5039" fmla="*/ 492532 h 3912503"/>
              <a:gd name="connsiteX5040" fmla="*/ 11293888 w 12192528"/>
              <a:gd name="connsiteY5040" fmla="*/ 494968 h 3912503"/>
              <a:gd name="connsiteX5041" fmla="*/ 11343451 w 12192528"/>
              <a:gd name="connsiteY5041" fmla="*/ 481975 h 3912503"/>
              <a:gd name="connsiteX5042" fmla="*/ 11405201 w 12192528"/>
              <a:gd name="connsiteY5042" fmla="*/ 477913 h 3912503"/>
              <a:gd name="connsiteX5043" fmla="*/ 11419828 w 12192528"/>
              <a:gd name="connsiteY5043" fmla="*/ 485223 h 3912503"/>
              <a:gd name="connsiteX5044" fmla="*/ 11462078 w 12192528"/>
              <a:gd name="connsiteY5044" fmla="*/ 504713 h 3912503"/>
              <a:gd name="connsiteX5045" fmla="*/ 11470203 w 12192528"/>
              <a:gd name="connsiteY5045" fmla="*/ 510398 h 3912503"/>
              <a:gd name="connsiteX5046" fmla="*/ 11505953 w 12192528"/>
              <a:gd name="connsiteY5046" fmla="*/ 553440 h 3912503"/>
              <a:gd name="connsiteX5047" fmla="*/ 11527892 w 12192528"/>
              <a:gd name="connsiteY5047" fmla="*/ 626530 h 3912503"/>
              <a:gd name="connsiteX5048" fmla="*/ 11538454 w 12192528"/>
              <a:gd name="connsiteY5048" fmla="*/ 651706 h 3912503"/>
              <a:gd name="connsiteX5049" fmla="*/ 11536017 w 12192528"/>
              <a:gd name="connsiteY5049" fmla="*/ 687439 h 3912503"/>
              <a:gd name="connsiteX5050" fmla="*/ 11532766 w 12192528"/>
              <a:gd name="connsiteY5050" fmla="*/ 717486 h 3912503"/>
              <a:gd name="connsiteX5051" fmla="*/ 11533579 w 12192528"/>
              <a:gd name="connsiteY5051" fmla="*/ 729668 h 3912503"/>
              <a:gd name="connsiteX5052" fmla="*/ 11485642 w 12192528"/>
              <a:gd name="connsiteY5052" fmla="*/ 784891 h 3912503"/>
              <a:gd name="connsiteX5053" fmla="*/ 11440140 w 12192528"/>
              <a:gd name="connsiteY5053" fmla="*/ 811691 h 3912503"/>
              <a:gd name="connsiteX5054" fmla="*/ 11406015 w 12192528"/>
              <a:gd name="connsiteY5054" fmla="*/ 856357 h 3912503"/>
              <a:gd name="connsiteX5055" fmla="*/ 11410890 w 12192528"/>
              <a:gd name="connsiteY5055" fmla="*/ 865290 h 3912503"/>
              <a:gd name="connsiteX5056" fmla="*/ 11458828 w 12192528"/>
              <a:gd name="connsiteY5056" fmla="*/ 922137 h 3912503"/>
              <a:gd name="connsiteX5057" fmla="*/ 11465328 w 12192528"/>
              <a:gd name="connsiteY5057" fmla="*/ 935132 h 3912503"/>
              <a:gd name="connsiteX5058" fmla="*/ 11471828 w 12192528"/>
              <a:gd name="connsiteY5058" fmla="*/ 975737 h 3912503"/>
              <a:gd name="connsiteX5059" fmla="*/ 11481872 w 12192528"/>
              <a:gd name="connsiteY5059" fmla="*/ 1017329 h 3912503"/>
              <a:gd name="connsiteX5060" fmla="*/ 11491053 w 12192528"/>
              <a:gd name="connsiteY5060" fmla="*/ 1017615 h 3912503"/>
              <a:gd name="connsiteX5061" fmla="*/ 11510371 w 12192528"/>
              <a:gd name="connsiteY5061" fmla="*/ 1032664 h 3912503"/>
              <a:gd name="connsiteX5062" fmla="*/ 11511530 w 12192528"/>
              <a:gd name="connsiteY5062" fmla="*/ 1041926 h 3912503"/>
              <a:gd name="connsiteX5063" fmla="*/ 11511917 w 12192528"/>
              <a:gd name="connsiteY5063" fmla="*/ 1045784 h 3912503"/>
              <a:gd name="connsiteX5064" fmla="*/ 11513848 w 12192528"/>
              <a:gd name="connsiteY5064" fmla="*/ 1056202 h 3912503"/>
              <a:gd name="connsiteX5065" fmla="*/ 11515007 w 12192528"/>
              <a:gd name="connsiteY5065" fmla="*/ 1061219 h 3912503"/>
              <a:gd name="connsiteX5066" fmla="*/ 11514621 w 12192528"/>
              <a:gd name="connsiteY5066" fmla="*/ 1067780 h 3912503"/>
              <a:gd name="connsiteX5067" fmla="*/ 11511917 w 12192528"/>
              <a:gd name="connsiteY5067" fmla="*/ 1074339 h 3912503"/>
              <a:gd name="connsiteX5068" fmla="*/ 11503417 w 12192528"/>
              <a:gd name="connsiteY5068" fmla="*/ 1090160 h 3912503"/>
              <a:gd name="connsiteX5069" fmla="*/ 11475984 w 12192528"/>
              <a:gd name="connsiteY5069" fmla="*/ 1107524 h 3912503"/>
              <a:gd name="connsiteX5070" fmla="*/ 11473280 w 12192528"/>
              <a:gd name="connsiteY5070" fmla="*/ 1106753 h 3912503"/>
              <a:gd name="connsiteX5071" fmla="*/ 11460917 w 12192528"/>
              <a:gd name="connsiteY5071" fmla="*/ 1105209 h 3912503"/>
              <a:gd name="connsiteX5072" fmla="*/ 11457826 w 12192528"/>
              <a:gd name="connsiteY5072" fmla="*/ 1103665 h 3912503"/>
              <a:gd name="connsiteX5073" fmla="*/ 11454686 w 12192528"/>
              <a:gd name="connsiteY5073" fmla="*/ 1098408 h 3912503"/>
              <a:gd name="connsiteX5074" fmla="*/ 11451372 w 12192528"/>
              <a:gd name="connsiteY5074" fmla="*/ 1099882 h 3912503"/>
              <a:gd name="connsiteX5075" fmla="*/ 11439328 w 12192528"/>
              <a:gd name="connsiteY5075" fmla="*/ 1147092 h 3912503"/>
              <a:gd name="connsiteX5076" fmla="*/ 11431203 w 12192528"/>
              <a:gd name="connsiteY5076" fmla="*/ 1153588 h 3912503"/>
              <a:gd name="connsiteX5077" fmla="*/ 11381639 w 12192528"/>
              <a:gd name="connsiteY5077" fmla="*/ 1177140 h 3912503"/>
              <a:gd name="connsiteX5078" fmla="*/ 11360513 w 12192528"/>
              <a:gd name="connsiteY5078" fmla="*/ 1183637 h 3912503"/>
              <a:gd name="connsiteX5079" fmla="*/ 11324763 w 12192528"/>
              <a:gd name="connsiteY5079" fmla="*/ 1191757 h 3912503"/>
              <a:gd name="connsiteX5080" fmla="*/ 11297950 w 12192528"/>
              <a:gd name="connsiteY5080" fmla="*/ 1215309 h 3912503"/>
              <a:gd name="connsiteX5081" fmla="*/ 11278450 w 12192528"/>
              <a:gd name="connsiteY5081" fmla="*/ 1208812 h 3912503"/>
              <a:gd name="connsiteX5082" fmla="*/ 11276013 w 12192528"/>
              <a:gd name="connsiteY5082" fmla="*/ 1199067 h 3912503"/>
              <a:gd name="connsiteX5083" fmla="*/ 11268700 w 12192528"/>
              <a:gd name="connsiteY5083" fmla="*/ 1187697 h 3912503"/>
              <a:gd name="connsiteX5084" fmla="*/ 11258137 w 12192528"/>
              <a:gd name="connsiteY5084" fmla="*/ 1195006 h 3912503"/>
              <a:gd name="connsiteX5085" fmla="*/ 11233763 w 12192528"/>
              <a:gd name="connsiteY5085" fmla="*/ 1190945 h 3912503"/>
              <a:gd name="connsiteX5086" fmla="*/ 11228886 w 12192528"/>
              <a:gd name="connsiteY5086" fmla="*/ 1180388 h 3912503"/>
              <a:gd name="connsiteX5087" fmla="*/ 11214263 w 12192528"/>
              <a:gd name="connsiteY5087" fmla="*/ 1174703 h 3912503"/>
              <a:gd name="connsiteX5088" fmla="*/ 11208574 w 12192528"/>
              <a:gd name="connsiteY5088" fmla="*/ 1188509 h 3912503"/>
              <a:gd name="connsiteX5089" fmla="*/ 11185823 w 12192528"/>
              <a:gd name="connsiteY5089" fmla="*/ 1286774 h 3912503"/>
              <a:gd name="connsiteX5090" fmla="*/ 11133822 w 12192528"/>
              <a:gd name="connsiteY5090" fmla="*/ 1319258 h 3912503"/>
              <a:gd name="connsiteX5091" fmla="*/ 11125698 w 12192528"/>
              <a:gd name="connsiteY5091" fmla="*/ 1333064 h 3912503"/>
              <a:gd name="connsiteX5092" fmla="*/ 11140324 w 12192528"/>
              <a:gd name="connsiteY5092" fmla="*/ 1364736 h 3912503"/>
              <a:gd name="connsiteX5093" fmla="*/ 11139266 w 12192528"/>
              <a:gd name="connsiteY5093" fmla="*/ 1369228 h 3912503"/>
              <a:gd name="connsiteX5094" fmla="*/ 11297806 w 12192528"/>
              <a:gd name="connsiteY5094" fmla="*/ 1320298 h 3912503"/>
              <a:gd name="connsiteX5095" fmla="*/ 11446716 w 12192528"/>
              <a:gd name="connsiteY5095" fmla="*/ 1297193 h 3912503"/>
              <a:gd name="connsiteX5096" fmla="*/ 11458695 w 12192528"/>
              <a:gd name="connsiteY5096" fmla="*/ 1297294 h 3912503"/>
              <a:gd name="connsiteX5097" fmla="*/ 11471267 w 12192528"/>
              <a:gd name="connsiteY5097" fmla="*/ 1305334 h 3912503"/>
              <a:gd name="connsiteX5098" fmla="*/ 11461171 w 12192528"/>
              <a:gd name="connsiteY5098" fmla="*/ 1317063 h 3912503"/>
              <a:gd name="connsiteX5099" fmla="*/ 11419876 w 12192528"/>
              <a:gd name="connsiteY5099" fmla="*/ 1325139 h 3912503"/>
              <a:gd name="connsiteX5100" fmla="*/ 11405440 w 12192528"/>
              <a:gd name="connsiteY5100" fmla="*/ 1332204 h 3912503"/>
              <a:gd name="connsiteX5101" fmla="*/ 11456257 w 12192528"/>
              <a:gd name="connsiteY5101" fmla="*/ 1331398 h 3912503"/>
              <a:gd name="connsiteX5102" fmla="*/ 11703928 w 12192528"/>
              <a:gd name="connsiteY5102" fmla="*/ 1294923 h 3912503"/>
              <a:gd name="connsiteX5103" fmla="*/ 12009562 w 12192528"/>
              <a:gd name="connsiteY5103" fmla="*/ 1339913 h 3912503"/>
              <a:gd name="connsiteX5104" fmla="*/ 12145400 w 12192528"/>
              <a:gd name="connsiteY5104" fmla="*/ 1382661 h 3912503"/>
              <a:gd name="connsiteX5105" fmla="*/ 12141852 w 12192528"/>
              <a:gd name="connsiteY5105" fmla="*/ 1377822 h 3912503"/>
              <a:gd name="connsiteX5106" fmla="*/ 12137943 w 12192528"/>
              <a:gd name="connsiteY5106" fmla="*/ 1369063 h 3912503"/>
              <a:gd name="connsiteX5107" fmla="*/ 12136466 w 12192528"/>
              <a:gd name="connsiteY5107" fmla="*/ 1361485 h 3912503"/>
              <a:gd name="connsiteX5108" fmla="*/ 12139010 w 12192528"/>
              <a:gd name="connsiteY5108" fmla="*/ 1343848 h 3912503"/>
              <a:gd name="connsiteX5109" fmla="*/ 12140082 w 12192528"/>
              <a:gd name="connsiteY5109" fmla="*/ 1332787 h 3912503"/>
              <a:gd name="connsiteX5110" fmla="*/ 12142101 w 12192528"/>
              <a:gd name="connsiteY5110" fmla="*/ 1328622 h 3912503"/>
              <a:gd name="connsiteX5111" fmla="*/ 12150316 w 12192528"/>
              <a:gd name="connsiteY5111" fmla="*/ 1322313 h 3912503"/>
              <a:gd name="connsiteX5112" fmla="*/ 12165766 w 12192528"/>
              <a:gd name="connsiteY5112" fmla="*/ 1314368 h 3912503"/>
              <a:gd name="connsiteX5113" fmla="*/ 12170557 w 12192528"/>
              <a:gd name="connsiteY5113" fmla="*/ 1310688 h 3912503"/>
              <a:gd name="connsiteX5114" fmla="*/ 12175571 w 12192528"/>
              <a:gd name="connsiteY5114" fmla="*/ 1310976 h 3912503"/>
              <a:gd name="connsiteX5115" fmla="*/ 12184744 w 12192528"/>
              <a:gd name="connsiteY5115" fmla="*/ 1312425 h 3912503"/>
              <a:gd name="connsiteX5116" fmla="*/ 12188199 w 12192528"/>
              <a:gd name="connsiteY5116" fmla="*/ 1312384 h 3912503"/>
              <a:gd name="connsiteX5117" fmla="*/ 12192528 w 12192528"/>
              <a:gd name="connsiteY5117" fmla="*/ 1316854 h 3912503"/>
              <a:gd name="connsiteX5118" fmla="*/ 12192528 w 12192528"/>
              <a:gd name="connsiteY5118" fmla="*/ 1502417 h 3912503"/>
              <a:gd name="connsiteX5119" fmla="*/ 12172292 w 12192528"/>
              <a:gd name="connsiteY5119" fmla="*/ 1494365 h 3912503"/>
              <a:gd name="connsiteX5120" fmla="*/ 12055557 w 12192528"/>
              <a:gd name="connsiteY5120" fmla="*/ 1459253 h 3912503"/>
              <a:gd name="connsiteX5121" fmla="*/ 12041903 w 12192528"/>
              <a:gd name="connsiteY5121" fmla="*/ 1456628 h 3912503"/>
              <a:gd name="connsiteX5122" fmla="*/ 12041538 w 12192528"/>
              <a:gd name="connsiteY5122" fmla="*/ 1462401 h 3912503"/>
              <a:gd name="connsiteX5123" fmla="*/ 12042045 w 12192528"/>
              <a:gd name="connsiteY5123" fmla="*/ 1473880 h 3912503"/>
              <a:gd name="connsiteX5124" fmla="*/ 12045528 w 12192528"/>
              <a:gd name="connsiteY5124" fmla="*/ 1483851 h 3912503"/>
              <a:gd name="connsiteX5125" fmla="*/ 12181815 w 12192528"/>
              <a:gd name="connsiteY5125" fmla="*/ 1525576 h 3912503"/>
              <a:gd name="connsiteX5126" fmla="*/ 12192528 w 12192528"/>
              <a:gd name="connsiteY5126" fmla="*/ 1530531 h 3912503"/>
              <a:gd name="connsiteX5127" fmla="*/ 12192528 w 12192528"/>
              <a:gd name="connsiteY5127" fmla="*/ 1654878 h 3912503"/>
              <a:gd name="connsiteX5128" fmla="*/ 12189630 w 12192528"/>
              <a:gd name="connsiteY5128" fmla="*/ 1653690 h 3912503"/>
              <a:gd name="connsiteX5129" fmla="*/ 12176969 w 12192528"/>
              <a:gd name="connsiteY5129" fmla="*/ 1645025 h 3912503"/>
              <a:gd name="connsiteX5130" fmla="*/ 12174400 w 12192528"/>
              <a:gd name="connsiteY5130" fmla="*/ 1642814 h 3912503"/>
              <a:gd name="connsiteX5131" fmla="*/ 12172010 w 12192528"/>
              <a:gd name="connsiteY5131" fmla="*/ 1642993 h 3912503"/>
              <a:gd name="connsiteX5132" fmla="*/ 12172189 w 12192528"/>
              <a:gd name="connsiteY5132" fmla="*/ 1645382 h 3912503"/>
              <a:gd name="connsiteX5133" fmla="*/ 12167232 w 12192528"/>
              <a:gd name="connsiteY5133" fmla="*/ 1643350 h 3912503"/>
              <a:gd name="connsiteX5134" fmla="*/ 12169620 w 12192528"/>
              <a:gd name="connsiteY5134" fmla="*/ 1643171 h 3912503"/>
              <a:gd name="connsiteX5135" fmla="*/ 12169442 w 12192528"/>
              <a:gd name="connsiteY5135" fmla="*/ 1640781 h 3912503"/>
              <a:gd name="connsiteX5136" fmla="*/ 12164664 w 12192528"/>
              <a:gd name="connsiteY5136" fmla="*/ 1641139 h 3912503"/>
              <a:gd name="connsiteX5137" fmla="*/ 12162096 w 12192528"/>
              <a:gd name="connsiteY5137" fmla="*/ 1638928 h 3912503"/>
              <a:gd name="connsiteX5138" fmla="*/ 12154927 w 12192528"/>
              <a:gd name="connsiteY5138" fmla="*/ 1639464 h 3912503"/>
              <a:gd name="connsiteX5139" fmla="*/ 12149969 w 12192528"/>
              <a:gd name="connsiteY5139" fmla="*/ 1637432 h 3912503"/>
              <a:gd name="connsiteX5140" fmla="*/ 12152538 w 12192528"/>
              <a:gd name="connsiteY5140" fmla="*/ 1639642 h 3912503"/>
              <a:gd name="connsiteX5141" fmla="*/ 12155105 w 12192528"/>
              <a:gd name="connsiteY5141" fmla="*/ 1641854 h 3912503"/>
              <a:gd name="connsiteX5142" fmla="*/ 12150327 w 12192528"/>
              <a:gd name="connsiteY5142" fmla="*/ 1642211 h 3912503"/>
              <a:gd name="connsiteX5143" fmla="*/ 12135455 w 12192528"/>
              <a:gd name="connsiteY5143" fmla="*/ 1636114 h 3912503"/>
              <a:gd name="connsiteX5144" fmla="*/ 12108279 w 12192528"/>
              <a:gd name="connsiteY5144" fmla="*/ 1626133 h 3912503"/>
              <a:gd name="connsiteX5145" fmla="*/ 12105711 w 12192528"/>
              <a:gd name="connsiteY5145" fmla="*/ 1623922 h 3912503"/>
              <a:gd name="connsiteX5146" fmla="*/ 12103321 w 12192528"/>
              <a:gd name="connsiteY5146" fmla="*/ 1624101 h 3912503"/>
              <a:gd name="connsiteX5147" fmla="*/ 12091016 w 12192528"/>
              <a:gd name="connsiteY5147" fmla="*/ 1620214 h 3912503"/>
              <a:gd name="connsiteX5148" fmla="*/ 12081281 w 12192528"/>
              <a:gd name="connsiteY5148" fmla="*/ 1618540 h 3912503"/>
              <a:gd name="connsiteX5149" fmla="*/ 12063841 w 12192528"/>
              <a:gd name="connsiteY5149" fmla="*/ 1610233 h 3912503"/>
              <a:gd name="connsiteX5150" fmla="*/ 12063662 w 12192528"/>
              <a:gd name="connsiteY5150" fmla="*/ 1607843 h 3912503"/>
              <a:gd name="connsiteX5151" fmla="*/ 12058883 w 12192528"/>
              <a:gd name="connsiteY5151" fmla="*/ 1608200 h 3912503"/>
              <a:gd name="connsiteX5152" fmla="*/ 12056494 w 12192528"/>
              <a:gd name="connsiteY5152" fmla="*/ 1608380 h 3912503"/>
              <a:gd name="connsiteX5153" fmla="*/ 12059062 w 12192528"/>
              <a:gd name="connsiteY5153" fmla="*/ 1610589 h 3912503"/>
              <a:gd name="connsiteX5154" fmla="*/ 12041800 w 12192528"/>
              <a:gd name="connsiteY5154" fmla="*/ 1604673 h 3912503"/>
              <a:gd name="connsiteX5155" fmla="*/ 12039231 w 12192528"/>
              <a:gd name="connsiteY5155" fmla="*/ 1602462 h 3912503"/>
              <a:gd name="connsiteX5156" fmla="*/ 12036842 w 12192528"/>
              <a:gd name="connsiteY5156" fmla="*/ 1602640 h 3912503"/>
              <a:gd name="connsiteX5157" fmla="*/ 12019759 w 12192528"/>
              <a:gd name="connsiteY5157" fmla="*/ 1599111 h 3912503"/>
              <a:gd name="connsiteX5158" fmla="*/ 12022149 w 12192528"/>
              <a:gd name="connsiteY5158" fmla="*/ 1598933 h 3912503"/>
              <a:gd name="connsiteX5159" fmla="*/ 12029317 w 12192528"/>
              <a:gd name="connsiteY5159" fmla="*/ 1598396 h 3912503"/>
              <a:gd name="connsiteX5160" fmla="*/ 12024359 w 12192528"/>
              <a:gd name="connsiteY5160" fmla="*/ 1596365 h 3912503"/>
              <a:gd name="connsiteX5161" fmla="*/ 12021792 w 12192528"/>
              <a:gd name="connsiteY5161" fmla="*/ 1594155 h 3912503"/>
              <a:gd name="connsiteX5162" fmla="*/ 12031528 w 12192528"/>
              <a:gd name="connsiteY5162" fmla="*/ 1595829 h 3912503"/>
              <a:gd name="connsiteX5163" fmla="*/ 12033559 w 12192528"/>
              <a:gd name="connsiteY5163" fmla="*/ 1590872 h 3912503"/>
              <a:gd name="connsiteX5164" fmla="*/ 12016298 w 12192528"/>
              <a:gd name="connsiteY5164" fmla="*/ 1584954 h 3912503"/>
              <a:gd name="connsiteX5165" fmla="*/ 12013730 w 12192528"/>
              <a:gd name="connsiteY5165" fmla="*/ 1582743 h 3912503"/>
              <a:gd name="connsiteX5166" fmla="*/ 12011341 w 12192528"/>
              <a:gd name="connsiteY5166" fmla="*/ 1582922 h 3912503"/>
              <a:gd name="connsiteX5167" fmla="*/ 12008951 w 12192528"/>
              <a:gd name="connsiteY5167" fmla="*/ 1583101 h 3912503"/>
              <a:gd name="connsiteX5168" fmla="*/ 12011519 w 12192528"/>
              <a:gd name="connsiteY5168" fmla="*/ 1585311 h 3912503"/>
              <a:gd name="connsiteX5169" fmla="*/ 12004351 w 12192528"/>
              <a:gd name="connsiteY5169" fmla="*/ 1585847 h 3912503"/>
              <a:gd name="connsiteX5170" fmla="*/ 12002139 w 12192528"/>
              <a:gd name="connsiteY5170" fmla="*/ 1588415 h 3912503"/>
              <a:gd name="connsiteX5171" fmla="*/ 12014444 w 12192528"/>
              <a:gd name="connsiteY5171" fmla="*/ 1592300 h 3912503"/>
              <a:gd name="connsiteX5172" fmla="*/ 12012055 w 12192528"/>
              <a:gd name="connsiteY5172" fmla="*/ 1592480 h 3912503"/>
              <a:gd name="connsiteX5173" fmla="*/ 12007456 w 12192528"/>
              <a:gd name="connsiteY5173" fmla="*/ 1595226 h 3912503"/>
              <a:gd name="connsiteX5174" fmla="*/ 12011728 w 12192528"/>
              <a:gd name="connsiteY5174" fmla="*/ 1596978 h 3912503"/>
              <a:gd name="connsiteX5175" fmla="*/ 12007291 w 12192528"/>
              <a:gd name="connsiteY5175" fmla="*/ 1597041 h 3912503"/>
              <a:gd name="connsiteX5176" fmla="*/ 11995331 w 12192528"/>
              <a:gd name="connsiteY5176" fmla="*/ 1593730 h 3912503"/>
              <a:gd name="connsiteX5177" fmla="*/ 11988697 w 12192528"/>
              <a:gd name="connsiteY5177" fmla="*/ 1601434 h 3912503"/>
              <a:gd name="connsiteX5178" fmla="*/ 11990908 w 12192528"/>
              <a:gd name="connsiteY5178" fmla="*/ 1598866 h 3912503"/>
              <a:gd name="connsiteX5179" fmla="*/ 11990730 w 12192528"/>
              <a:gd name="connsiteY5179" fmla="*/ 1596477 h 3912503"/>
              <a:gd name="connsiteX5180" fmla="*/ 11990551 w 12192528"/>
              <a:gd name="connsiteY5180" fmla="*/ 1594088 h 3912503"/>
              <a:gd name="connsiteX5181" fmla="*/ 11985771 w 12192528"/>
              <a:gd name="connsiteY5181" fmla="*/ 1594444 h 3912503"/>
              <a:gd name="connsiteX5182" fmla="*/ 11983384 w 12192528"/>
              <a:gd name="connsiteY5182" fmla="*/ 1594622 h 3912503"/>
              <a:gd name="connsiteX5183" fmla="*/ 11978246 w 12192528"/>
              <a:gd name="connsiteY5183" fmla="*/ 1590202 h 3912503"/>
              <a:gd name="connsiteX5184" fmla="*/ 11983024 w 12192528"/>
              <a:gd name="connsiteY5184" fmla="*/ 1589845 h 3912503"/>
              <a:gd name="connsiteX5185" fmla="*/ 11982847 w 12192528"/>
              <a:gd name="connsiteY5185" fmla="*/ 1587455 h 3912503"/>
              <a:gd name="connsiteX5186" fmla="*/ 11977889 w 12192528"/>
              <a:gd name="connsiteY5186" fmla="*/ 1585423 h 3912503"/>
              <a:gd name="connsiteX5187" fmla="*/ 11973110 w 12192528"/>
              <a:gd name="connsiteY5187" fmla="*/ 1585780 h 3912503"/>
              <a:gd name="connsiteX5188" fmla="*/ 11968688 w 12192528"/>
              <a:gd name="connsiteY5188" fmla="*/ 1590916 h 3912503"/>
              <a:gd name="connsiteX5189" fmla="*/ 11966478 w 12192528"/>
              <a:gd name="connsiteY5189" fmla="*/ 1593484 h 3912503"/>
              <a:gd name="connsiteX5190" fmla="*/ 11969047 w 12192528"/>
              <a:gd name="connsiteY5190" fmla="*/ 1595695 h 3912503"/>
              <a:gd name="connsiteX5191" fmla="*/ 11956920 w 12192528"/>
              <a:gd name="connsiteY5191" fmla="*/ 1594199 h 3912503"/>
              <a:gd name="connsiteX5192" fmla="*/ 11964088 w 12192528"/>
              <a:gd name="connsiteY5192" fmla="*/ 1593664 h 3912503"/>
              <a:gd name="connsiteX5193" fmla="*/ 11954174 w 12192528"/>
              <a:gd name="connsiteY5193" fmla="*/ 1589599 h 3912503"/>
              <a:gd name="connsiteX5194" fmla="*/ 11953994 w 12192528"/>
              <a:gd name="connsiteY5194" fmla="*/ 1587209 h 3912503"/>
              <a:gd name="connsiteX5195" fmla="*/ 11951606 w 12192528"/>
              <a:gd name="connsiteY5195" fmla="*/ 1587387 h 3912503"/>
              <a:gd name="connsiteX5196" fmla="*/ 11949216 w 12192528"/>
              <a:gd name="connsiteY5196" fmla="*/ 1587567 h 3912503"/>
              <a:gd name="connsiteX5197" fmla="*/ 11949395 w 12192528"/>
              <a:gd name="connsiteY5197" fmla="*/ 1589957 h 3912503"/>
              <a:gd name="connsiteX5198" fmla="*/ 11944259 w 12192528"/>
              <a:gd name="connsiteY5198" fmla="*/ 1585534 h 3912503"/>
              <a:gd name="connsiteX5199" fmla="*/ 11934701 w 12192528"/>
              <a:gd name="connsiteY5199" fmla="*/ 1586249 h 3912503"/>
              <a:gd name="connsiteX5200" fmla="*/ 11926526 w 12192528"/>
              <a:gd name="connsiteY5200" fmla="*/ 1585359 h 3912503"/>
              <a:gd name="connsiteX5201" fmla="*/ 11920008 w 12192528"/>
              <a:gd name="connsiteY5201" fmla="*/ 1582542 h 3912503"/>
              <a:gd name="connsiteX5202" fmla="*/ 11922218 w 12192528"/>
              <a:gd name="connsiteY5202" fmla="*/ 1579974 h 3912503"/>
              <a:gd name="connsiteX5203" fmla="*/ 11919829 w 12192528"/>
              <a:gd name="connsiteY5203" fmla="*/ 1580152 h 3912503"/>
              <a:gd name="connsiteX5204" fmla="*/ 11919651 w 12192528"/>
              <a:gd name="connsiteY5204" fmla="*/ 1577764 h 3912503"/>
              <a:gd name="connsiteX5205" fmla="*/ 11921861 w 12192528"/>
              <a:gd name="connsiteY5205" fmla="*/ 1575196 h 3912503"/>
              <a:gd name="connsiteX5206" fmla="*/ 11943723 w 12192528"/>
              <a:gd name="connsiteY5206" fmla="*/ 1578366 h 3912503"/>
              <a:gd name="connsiteX5207" fmla="*/ 11943901 w 12192528"/>
              <a:gd name="connsiteY5207" fmla="*/ 1580756 h 3912503"/>
              <a:gd name="connsiteX5208" fmla="*/ 11953637 w 12192528"/>
              <a:gd name="connsiteY5208" fmla="*/ 1582431 h 3912503"/>
              <a:gd name="connsiteX5209" fmla="*/ 11946112 w 12192528"/>
              <a:gd name="connsiteY5209" fmla="*/ 1578188 h 3912503"/>
              <a:gd name="connsiteX5210" fmla="*/ 11958237 w 12192528"/>
              <a:gd name="connsiteY5210" fmla="*/ 1579684 h 3912503"/>
              <a:gd name="connsiteX5211" fmla="*/ 11960807 w 12192528"/>
              <a:gd name="connsiteY5211" fmla="*/ 1581895 h 3912503"/>
              <a:gd name="connsiteX5212" fmla="*/ 11963195 w 12192528"/>
              <a:gd name="connsiteY5212" fmla="*/ 1581716 h 3912503"/>
              <a:gd name="connsiteX5213" fmla="*/ 11965405 w 12192528"/>
              <a:gd name="connsiteY5213" fmla="*/ 1579148 h 3912503"/>
              <a:gd name="connsiteX5214" fmla="*/ 11962837 w 12192528"/>
              <a:gd name="connsiteY5214" fmla="*/ 1576937 h 3912503"/>
              <a:gd name="connsiteX5215" fmla="*/ 11957881 w 12192528"/>
              <a:gd name="connsiteY5215" fmla="*/ 1574905 h 3912503"/>
              <a:gd name="connsiteX5216" fmla="*/ 11955491 w 12192528"/>
              <a:gd name="connsiteY5216" fmla="*/ 1575084 h 3912503"/>
              <a:gd name="connsiteX5217" fmla="*/ 11955670 w 12192528"/>
              <a:gd name="connsiteY5217" fmla="*/ 1577473 h 3912503"/>
              <a:gd name="connsiteX5218" fmla="*/ 11921682 w 12192528"/>
              <a:gd name="connsiteY5218" fmla="*/ 1572806 h 3912503"/>
              <a:gd name="connsiteX5219" fmla="*/ 11919114 w 12192528"/>
              <a:gd name="connsiteY5219" fmla="*/ 1570595 h 3912503"/>
              <a:gd name="connsiteX5220" fmla="*/ 11916724 w 12192528"/>
              <a:gd name="connsiteY5220" fmla="*/ 1570775 h 3912503"/>
              <a:gd name="connsiteX5221" fmla="*/ 11914336 w 12192528"/>
              <a:gd name="connsiteY5221" fmla="*/ 1570953 h 3912503"/>
              <a:gd name="connsiteX5222" fmla="*/ 11899642 w 12192528"/>
              <a:gd name="connsiteY5222" fmla="*/ 1567246 h 3912503"/>
              <a:gd name="connsiteX5223" fmla="*/ 11899820 w 12192528"/>
              <a:gd name="connsiteY5223" fmla="*/ 1569635 h 3912503"/>
              <a:gd name="connsiteX5224" fmla="*/ 11897253 w 12192528"/>
              <a:gd name="connsiteY5224" fmla="*/ 1567424 h 3912503"/>
              <a:gd name="connsiteX5225" fmla="*/ 11892295 w 12192528"/>
              <a:gd name="connsiteY5225" fmla="*/ 1565391 h 3912503"/>
              <a:gd name="connsiteX5226" fmla="*/ 11890083 w 12192528"/>
              <a:gd name="connsiteY5226" fmla="*/ 1567961 h 3912503"/>
              <a:gd name="connsiteX5227" fmla="*/ 11836982 w 12192528"/>
              <a:gd name="connsiteY5227" fmla="*/ 1564722 h 3912503"/>
              <a:gd name="connsiteX5228" fmla="*/ 11832026 w 12192528"/>
              <a:gd name="connsiteY5228" fmla="*/ 1562690 h 3912503"/>
              <a:gd name="connsiteX5229" fmla="*/ 11829635 w 12192528"/>
              <a:gd name="connsiteY5229" fmla="*/ 1562868 h 3912503"/>
              <a:gd name="connsiteX5230" fmla="*/ 11829813 w 12192528"/>
              <a:gd name="connsiteY5230" fmla="*/ 1565258 h 3912503"/>
              <a:gd name="connsiteX5231" fmla="*/ 11815120 w 12192528"/>
              <a:gd name="connsiteY5231" fmla="*/ 1561551 h 3912503"/>
              <a:gd name="connsiteX5232" fmla="*/ 11812730 w 12192528"/>
              <a:gd name="connsiteY5232" fmla="*/ 1561730 h 3912503"/>
              <a:gd name="connsiteX5233" fmla="*/ 11807953 w 12192528"/>
              <a:gd name="connsiteY5233" fmla="*/ 1562088 h 3912503"/>
              <a:gd name="connsiteX5234" fmla="*/ 11805563 w 12192528"/>
              <a:gd name="connsiteY5234" fmla="*/ 1562266 h 3912503"/>
              <a:gd name="connsiteX5235" fmla="*/ 11802995 w 12192528"/>
              <a:gd name="connsiteY5235" fmla="*/ 1560055 h 3912503"/>
              <a:gd name="connsiteX5236" fmla="*/ 11800605 w 12192528"/>
              <a:gd name="connsiteY5236" fmla="*/ 1560235 h 3912503"/>
              <a:gd name="connsiteX5237" fmla="*/ 11786270 w 12192528"/>
              <a:gd name="connsiteY5237" fmla="*/ 1561305 h 3912503"/>
              <a:gd name="connsiteX5238" fmla="*/ 11783880 w 12192528"/>
              <a:gd name="connsiteY5238" fmla="*/ 1561484 h 3912503"/>
              <a:gd name="connsiteX5239" fmla="*/ 11779101 w 12192528"/>
              <a:gd name="connsiteY5239" fmla="*/ 1561842 h 3912503"/>
              <a:gd name="connsiteX5240" fmla="*/ 11776711 w 12192528"/>
              <a:gd name="connsiteY5240" fmla="*/ 1562020 h 3912503"/>
              <a:gd name="connsiteX5241" fmla="*/ 11759986 w 12192528"/>
              <a:gd name="connsiteY5241" fmla="*/ 1563271 h 3912503"/>
              <a:gd name="connsiteX5242" fmla="*/ 11750071 w 12192528"/>
              <a:gd name="connsiteY5242" fmla="*/ 1559207 h 3912503"/>
              <a:gd name="connsiteX5243" fmla="*/ 11747503 w 12192528"/>
              <a:gd name="connsiteY5243" fmla="*/ 1556995 h 3912503"/>
              <a:gd name="connsiteX5244" fmla="*/ 11745114 w 12192528"/>
              <a:gd name="connsiteY5244" fmla="*/ 1557175 h 3912503"/>
              <a:gd name="connsiteX5245" fmla="*/ 11745293 w 12192528"/>
              <a:gd name="connsiteY5245" fmla="*/ 1559563 h 3912503"/>
              <a:gd name="connsiteX5246" fmla="*/ 11747681 w 12192528"/>
              <a:gd name="connsiteY5246" fmla="*/ 1559384 h 3912503"/>
              <a:gd name="connsiteX5247" fmla="*/ 11738304 w 12192528"/>
              <a:gd name="connsiteY5247" fmla="*/ 1562489 h 3912503"/>
              <a:gd name="connsiteX5248" fmla="*/ 11737946 w 12192528"/>
              <a:gd name="connsiteY5248" fmla="*/ 1557710 h 3912503"/>
              <a:gd name="connsiteX5249" fmla="*/ 11740023 w 12192528"/>
              <a:gd name="connsiteY5249" fmla="*/ 1555298 h 3912503"/>
              <a:gd name="connsiteX5250" fmla="*/ 11753411 w 12192528"/>
              <a:gd name="connsiteY5250" fmla="*/ 1555164 h 3912503"/>
              <a:gd name="connsiteX5251" fmla="*/ 11787943 w 12192528"/>
              <a:gd name="connsiteY5251" fmla="*/ 1551570 h 3912503"/>
              <a:gd name="connsiteX5252" fmla="*/ 11790511 w 12192528"/>
              <a:gd name="connsiteY5252" fmla="*/ 1553780 h 3912503"/>
              <a:gd name="connsiteX5253" fmla="*/ 11792903 w 12192528"/>
              <a:gd name="connsiteY5253" fmla="*/ 1553602 h 3912503"/>
              <a:gd name="connsiteX5254" fmla="*/ 11804670 w 12192528"/>
              <a:gd name="connsiteY5254" fmla="*/ 1550319 h 3912503"/>
              <a:gd name="connsiteX5255" fmla="*/ 11795112 w 12192528"/>
              <a:gd name="connsiteY5255" fmla="*/ 1551033 h 3912503"/>
              <a:gd name="connsiteX5256" fmla="*/ 11797322 w 12192528"/>
              <a:gd name="connsiteY5256" fmla="*/ 1548465 h 3912503"/>
              <a:gd name="connsiteX5257" fmla="*/ 11794933 w 12192528"/>
              <a:gd name="connsiteY5257" fmla="*/ 1548644 h 3912503"/>
              <a:gd name="connsiteX5258" fmla="*/ 11792544 w 12192528"/>
              <a:gd name="connsiteY5258" fmla="*/ 1548822 h 3912503"/>
              <a:gd name="connsiteX5259" fmla="*/ 11790155 w 12192528"/>
              <a:gd name="connsiteY5259" fmla="*/ 1549000 h 3912503"/>
              <a:gd name="connsiteX5260" fmla="*/ 11765367 w 12192528"/>
              <a:gd name="connsiteY5260" fmla="*/ 1538841 h 3912503"/>
              <a:gd name="connsiteX5261" fmla="*/ 11711194 w 12192528"/>
              <a:gd name="connsiteY5261" fmla="*/ 1521266 h 3912503"/>
              <a:gd name="connsiteX5262" fmla="*/ 11708625 w 12192528"/>
              <a:gd name="connsiteY5262" fmla="*/ 1519056 h 3912503"/>
              <a:gd name="connsiteX5263" fmla="*/ 11706058 w 12192528"/>
              <a:gd name="connsiteY5263" fmla="*/ 1516845 h 3912503"/>
              <a:gd name="connsiteX5264" fmla="*/ 11708268 w 12192528"/>
              <a:gd name="connsiteY5264" fmla="*/ 1514276 h 3912503"/>
              <a:gd name="connsiteX5265" fmla="*/ 11701100 w 12192528"/>
              <a:gd name="connsiteY5265" fmla="*/ 1514813 h 3912503"/>
              <a:gd name="connsiteX5266" fmla="*/ 11654987 w 12192528"/>
              <a:gd name="connsiteY5266" fmla="*/ 1508649 h 3912503"/>
              <a:gd name="connsiteX5267" fmla="*/ 11659587 w 12192528"/>
              <a:gd name="connsiteY5267" fmla="*/ 1505903 h 3912503"/>
              <a:gd name="connsiteX5268" fmla="*/ 11629842 w 12192528"/>
              <a:gd name="connsiteY5268" fmla="*/ 1493709 h 3912503"/>
              <a:gd name="connsiteX5269" fmla="*/ 11634621 w 12192528"/>
              <a:gd name="connsiteY5269" fmla="*/ 1493352 h 3912503"/>
              <a:gd name="connsiteX5270" fmla="*/ 11637011 w 12192528"/>
              <a:gd name="connsiteY5270" fmla="*/ 1493173 h 3912503"/>
              <a:gd name="connsiteX5271" fmla="*/ 11634444 w 12192528"/>
              <a:gd name="connsiteY5271" fmla="*/ 1490964 h 3912503"/>
              <a:gd name="connsiteX5272" fmla="*/ 11629664 w 12192528"/>
              <a:gd name="connsiteY5272" fmla="*/ 1491320 h 3912503"/>
              <a:gd name="connsiteX5273" fmla="*/ 11667895 w 12192528"/>
              <a:gd name="connsiteY5273" fmla="*/ 1488462 h 3912503"/>
              <a:gd name="connsiteX5274" fmla="*/ 11603984 w 12192528"/>
              <a:gd name="connsiteY5274" fmla="*/ 1469213 h 3912503"/>
              <a:gd name="connsiteX5275" fmla="*/ 11596100 w 12192528"/>
              <a:gd name="connsiteY5275" fmla="*/ 1460191 h 3912503"/>
              <a:gd name="connsiteX5276" fmla="*/ 11603090 w 12192528"/>
              <a:gd name="connsiteY5276" fmla="*/ 1457266 h 3912503"/>
              <a:gd name="connsiteX5277" fmla="*/ 11660615 w 12192528"/>
              <a:gd name="connsiteY5277" fmla="*/ 1455368 h 3912503"/>
              <a:gd name="connsiteX5278" fmla="*/ 11669457 w 12192528"/>
              <a:gd name="connsiteY5278" fmla="*/ 1445095 h 3912503"/>
              <a:gd name="connsiteX5279" fmla="*/ 11700698 w 12192528"/>
              <a:gd name="connsiteY5279" fmla="*/ 1445162 h 3912503"/>
              <a:gd name="connsiteX5280" fmla="*/ 11686004 w 12192528"/>
              <a:gd name="connsiteY5280" fmla="*/ 1441455 h 3912503"/>
              <a:gd name="connsiteX5281" fmla="*/ 11705119 w 12192528"/>
              <a:gd name="connsiteY5281" fmla="*/ 1440026 h 3912503"/>
              <a:gd name="connsiteX5282" fmla="*/ 11695026 w 12192528"/>
              <a:gd name="connsiteY5282" fmla="*/ 1433573 h 3912503"/>
              <a:gd name="connsiteX5283" fmla="*/ 11818135 w 12192528"/>
              <a:gd name="connsiteY5283" fmla="*/ 1441187 h 3912503"/>
              <a:gd name="connsiteX5284" fmla="*/ 11830260 w 12192528"/>
              <a:gd name="connsiteY5284" fmla="*/ 1442684 h 3912503"/>
              <a:gd name="connsiteX5285" fmla="*/ 12005870 w 12192528"/>
              <a:gd name="connsiteY5285" fmla="*/ 1472296 h 3912503"/>
              <a:gd name="connsiteX5286" fmla="*/ 12004793 w 12192528"/>
              <a:gd name="connsiteY5286" fmla="*/ 1467472 h 3912503"/>
              <a:gd name="connsiteX5287" fmla="*/ 12001048 w 12192528"/>
              <a:gd name="connsiteY5287" fmla="*/ 1461769 h 3912503"/>
              <a:gd name="connsiteX5288" fmla="*/ 12002499 w 12192528"/>
              <a:gd name="connsiteY5288" fmla="*/ 1449052 h 3912503"/>
              <a:gd name="connsiteX5289" fmla="*/ 11894890 w 12192528"/>
              <a:gd name="connsiteY5289" fmla="*/ 1428363 h 3912503"/>
              <a:gd name="connsiteX5290" fmla="*/ 11729796 w 12192528"/>
              <a:gd name="connsiteY5290" fmla="*/ 1416557 h 3912503"/>
              <a:gd name="connsiteX5291" fmla="*/ 11638642 w 12192528"/>
              <a:gd name="connsiteY5291" fmla="*/ 1418566 h 3912503"/>
              <a:gd name="connsiteX5292" fmla="*/ 11636073 w 12192528"/>
              <a:gd name="connsiteY5292" fmla="*/ 1416356 h 3912503"/>
              <a:gd name="connsiteX5293" fmla="*/ 11628904 w 12192528"/>
              <a:gd name="connsiteY5293" fmla="*/ 1416891 h 3912503"/>
              <a:gd name="connsiteX5294" fmla="*/ 11626695 w 12192528"/>
              <a:gd name="connsiteY5294" fmla="*/ 1419459 h 3912503"/>
              <a:gd name="connsiteX5295" fmla="*/ 11559791 w 12192528"/>
              <a:gd name="connsiteY5295" fmla="*/ 1424462 h 3912503"/>
              <a:gd name="connsiteX5296" fmla="*/ 11405552 w 12192528"/>
              <a:gd name="connsiteY5296" fmla="*/ 1450408 h 3912503"/>
              <a:gd name="connsiteX5297" fmla="*/ 11281960 w 12192528"/>
              <a:gd name="connsiteY5297" fmla="*/ 1483039 h 3912503"/>
              <a:gd name="connsiteX5298" fmla="*/ 11235063 w 12192528"/>
              <a:gd name="connsiteY5298" fmla="*/ 1499986 h 3912503"/>
              <a:gd name="connsiteX5299" fmla="*/ 11239348 w 12192528"/>
              <a:gd name="connsiteY5299" fmla="*/ 1504926 h 3912503"/>
              <a:gd name="connsiteX5300" fmla="*/ 11386016 w 12192528"/>
              <a:gd name="connsiteY5300" fmla="*/ 1464785 h 3912503"/>
              <a:gd name="connsiteX5301" fmla="*/ 11548916 w 12192528"/>
              <a:gd name="connsiteY5301" fmla="*/ 1439691 h 3912503"/>
              <a:gd name="connsiteX5302" fmla="*/ 11549274 w 12192528"/>
              <a:gd name="connsiteY5302" fmla="*/ 1444469 h 3912503"/>
              <a:gd name="connsiteX5303" fmla="*/ 11481946 w 12192528"/>
              <a:gd name="connsiteY5303" fmla="*/ 1475934 h 3912503"/>
              <a:gd name="connsiteX5304" fmla="*/ 11491682 w 12192528"/>
              <a:gd name="connsiteY5304" fmla="*/ 1477609 h 3912503"/>
              <a:gd name="connsiteX5305" fmla="*/ 11449030 w 12192528"/>
              <a:gd name="connsiteY5305" fmla="*/ 1485604 h 3912503"/>
              <a:gd name="connsiteX5306" fmla="*/ 11418862 w 12192528"/>
              <a:gd name="connsiteY5306" fmla="*/ 1499873 h 3912503"/>
              <a:gd name="connsiteX5307" fmla="*/ 11443113 w 12192528"/>
              <a:gd name="connsiteY5307" fmla="*/ 1502865 h 3912503"/>
              <a:gd name="connsiteX5308" fmla="*/ 11440902 w 12192528"/>
              <a:gd name="connsiteY5308" fmla="*/ 1505433 h 3912503"/>
              <a:gd name="connsiteX5309" fmla="*/ 11438513 w 12192528"/>
              <a:gd name="connsiteY5309" fmla="*/ 1505612 h 3912503"/>
              <a:gd name="connsiteX5310" fmla="*/ 11436122 w 12192528"/>
              <a:gd name="connsiteY5310" fmla="*/ 1505790 h 3912503"/>
              <a:gd name="connsiteX5311" fmla="*/ 11431345 w 12192528"/>
              <a:gd name="connsiteY5311" fmla="*/ 1506148 h 3912503"/>
              <a:gd name="connsiteX5312" fmla="*/ 11433912 w 12192528"/>
              <a:gd name="connsiteY5312" fmla="*/ 1508358 h 3912503"/>
              <a:gd name="connsiteX5313" fmla="*/ 11436303 w 12192528"/>
              <a:gd name="connsiteY5313" fmla="*/ 1508179 h 3912503"/>
              <a:gd name="connsiteX5314" fmla="*/ 11438692 w 12192528"/>
              <a:gd name="connsiteY5314" fmla="*/ 1508001 h 3912503"/>
              <a:gd name="connsiteX5315" fmla="*/ 11446038 w 12192528"/>
              <a:gd name="connsiteY5315" fmla="*/ 1509855 h 3912503"/>
              <a:gd name="connsiteX5316" fmla="*/ 11448248 w 12192528"/>
              <a:gd name="connsiteY5316" fmla="*/ 1507286 h 3912503"/>
              <a:gd name="connsiteX5317" fmla="*/ 11445861 w 12192528"/>
              <a:gd name="connsiteY5317" fmla="*/ 1507465 h 3912503"/>
              <a:gd name="connsiteX5318" fmla="*/ 11443292 w 12192528"/>
              <a:gd name="connsiteY5318" fmla="*/ 1505255 h 3912503"/>
              <a:gd name="connsiteX5319" fmla="*/ 11450459 w 12192528"/>
              <a:gd name="connsiteY5319" fmla="*/ 1504719 h 3912503"/>
              <a:gd name="connsiteX5320" fmla="*/ 11452849 w 12192528"/>
              <a:gd name="connsiteY5320" fmla="*/ 1504540 h 3912503"/>
              <a:gd name="connsiteX5321" fmla="*/ 11472858 w 12192528"/>
              <a:gd name="connsiteY5321" fmla="*/ 1515058 h 3912503"/>
              <a:gd name="connsiteX5322" fmla="*/ 11444363 w 12192528"/>
              <a:gd name="connsiteY5322" fmla="*/ 1519591 h 3912503"/>
              <a:gd name="connsiteX5323" fmla="*/ 11454635 w 12192528"/>
              <a:gd name="connsiteY5323" fmla="*/ 1528433 h 3912503"/>
              <a:gd name="connsiteX5324" fmla="*/ 11399077 w 12192528"/>
              <a:gd name="connsiteY5324" fmla="*/ 1556614 h 3912503"/>
              <a:gd name="connsiteX5325" fmla="*/ 11396686 w 12192528"/>
              <a:gd name="connsiteY5325" fmla="*/ 1556794 h 3912503"/>
              <a:gd name="connsiteX5326" fmla="*/ 11391909 w 12192528"/>
              <a:gd name="connsiteY5326" fmla="*/ 1557151 h 3912503"/>
              <a:gd name="connsiteX5327" fmla="*/ 11389698 w 12192528"/>
              <a:gd name="connsiteY5327" fmla="*/ 1559718 h 3912503"/>
              <a:gd name="connsiteX5328" fmla="*/ 11363950 w 12192528"/>
              <a:gd name="connsiteY5328" fmla="*/ 1568852 h 3912503"/>
              <a:gd name="connsiteX5329" fmla="*/ 11354572 w 12192528"/>
              <a:gd name="connsiteY5329" fmla="*/ 1571956 h 3912503"/>
              <a:gd name="connsiteX5330" fmla="*/ 11352361 w 12192528"/>
              <a:gd name="connsiteY5330" fmla="*/ 1574524 h 3912503"/>
              <a:gd name="connsiteX5331" fmla="*/ 11349972 w 12192528"/>
              <a:gd name="connsiteY5331" fmla="*/ 1574703 h 3912503"/>
              <a:gd name="connsiteX5332" fmla="*/ 11350150 w 12192528"/>
              <a:gd name="connsiteY5332" fmla="*/ 1577092 h 3912503"/>
              <a:gd name="connsiteX5333" fmla="*/ 11347760 w 12192528"/>
              <a:gd name="connsiteY5333" fmla="*/ 1577271 h 3912503"/>
              <a:gd name="connsiteX5334" fmla="*/ 11338560 w 12192528"/>
              <a:gd name="connsiteY5334" fmla="*/ 1582765 h 3912503"/>
              <a:gd name="connsiteX5335" fmla="*/ 11345908 w 12192528"/>
              <a:gd name="connsiteY5335" fmla="*/ 1584618 h 3912503"/>
              <a:gd name="connsiteX5336" fmla="*/ 11341485 w 12192528"/>
              <a:gd name="connsiteY5336" fmla="*/ 1589754 h 3912503"/>
              <a:gd name="connsiteX5337" fmla="*/ 11320159 w 12192528"/>
              <a:gd name="connsiteY5337" fmla="*/ 1593751 h 3912503"/>
              <a:gd name="connsiteX5338" fmla="*/ 11317664 w 12192528"/>
              <a:gd name="connsiteY5338" fmla="*/ 1595200 h 3912503"/>
              <a:gd name="connsiteX5339" fmla="*/ 11333078 w 12192528"/>
              <a:gd name="connsiteY5339" fmla="*/ 1612970 h 3912503"/>
              <a:gd name="connsiteX5340" fmla="*/ 11388303 w 12192528"/>
              <a:gd name="connsiteY5340" fmla="*/ 1598219 h 3912503"/>
              <a:gd name="connsiteX5341" fmla="*/ 11447717 w 12192528"/>
              <a:gd name="connsiteY5341" fmla="*/ 1588132 h 3912503"/>
              <a:gd name="connsiteX5342" fmla="*/ 11458791 w 12192528"/>
              <a:gd name="connsiteY5342" fmla="*/ 1590064 h 3912503"/>
              <a:gd name="connsiteX5343" fmla="*/ 11454672 w 12192528"/>
              <a:gd name="connsiteY5343" fmla="*/ 1595329 h 3912503"/>
              <a:gd name="connsiteX5344" fmla="*/ 11359640 w 12192528"/>
              <a:gd name="connsiteY5344" fmla="*/ 1616676 h 3912503"/>
              <a:gd name="connsiteX5345" fmla="*/ 11341256 w 12192528"/>
              <a:gd name="connsiteY5345" fmla="*/ 1622396 h 3912503"/>
              <a:gd name="connsiteX5346" fmla="*/ 11347775 w 12192528"/>
              <a:gd name="connsiteY5346" fmla="*/ 1629910 h 3912503"/>
              <a:gd name="connsiteX5347" fmla="*/ 11365669 w 12192528"/>
              <a:gd name="connsiteY5347" fmla="*/ 1623987 h 3912503"/>
              <a:gd name="connsiteX5348" fmla="*/ 11382038 w 12192528"/>
              <a:gd name="connsiteY5348" fmla="*/ 1617958 h 3912503"/>
              <a:gd name="connsiteX5349" fmla="*/ 11389028 w 12192528"/>
              <a:gd name="connsiteY5349" fmla="*/ 1615033 h 3912503"/>
              <a:gd name="connsiteX5350" fmla="*/ 11391417 w 12192528"/>
              <a:gd name="connsiteY5350" fmla="*/ 1614853 h 3912503"/>
              <a:gd name="connsiteX5351" fmla="*/ 11398764 w 12192528"/>
              <a:gd name="connsiteY5351" fmla="*/ 1616708 h 3912503"/>
              <a:gd name="connsiteX5352" fmla="*/ 11401153 w 12192528"/>
              <a:gd name="connsiteY5352" fmla="*/ 1616528 h 3912503"/>
              <a:gd name="connsiteX5353" fmla="*/ 11405753 w 12192528"/>
              <a:gd name="connsiteY5353" fmla="*/ 1613782 h 3912503"/>
              <a:gd name="connsiteX5354" fmla="*/ 11405575 w 12192528"/>
              <a:gd name="connsiteY5354" fmla="*/ 1611392 h 3912503"/>
              <a:gd name="connsiteX5355" fmla="*/ 11417521 w 12192528"/>
              <a:gd name="connsiteY5355" fmla="*/ 1610500 h 3912503"/>
              <a:gd name="connsiteX5356" fmla="*/ 11419733 w 12192528"/>
              <a:gd name="connsiteY5356" fmla="*/ 1607932 h 3912503"/>
              <a:gd name="connsiteX5357" fmla="*/ 11417343 w 12192528"/>
              <a:gd name="connsiteY5357" fmla="*/ 1608111 h 3912503"/>
              <a:gd name="connsiteX5358" fmla="*/ 11405575 w 12192528"/>
              <a:gd name="connsiteY5358" fmla="*/ 1611392 h 3912503"/>
              <a:gd name="connsiteX5359" fmla="*/ 11405396 w 12192528"/>
              <a:gd name="connsiteY5359" fmla="*/ 1609004 h 3912503"/>
              <a:gd name="connsiteX5360" fmla="*/ 11410174 w 12192528"/>
              <a:gd name="connsiteY5360" fmla="*/ 1608647 h 3912503"/>
              <a:gd name="connsiteX5361" fmla="*/ 11412564 w 12192528"/>
              <a:gd name="connsiteY5361" fmla="*/ 1608468 h 3912503"/>
              <a:gd name="connsiteX5362" fmla="*/ 11419553 w 12192528"/>
              <a:gd name="connsiteY5362" fmla="*/ 1605542 h 3912503"/>
              <a:gd name="connsiteX5363" fmla="*/ 11429110 w 12192528"/>
              <a:gd name="connsiteY5363" fmla="*/ 1604828 h 3912503"/>
              <a:gd name="connsiteX5364" fmla="*/ 11426900 w 12192528"/>
              <a:gd name="connsiteY5364" fmla="*/ 1607397 h 3912503"/>
              <a:gd name="connsiteX5365" fmla="*/ 11431680 w 12192528"/>
              <a:gd name="connsiteY5365" fmla="*/ 1607038 h 3912503"/>
              <a:gd name="connsiteX5366" fmla="*/ 11436458 w 12192528"/>
              <a:gd name="connsiteY5366" fmla="*/ 1606682 h 3912503"/>
              <a:gd name="connsiteX5367" fmla="*/ 11443448 w 12192528"/>
              <a:gd name="connsiteY5367" fmla="*/ 1603755 h 3912503"/>
              <a:gd name="connsiteX5368" fmla="*/ 11448226 w 12192528"/>
              <a:gd name="connsiteY5368" fmla="*/ 1603399 h 3912503"/>
              <a:gd name="connsiteX5369" fmla="*/ 11450437 w 12192528"/>
              <a:gd name="connsiteY5369" fmla="*/ 1600831 h 3912503"/>
              <a:gd name="connsiteX5370" fmla="*/ 11457426 w 12192528"/>
              <a:gd name="connsiteY5370" fmla="*/ 1597904 h 3912503"/>
              <a:gd name="connsiteX5371" fmla="*/ 11462206 w 12192528"/>
              <a:gd name="connsiteY5371" fmla="*/ 1597548 h 3912503"/>
              <a:gd name="connsiteX5372" fmla="*/ 11464774 w 12192528"/>
              <a:gd name="connsiteY5372" fmla="*/ 1599758 h 3912503"/>
              <a:gd name="connsiteX5373" fmla="*/ 11466984 w 12192528"/>
              <a:gd name="connsiteY5373" fmla="*/ 1597190 h 3912503"/>
              <a:gd name="connsiteX5374" fmla="*/ 11471942 w 12192528"/>
              <a:gd name="connsiteY5374" fmla="*/ 1599223 h 3912503"/>
              <a:gd name="connsiteX5375" fmla="*/ 11476542 w 12192528"/>
              <a:gd name="connsiteY5375" fmla="*/ 1596475 h 3912503"/>
              <a:gd name="connsiteX5376" fmla="*/ 11473974 w 12192528"/>
              <a:gd name="connsiteY5376" fmla="*/ 1594265 h 3912503"/>
              <a:gd name="connsiteX5377" fmla="*/ 11481142 w 12192528"/>
              <a:gd name="connsiteY5377" fmla="*/ 1593729 h 3912503"/>
              <a:gd name="connsiteX5378" fmla="*/ 11483532 w 12192528"/>
              <a:gd name="connsiteY5378" fmla="*/ 1593551 h 3912503"/>
              <a:gd name="connsiteX5379" fmla="*/ 11492910 w 12192528"/>
              <a:gd name="connsiteY5379" fmla="*/ 1590446 h 3912503"/>
              <a:gd name="connsiteX5380" fmla="*/ 11502468 w 12192528"/>
              <a:gd name="connsiteY5380" fmla="*/ 1589732 h 3912503"/>
              <a:gd name="connsiteX5381" fmla="*/ 11509636 w 12192528"/>
              <a:gd name="connsiteY5381" fmla="*/ 1589196 h 3912503"/>
              <a:gd name="connsiteX5382" fmla="*/ 11523972 w 12192528"/>
              <a:gd name="connsiteY5382" fmla="*/ 1588124 h 3912503"/>
              <a:gd name="connsiteX5383" fmla="*/ 11531320 w 12192528"/>
              <a:gd name="connsiteY5383" fmla="*/ 1589978 h 3912503"/>
              <a:gd name="connsiteX5384" fmla="*/ 11529109 w 12192528"/>
              <a:gd name="connsiteY5384" fmla="*/ 1592545 h 3912503"/>
              <a:gd name="connsiteX5385" fmla="*/ 11526897 w 12192528"/>
              <a:gd name="connsiteY5385" fmla="*/ 1595114 h 3912503"/>
              <a:gd name="connsiteX5386" fmla="*/ 11529287 w 12192528"/>
              <a:gd name="connsiteY5386" fmla="*/ 1594935 h 3912503"/>
              <a:gd name="connsiteX5387" fmla="*/ 11531676 w 12192528"/>
              <a:gd name="connsiteY5387" fmla="*/ 1594757 h 3912503"/>
              <a:gd name="connsiteX5388" fmla="*/ 11533889 w 12192528"/>
              <a:gd name="connsiteY5388" fmla="*/ 1592188 h 3912503"/>
              <a:gd name="connsiteX5389" fmla="*/ 11536098 w 12192528"/>
              <a:gd name="connsiteY5389" fmla="*/ 1589621 h 3912503"/>
              <a:gd name="connsiteX5390" fmla="*/ 11535920 w 12192528"/>
              <a:gd name="connsiteY5390" fmla="*/ 1587231 h 3912503"/>
              <a:gd name="connsiteX5391" fmla="*/ 11523794 w 12192528"/>
              <a:gd name="connsiteY5391" fmla="*/ 1585734 h 3912503"/>
              <a:gd name="connsiteX5392" fmla="*/ 11521405 w 12192528"/>
              <a:gd name="connsiteY5392" fmla="*/ 1585914 h 3912503"/>
              <a:gd name="connsiteX5393" fmla="*/ 11511847 w 12192528"/>
              <a:gd name="connsiteY5393" fmla="*/ 1586628 h 3912503"/>
              <a:gd name="connsiteX5394" fmla="*/ 11507068 w 12192528"/>
              <a:gd name="connsiteY5394" fmla="*/ 1586985 h 3912503"/>
              <a:gd name="connsiteX5395" fmla="*/ 11518837 w 12192528"/>
              <a:gd name="connsiteY5395" fmla="*/ 1583703 h 3912503"/>
              <a:gd name="connsiteX5396" fmla="*/ 11532994 w 12192528"/>
              <a:gd name="connsiteY5396" fmla="*/ 1580242 h 3912503"/>
              <a:gd name="connsiteX5397" fmla="*/ 11537952 w 12192528"/>
              <a:gd name="connsiteY5397" fmla="*/ 1582274 h 3912503"/>
              <a:gd name="connsiteX5398" fmla="*/ 11542730 w 12192528"/>
              <a:gd name="connsiteY5398" fmla="*/ 1581917 h 3912503"/>
              <a:gd name="connsiteX5399" fmla="*/ 11554677 w 12192528"/>
              <a:gd name="connsiteY5399" fmla="*/ 1581024 h 3912503"/>
              <a:gd name="connsiteX5400" fmla="*/ 11552466 w 12192528"/>
              <a:gd name="connsiteY5400" fmla="*/ 1583591 h 3912503"/>
              <a:gd name="connsiteX5401" fmla="*/ 11552645 w 12192528"/>
              <a:gd name="connsiteY5401" fmla="*/ 1585980 h 3912503"/>
              <a:gd name="connsiteX5402" fmla="*/ 11555034 w 12192528"/>
              <a:gd name="connsiteY5402" fmla="*/ 1585802 h 3912503"/>
              <a:gd name="connsiteX5403" fmla="*/ 11557424 w 12192528"/>
              <a:gd name="connsiteY5403" fmla="*/ 1585623 h 3912503"/>
              <a:gd name="connsiteX5404" fmla="*/ 11559634 w 12192528"/>
              <a:gd name="connsiteY5404" fmla="*/ 1583055 h 3912503"/>
              <a:gd name="connsiteX5405" fmla="*/ 11562024 w 12192528"/>
              <a:gd name="connsiteY5405" fmla="*/ 1582877 h 3912503"/>
              <a:gd name="connsiteX5406" fmla="*/ 11564413 w 12192528"/>
              <a:gd name="connsiteY5406" fmla="*/ 1582697 h 3912503"/>
              <a:gd name="connsiteX5407" fmla="*/ 11573792 w 12192528"/>
              <a:gd name="connsiteY5407" fmla="*/ 1579595 h 3912503"/>
              <a:gd name="connsiteX5408" fmla="*/ 11585740 w 12192528"/>
              <a:gd name="connsiteY5408" fmla="*/ 1578702 h 3912503"/>
              <a:gd name="connsiteX5409" fmla="*/ 11588308 w 12192528"/>
              <a:gd name="connsiteY5409" fmla="*/ 1580911 h 3912503"/>
              <a:gd name="connsiteX5410" fmla="*/ 11586097 w 12192528"/>
              <a:gd name="connsiteY5410" fmla="*/ 1583480 h 3912503"/>
              <a:gd name="connsiteX5411" fmla="*/ 11557602 w 12192528"/>
              <a:gd name="connsiteY5411" fmla="*/ 1588013 h 3912503"/>
              <a:gd name="connsiteX5412" fmla="*/ 11555212 w 12192528"/>
              <a:gd name="connsiteY5412" fmla="*/ 1588192 h 3912503"/>
              <a:gd name="connsiteX5413" fmla="*/ 11557781 w 12192528"/>
              <a:gd name="connsiteY5413" fmla="*/ 1590401 h 3912503"/>
              <a:gd name="connsiteX5414" fmla="*/ 11586276 w 12192528"/>
              <a:gd name="connsiteY5414" fmla="*/ 1585869 h 3912503"/>
              <a:gd name="connsiteX5415" fmla="*/ 11591591 w 12192528"/>
              <a:gd name="connsiteY5415" fmla="*/ 1592680 h 3912503"/>
              <a:gd name="connsiteX5416" fmla="*/ 11618231 w 12192528"/>
              <a:gd name="connsiteY5416" fmla="*/ 1595494 h 3912503"/>
              <a:gd name="connsiteX5417" fmla="*/ 11715235 w 12192528"/>
              <a:gd name="connsiteY5417" fmla="*/ 1607464 h 3912503"/>
              <a:gd name="connsiteX5418" fmla="*/ 11717625 w 12192528"/>
              <a:gd name="connsiteY5418" fmla="*/ 1607284 h 3912503"/>
              <a:gd name="connsiteX5419" fmla="*/ 11720015 w 12192528"/>
              <a:gd name="connsiteY5419" fmla="*/ 1607106 h 3912503"/>
              <a:gd name="connsiteX5420" fmla="*/ 11717447 w 12192528"/>
              <a:gd name="connsiteY5420" fmla="*/ 1604895 h 3912503"/>
              <a:gd name="connsiteX5421" fmla="*/ 11622830 w 12192528"/>
              <a:gd name="connsiteY5421" fmla="*/ 1592748 h 3912503"/>
              <a:gd name="connsiteX5422" fmla="*/ 11625220 w 12192528"/>
              <a:gd name="connsiteY5422" fmla="*/ 1592568 h 3912503"/>
              <a:gd name="connsiteX5423" fmla="*/ 11620084 w 12192528"/>
              <a:gd name="connsiteY5423" fmla="*/ 1588147 h 3912503"/>
              <a:gd name="connsiteX5424" fmla="*/ 11627251 w 12192528"/>
              <a:gd name="connsiteY5424" fmla="*/ 1587610 h 3912503"/>
              <a:gd name="connsiteX5425" fmla="*/ 11627431 w 12192528"/>
              <a:gd name="connsiteY5425" fmla="*/ 1590000 h 3912503"/>
              <a:gd name="connsiteX5426" fmla="*/ 11629822 w 12192528"/>
              <a:gd name="connsiteY5426" fmla="*/ 1589822 h 3912503"/>
              <a:gd name="connsiteX5427" fmla="*/ 11632209 w 12192528"/>
              <a:gd name="connsiteY5427" fmla="*/ 1589643 h 3912503"/>
              <a:gd name="connsiteX5428" fmla="*/ 11632031 w 12192528"/>
              <a:gd name="connsiteY5428" fmla="*/ 1587254 h 3912503"/>
              <a:gd name="connsiteX5429" fmla="*/ 11644156 w 12192528"/>
              <a:gd name="connsiteY5429" fmla="*/ 1588750 h 3912503"/>
              <a:gd name="connsiteX5430" fmla="*/ 11648936 w 12192528"/>
              <a:gd name="connsiteY5430" fmla="*/ 1588392 h 3912503"/>
              <a:gd name="connsiteX5431" fmla="*/ 11656104 w 12192528"/>
              <a:gd name="connsiteY5431" fmla="*/ 1587856 h 3912503"/>
              <a:gd name="connsiteX5432" fmla="*/ 11658493 w 12192528"/>
              <a:gd name="connsiteY5432" fmla="*/ 1587678 h 3912503"/>
              <a:gd name="connsiteX5433" fmla="*/ 11661061 w 12192528"/>
              <a:gd name="connsiteY5433" fmla="*/ 1589889 h 3912503"/>
              <a:gd name="connsiteX5434" fmla="*/ 11665839 w 12192528"/>
              <a:gd name="connsiteY5434" fmla="*/ 1589531 h 3912503"/>
              <a:gd name="connsiteX5435" fmla="*/ 11668051 w 12192528"/>
              <a:gd name="connsiteY5435" fmla="*/ 1586963 h 3912503"/>
              <a:gd name="connsiteX5436" fmla="*/ 11725396 w 12192528"/>
              <a:gd name="connsiteY5436" fmla="*/ 1582676 h 3912503"/>
              <a:gd name="connsiteX5437" fmla="*/ 11752037 w 12192528"/>
              <a:gd name="connsiteY5437" fmla="*/ 1585490 h 3912503"/>
              <a:gd name="connsiteX5438" fmla="*/ 11749470 w 12192528"/>
              <a:gd name="connsiteY5438" fmla="*/ 1583279 h 3912503"/>
              <a:gd name="connsiteX5439" fmla="*/ 11797614 w 12192528"/>
              <a:gd name="connsiteY5439" fmla="*/ 1584485 h 3912503"/>
              <a:gd name="connsiteX5440" fmla="*/ 11799824 w 12192528"/>
              <a:gd name="connsiteY5440" fmla="*/ 1581917 h 3912503"/>
              <a:gd name="connsiteX5441" fmla="*/ 11811950 w 12192528"/>
              <a:gd name="connsiteY5441" fmla="*/ 1583413 h 3912503"/>
              <a:gd name="connsiteX5442" fmla="*/ 11814519 w 12192528"/>
              <a:gd name="connsiteY5442" fmla="*/ 1585624 h 3912503"/>
              <a:gd name="connsiteX5443" fmla="*/ 11819118 w 12192528"/>
              <a:gd name="connsiteY5443" fmla="*/ 1582877 h 3912503"/>
              <a:gd name="connsiteX5444" fmla="*/ 11833634 w 12192528"/>
              <a:gd name="connsiteY5444" fmla="*/ 1584195 h 3912503"/>
              <a:gd name="connsiteX5445" fmla="*/ 11836023 w 12192528"/>
              <a:gd name="connsiteY5445" fmla="*/ 1584017 h 3912503"/>
              <a:gd name="connsiteX5446" fmla="*/ 11843368 w 12192528"/>
              <a:gd name="connsiteY5446" fmla="*/ 1585869 h 3912503"/>
              <a:gd name="connsiteX5447" fmla="*/ 11845758 w 12192528"/>
              <a:gd name="connsiteY5447" fmla="*/ 1585691 h 3912503"/>
              <a:gd name="connsiteX5448" fmla="*/ 11848148 w 12192528"/>
              <a:gd name="connsiteY5448" fmla="*/ 1585511 h 3912503"/>
              <a:gd name="connsiteX5449" fmla="*/ 11889481 w 12192528"/>
              <a:gd name="connsiteY5449" fmla="*/ 1592033 h 3912503"/>
              <a:gd name="connsiteX5450" fmla="*/ 11896649 w 12192528"/>
              <a:gd name="connsiteY5450" fmla="*/ 1591497 h 3912503"/>
              <a:gd name="connsiteX5451" fmla="*/ 11899040 w 12192528"/>
              <a:gd name="connsiteY5451" fmla="*/ 1591318 h 3912503"/>
              <a:gd name="connsiteX5452" fmla="*/ 11908596 w 12192528"/>
              <a:gd name="connsiteY5452" fmla="*/ 1590603 h 3912503"/>
              <a:gd name="connsiteX5453" fmla="*/ 11935594 w 12192528"/>
              <a:gd name="connsiteY5453" fmla="*/ 1598196 h 3912503"/>
              <a:gd name="connsiteX5454" fmla="*/ 12038271 w 12192528"/>
              <a:gd name="connsiteY5454" fmla="*/ 1621756 h 3912503"/>
              <a:gd name="connsiteX5455" fmla="*/ 12040662 w 12192528"/>
              <a:gd name="connsiteY5455" fmla="*/ 1621577 h 3912503"/>
              <a:gd name="connsiteX5456" fmla="*/ 12043230 w 12192528"/>
              <a:gd name="connsiteY5456" fmla="*/ 1623788 h 3912503"/>
              <a:gd name="connsiteX5457" fmla="*/ 12076227 w 12192528"/>
              <a:gd name="connsiteY5457" fmla="*/ 1639341 h 3912503"/>
              <a:gd name="connsiteX5458" fmla="*/ 12108878 w 12192528"/>
              <a:gd name="connsiteY5458" fmla="*/ 1652983 h 3912503"/>
              <a:gd name="connsiteX5459" fmla="*/ 12108167 w 12192528"/>
              <a:gd name="connsiteY5459" fmla="*/ 1652759 h 3912503"/>
              <a:gd name="connsiteX5460" fmla="*/ 12100508 w 12192528"/>
              <a:gd name="connsiteY5460" fmla="*/ 1650742 h 3912503"/>
              <a:gd name="connsiteX5461" fmla="*/ 12095550 w 12192528"/>
              <a:gd name="connsiteY5461" fmla="*/ 1648709 h 3912503"/>
              <a:gd name="connsiteX5462" fmla="*/ 12078288 w 12192528"/>
              <a:gd name="connsiteY5462" fmla="*/ 1642791 h 3912503"/>
              <a:gd name="connsiteX5463" fmla="*/ 12048722 w 12192528"/>
              <a:gd name="connsiteY5463" fmla="*/ 1632987 h 3912503"/>
              <a:gd name="connsiteX5464" fmla="*/ 12043764 w 12192528"/>
              <a:gd name="connsiteY5464" fmla="*/ 1630956 h 3912503"/>
              <a:gd name="connsiteX5465" fmla="*/ 12038808 w 12192528"/>
              <a:gd name="connsiteY5465" fmla="*/ 1628924 h 3912503"/>
              <a:gd name="connsiteX5466" fmla="*/ 12036596 w 12192528"/>
              <a:gd name="connsiteY5466" fmla="*/ 1631492 h 3912503"/>
              <a:gd name="connsiteX5467" fmla="*/ 12046691 w 12192528"/>
              <a:gd name="connsiteY5467" fmla="*/ 1637945 h 3912503"/>
              <a:gd name="connsiteX5468" fmla="*/ 12049080 w 12192528"/>
              <a:gd name="connsiteY5468" fmla="*/ 1637767 h 3912503"/>
              <a:gd name="connsiteX5469" fmla="*/ 12093517 w 12192528"/>
              <a:gd name="connsiteY5469" fmla="*/ 1653667 h 3912503"/>
              <a:gd name="connsiteX5470" fmla="*/ 12095908 w 12192528"/>
              <a:gd name="connsiteY5470" fmla="*/ 1653488 h 3912503"/>
              <a:gd name="connsiteX5471" fmla="*/ 12108568 w 12192528"/>
              <a:gd name="connsiteY5471" fmla="*/ 1662152 h 3912503"/>
              <a:gd name="connsiteX5472" fmla="*/ 12123441 w 12192528"/>
              <a:gd name="connsiteY5472" fmla="*/ 1668249 h 3912503"/>
              <a:gd name="connsiteX5473" fmla="*/ 12153074 w 12192528"/>
              <a:gd name="connsiteY5473" fmla="*/ 1678948 h 3912503"/>
              <a:gd name="connsiteX5474" fmla="*/ 12178245 w 12192528"/>
              <a:gd name="connsiteY5474" fmla="*/ 1692420 h 3912503"/>
              <a:gd name="connsiteX5475" fmla="*/ 12175762 w 12192528"/>
              <a:gd name="connsiteY5475" fmla="*/ 1693170 h 3912503"/>
              <a:gd name="connsiteX5476" fmla="*/ 12192528 w 12192528"/>
              <a:gd name="connsiteY5476" fmla="*/ 1701733 h 3912503"/>
              <a:gd name="connsiteX5477" fmla="*/ 12192528 w 12192528"/>
              <a:gd name="connsiteY5477" fmla="*/ 1875532 h 3912503"/>
              <a:gd name="connsiteX5478" fmla="*/ 12155044 w 12192528"/>
              <a:gd name="connsiteY5478" fmla="*/ 1856672 h 3912503"/>
              <a:gd name="connsiteX5479" fmla="*/ 12122398 w 12192528"/>
              <a:gd name="connsiteY5479" fmla="*/ 1839496 h 3912503"/>
              <a:gd name="connsiteX5480" fmla="*/ 12120302 w 12192528"/>
              <a:gd name="connsiteY5480" fmla="*/ 1837691 h 3912503"/>
              <a:gd name="connsiteX5481" fmla="*/ 12116257 w 12192528"/>
              <a:gd name="connsiteY5481" fmla="*/ 1836031 h 3912503"/>
              <a:gd name="connsiteX5482" fmla="*/ 12106796 w 12192528"/>
              <a:gd name="connsiteY5482" fmla="*/ 1831249 h 3912503"/>
              <a:gd name="connsiteX5483" fmla="*/ 12109476 w 12192528"/>
              <a:gd name="connsiteY5483" fmla="*/ 1836130 h 3912503"/>
              <a:gd name="connsiteX5484" fmla="*/ 12116404 w 12192528"/>
              <a:gd name="connsiteY5484" fmla="*/ 1837982 h 3912503"/>
              <a:gd name="connsiteX5485" fmla="*/ 12114455 w 12192528"/>
              <a:gd name="connsiteY5485" fmla="*/ 1838128 h 3912503"/>
              <a:gd name="connsiteX5486" fmla="*/ 12118499 w 12192528"/>
              <a:gd name="connsiteY5486" fmla="*/ 1839787 h 3912503"/>
              <a:gd name="connsiteX5487" fmla="*/ 12120595 w 12192528"/>
              <a:gd name="connsiteY5487" fmla="*/ 1841592 h 3912503"/>
              <a:gd name="connsiteX5488" fmla="*/ 12165737 w 12192528"/>
              <a:gd name="connsiteY5488" fmla="*/ 1871806 h 3912503"/>
              <a:gd name="connsiteX5489" fmla="*/ 12164154 w 12192528"/>
              <a:gd name="connsiteY5489" fmla="*/ 1873647 h 3912503"/>
              <a:gd name="connsiteX5490" fmla="*/ 12166103 w 12192528"/>
              <a:gd name="connsiteY5490" fmla="*/ 1873501 h 3912503"/>
              <a:gd name="connsiteX5491" fmla="*/ 12168053 w 12192528"/>
              <a:gd name="connsiteY5491" fmla="*/ 1873355 h 3912503"/>
              <a:gd name="connsiteX5492" fmla="*/ 12170148 w 12192528"/>
              <a:gd name="connsiteY5492" fmla="*/ 1875161 h 3912503"/>
              <a:gd name="connsiteX5493" fmla="*/ 12180624 w 12192528"/>
              <a:gd name="connsiteY5493" fmla="*/ 1884185 h 3912503"/>
              <a:gd name="connsiteX5494" fmla="*/ 12178383 w 12192528"/>
              <a:gd name="connsiteY5494" fmla="*/ 1880430 h 3912503"/>
              <a:gd name="connsiteX5495" fmla="*/ 12180331 w 12192528"/>
              <a:gd name="connsiteY5495" fmla="*/ 1880285 h 3912503"/>
              <a:gd name="connsiteX5496" fmla="*/ 12182281 w 12192528"/>
              <a:gd name="connsiteY5496" fmla="*/ 1880138 h 3912503"/>
              <a:gd name="connsiteX5497" fmla="*/ 12180184 w 12192528"/>
              <a:gd name="connsiteY5497" fmla="*/ 1878333 h 3912503"/>
              <a:gd name="connsiteX5498" fmla="*/ 12186513 w 12192528"/>
              <a:gd name="connsiteY5498" fmla="*/ 1881048 h 3912503"/>
              <a:gd name="connsiteX5499" fmla="*/ 12192528 w 12192528"/>
              <a:gd name="connsiteY5499" fmla="*/ 1884146 h 3912503"/>
              <a:gd name="connsiteX5500" fmla="*/ 12192528 w 12192528"/>
              <a:gd name="connsiteY5500" fmla="*/ 1885258 h 3912503"/>
              <a:gd name="connsiteX5501" fmla="*/ 12192465 w 12192528"/>
              <a:gd name="connsiteY5501" fmla="*/ 1885262 h 3912503"/>
              <a:gd name="connsiteX5502" fmla="*/ 12190369 w 12192528"/>
              <a:gd name="connsiteY5502" fmla="*/ 1883457 h 3912503"/>
              <a:gd name="connsiteX5503" fmla="*/ 12188421 w 12192528"/>
              <a:gd name="connsiteY5503" fmla="*/ 1883603 h 3912503"/>
              <a:gd name="connsiteX5504" fmla="*/ 12192528 w 12192528"/>
              <a:gd name="connsiteY5504" fmla="*/ 1887143 h 3912503"/>
              <a:gd name="connsiteX5505" fmla="*/ 12192528 w 12192528"/>
              <a:gd name="connsiteY5505" fmla="*/ 1958759 h 3912503"/>
              <a:gd name="connsiteX5506" fmla="*/ 12158038 w 12192528"/>
              <a:gd name="connsiteY5506" fmla="*/ 1934428 h 3912503"/>
              <a:gd name="connsiteX5507" fmla="*/ 12031094 w 12192528"/>
              <a:gd name="connsiteY5507" fmla="*/ 1869163 h 3912503"/>
              <a:gd name="connsiteX5508" fmla="*/ 11963817 w 12192528"/>
              <a:gd name="connsiteY5508" fmla="*/ 1845439 h 3912503"/>
              <a:gd name="connsiteX5509" fmla="*/ 11890564 w 12192528"/>
              <a:gd name="connsiteY5509" fmla="*/ 1829006 h 3912503"/>
              <a:gd name="connsiteX5510" fmla="*/ 11810821 w 12192528"/>
              <a:gd name="connsiteY5510" fmla="*/ 1817337 h 3912503"/>
              <a:gd name="connsiteX5511" fmla="*/ 11790325 w 12192528"/>
              <a:gd name="connsiteY5511" fmla="*/ 1814196 h 3912503"/>
              <a:gd name="connsiteX5512" fmla="*/ 11770484 w 12192528"/>
              <a:gd name="connsiteY5512" fmla="*/ 1820457 h 3912503"/>
              <a:gd name="connsiteX5513" fmla="*/ 11740721 w 12192528"/>
              <a:gd name="connsiteY5513" fmla="*/ 1822778 h 3912503"/>
              <a:gd name="connsiteX5514" fmla="*/ 11578846 w 12192528"/>
              <a:gd name="connsiteY5514" fmla="*/ 1821529 h 3912503"/>
              <a:gd name="connsiteX5515" fmla="*/ 11569192 w 12192528"/>
              <a:gd name="connsiteY5515" fmla="*/ 1825827 h 3912503"/>
              <a:gd name="connsiteX5516" fmla="*/ 11581531 w 12192528"/>
              <a:gd name="connsiteY5516" fmla="*/ 1830067 h 3912503"/>
              <a:gd name="connsiteX5517" fmla="*/ 11827489 w 12192528"/>
              <a:gd name="connsiteY5517" fmla="*/ 1842230 h 3912503"/>
              <a:gd name="connsiteX5518" fmla="*/ 11836946 w 12192528"/>
              <a:gd name="connsiteY5518" fmla="*/ 1843046 h 3912503"/>
              <a:gd name="connsiteX5519" fmla="*/ 11842362 w 12192528"/>
              <a:gd name="connsiteY5519" fmla="*/ 1851086 h 3912503"/>
              <a:gd name="connsiteX5520" fmla="*/ 11833901 w 12192528"/>
              <a:gd name="connsiteY5520" fmla="*/ 1855732 h 3912503"/>
              <a:gd name="connsiteX5521" fmla="*/ 11785510 w 12192528"/>
              <a:gd name="connsiteY5521" fmla="*/ 1848597 h 3912503"/>
              <a:gd name="connsiteX5522" fmla="*/ 11767387 w 12192528"/>
              <a:gd name="connsiteY5522" fmla="*/ 1847364 h 3912503"/>
              <a:gd name="connsiteX5523" fmla="*/ 11845289 w 12192528"/>
              <a:gd name="connsiteY5523" fmla="*/ 1862300 h 3912503"/>
              <a:gd name="connsiteX5524" fmla="*/ 12189934 w 12192528"/>
              <a:gd name="connsiteY5524" fmla="*/ 2022009 h 3912503"/>
              <a:gd name="connsiteX5525" fmla="*/ 12192528 w 12192528"/>
              <a:gd name="connsiteY5525" fmla="*/ 2024036 h 3912503"/>
              <a:gd name="connsiteX5526" fmla="*/ 12192528 w 12192528"/>
              <a:gd name="connsiteY5526" fmla="*/ 3912503 h 3912503"/>
              <a:gd name="connsiteX5527" fmla="*/ 8919422 w 12192528"/>
              <a:gd name="connsiteY5527" fmla="*/ 3912503 h 3912503"/>
              <a:gd name="connsiteX5528" fmla="*/ 7502493 w 12192528"/>
              <a:gd name="connsiteY5528" fmla="*/ 3912503 h 3912503"/>
              <a:gd name="connsiteX5529" fmla="*/ 7486248 w 12192528"/>
              <a:gd name="connsiteY5529" fmla="*/ 3912503 h 3912503"/>
              <a:gd name="connsiteX5530" fmla="*/ 6270700 w 12192528"/>
              <a:gd name="connsiteY5530" fmla="*/ 3912503 h 3912503"/>
              <a:gd name="connsiteX5531" fmla="*/ 2570428 w 12192528"/>
              <a:gd name="connsiteY5531" fmla="*/ 3912503 h 3912503"/>
              <a:gd name="connsiteX5532" fmla="*/ 2568147 w 12192528"/>
              <a:gd name="connsiteY5532" fmla="*/ 3901375 h 3912503"/>
              <a:gd name="connsiteX5533" fmla="*/ 2570303 w 12192528"/>
              <a:gd name="connsiteY5533" fmla="*/ 3898823 h 3912503"/>
              <a:gd name="connsiteX5534" fmla="*/ 2567750 w 12192528"/>
              <a:gd name="connsiteY5534" fmla="*/ 3896665 h 3912503"/>
              <a:gd name="connsiteX5535" fmla="*/ 2566957 w 12192528"/>
              <a:gd name="connsiteY5535" fmla="*/ 3887246 h 3912503"/>
              <a:gd name="connsiteX5536" fmla="*/ 2564800 w 12192528"/>
              <a:gd name="connsiteY5536" fmla="*/ 3889799 h 3912503"/>
              <a:gd name="connsiteX5537" fmla="*/ 2565197 w 12192528"/>
              <a:gd name="connsiteY5537" fmla="*/ 3894508 h 3912503"/>
              <a:gd name="connsiteX5538" fmla="*/ 2555553 w 12192528"/>
              <a:gd name="connsiteY5538" fmla="*/ 3864488 h 3912503"/>
              <a:gd name="connsiteX5539" fmla="*/ 2548775 w 12192528"/>
              <a:gd name="connsiteY5539" fmla="*/ 3910707 h 3912503"/>
              <a:gd name="connsiteX5540" fmla="*/ 2548533 w 12192528"/>
              <a:gd name="connsiteY5540" fmla="*/ 3912503 h 3912503"/>
              <a:gd name="connsiteX5541" fmla="*/ 528 w 12192528"/>
              <a:gd name="connsiteY5541" fmla="*/ 3912503 h 3912503"/>
              <a:gd name="connsiteX5542" fmla="*/ 528 w 12192528"/>
              <a:gd name="connsiteY5542" fmla="*/ 2422816 h 3912503"/>
              <a:gd name="connsiteX5543" fmla="*/ 562 w 12192528"/>
              <a:gd name="connsiteY5543" fmla="*/ 2422797 h 3912503"/>
              <a:gd name="connsiteX5544" fmla="*/ 562 w 12192528"/>
              <a:gd name="connsiteY5544" fmla="*/ 2354170 h 3912503"/>
              <a:gd name="connsiteX5545" fmla="*/ 528 w 12192528"/>
              <a:gd name="connsiteY5545" fmla="*/ 2354165 h 3912503"/>
              <a:gd name="connsiteX5546" fmla="*/ 528 w 12192528"/>
              <a:gd name="connsiteY5546" fmla="*/ 2245643 h 3912503"/>
              <a:gd name="connsiteX5547" fmla="*/ 562 w 12192528"/>
              <a:gd name="connsiteY5547" fmla="*/ 2245615 h 3912503"/>
              <a:gd name="connsiteX5548" fmla="*/ 562 w 12192528"/>
              <a:gd name="connsiteY5548" fmla="*/ 2234827 h 3912503"/>
              <a:gd name="connsiteX5549" fmla="*/ 528 w 12192528"/>
              <a:gd name="connsiteY5549" fmla="*/ 2234823 h 3912503"/>
              <a:gd name="connsiteX5550" fmla="*/ 528 w 12192528"/>
              <a:gd name="connsiteY5550" fmla="*/ 2160151 h 3912503"/>
              <a:gd name="connsiteX5551" fmla="*/ 562 w 12192528"/>
              <a:gd name="connsiteY5551" fmla="*/ 2160070 h 3912503"/>
              <a:gd name="connsiteX5552" fmla="*/ 562 w 12192528"/>
              <a:gd name="connsiteY5552" fmla="*/ 2014682 h 3912503"/>
              <a:gd name="connsiteX5553" fmla="*/ 528 w 12192528"/>
              <a:gd name="connsiteY5553" fmla="*/ 2014748 h 3912503"/>
              <a:gd name="connsiteX5554" fmla="*/ 528 w 12192528"/>
              <a:gd name="connsiteY5554" fmla="*/ 1980386 h 3912503"/>
              <a:gd name="connsiteX5555" fmla="*/ 562 w 12192528"/>
              <a:gd name="connsiteY5555" fmla="*/ 1980516 h 3912503"/>
              <a:gd name="connsiteX5556" fmla="*/ 562 w 12192528"/>
              <a:gd name="connsiteY5556" fmla="*/ 1921057 h 3912503"/>
              <a:gd name="connsiteX5557" fmla="*/ 65793 w 12192528"/>
              <a:gd name="connsiteY5557" fmla="*/ 1885408 h 3912503"/>
              <a:gd name="connsiteX5558" fmla="*/ 130401 w 12192528"/>
              <a:gd name="connsiteY5558" fmla="*/ 1855429 h 3912503"/>
              <a:gd name="connsiteX5559" fmla="*/ 147299 w 12192528"/>
              <a:gd name="connsiteY5559" fmla="*/ 1842541 h 3912503"/>
              <a:gd name="connsiteX5560" fmla="*/ 172670 w 12192528"/>
              <a:gd name="connsiteY5560" fmla="*/ 1832005 h 3912503"/>
              <a:gd name="connsiteX5561" fmla="*/ 400135 w 12192528"/>
              <a:gd name="connsiteY5561" fmla="*/ 1753406 h 3912503"/>
              <a:gd name="connsiteX5562" fmla="*/ 421747 w 12192528"/>
              <a:gd name="connsiteY5562" fmla="*/ 1749338 h 3912503"/>
              <a:gd name="connsiteX5563" fmla="*/ 454512 w 12192528"/>
              <a:gd name="connsiteY5563" fmla="*/ 1738616 h 3912503"/>
              <a:gd name="connsiteX5564" fmla="*/ 475466 w 12192528"/>
              <a:gd name="connsiteY5564" fmla="*/ 1732990 h 3912503"/>
              <a:gd name="connsiteX5565" fmla="*/ 472883 w 12192528"/>
              <a:gd name="connsiteY5565" fmla="*/ 1730110 h 3912503"/>
              <a:gd name="connsiteX5566" fmla="*/ 444340 w 12192528"/>
              <a:gd name="connsiteY5566" fmla="*/ 1718036 h 3912503"/>
              <a:gd name="connsiteX5567" fmla="*/ 550512 w 12192528"/>
              <a:gd name="connsiteY5567" fmla="*/ 1686811 h 3912503"/>
              <a:gd name="connsiteX5568" fmla="*/ 605595 w 12192528"/>
              <a:gd name="connsiteY5568" fmla="*/ 1677864 h 3912503"/>
              <a:gd name="connsiteX5569" fmla="*/ 611881 w 12192528"/>
              <a:gd name="connsiteY5569" fmla="*/ 1672556 h 3912503"/>
              <a:gd name="connsiteX5570" fmla="*/ 629208 w 12192528"/>
              <a:gd name="connsiteY5570" fmla="*/ 1669316 h 3912503"/>
              <a:gd name="connsiteX5571" fmla="*/ 654158 w 12192528"/>
              <a:gd name="connsiteY5571" fmla="*/ 1669977 h 3912503"/>
              <a:gd name="connsiteX5572" fmla="*/ 736748 w 12192528"/>
              <a:gd name="connsiteY5572" fmla="*/ 1656562 h 3912503"/>
              <a:gd name="connsiteX5573" fmla="*/ 784107 w 12192528"/>
              <a:gd name="connsiteY5573" fmla="*/ 1651855 h 3912503"/>
              <a:gd name="connsiteX5574" fmla="*/ 778563 w 12192528"/>
              <a:gd name="connsiteY5574" fmla="*/ 1641534 h 3912503"/>
              <a:gd name="connsiteX5575" fmla="*/ 776413 w 12192528"/>
              <a:gd name="connsiteY5575" fmla="*/ 1636320 h 3912503"/>
              <a:gd name="connsiteX5576" fmla="*/ 776105 w 12192528"/>
              <a:gd name="connsiteY5576" fmla="*/ 1631105 h 3912503"/>
              <a:gd name="connsiteX5577" fmla="*/ 777027 w 12192528"/>
              <a:gd name="connsiteY5577" fmla="*/ 1627118 h 3912503"/>
              <a:gd name="connsiteX5578" fmla="*/ 777210 w 12192528"/>
              <a:gd name="connsiteY5578" fmla="*/ 1626130 h 3912503"/>
              <a:gd name="connsiteX5579" fmla="*/ 752801 w 12192528"/>
              <a:gd name="connsiteY5579" fmla="*/ 1628923 h 3912503"/>
              <a:gd name="connsiteX5580" fmla="*/ 316312 w 12192528"/>
              <a:gd name="connsiteY5580" fmla="*/ 1733647 h 3912503"/>
              <a:gd name="connsiteX5581" fmla="*/ 196090 w 12192528"/>
              <a:gd name="connsiteY5581" fmla="*/ 1764871 h 3912503"/>
              <a:gd name="connsiteX5582" fmla="*/ 643409 w 12192528"/>
              <a:gd name="connsiteY5582" fmla="*/ 1622411 h 3912503"/>
              <a:gd name="connsiteX5583" fmla="*/ 789090 w 12192528"/>
              <a:gd name="connsiteY5583" fmla="*/ 1600242 h 3912503"/>
              <a:gd name="connsiteX5584" fmla="*/ 795148 w 12192528"/>
              <a:gd name="connsiteY5584" fmla="*/ 1596443 h 3912503"/>
              <a:gd name="connsiteX5585" fmla="*/ 804975 w 12192528"/>
              <a:gd name="connsiteY5585" fmla="*/ 1596138 h 3912503"/>
              <a:gd name="connsiteX5586" fmla="*/ 815110 w 12192528"/>
              <a:gd name="connsiteY5586" fmla="*/ 1595868 h 3912503"/>
              <a:gd name="connsiteX5587" fmla="*/ 815751 w 12192528"/>
              <a:gd name="connsiteY5587" fmla="*/ 1596185 h 3912503"/>
              <a:gd name="connsiteX5588" fmla="*/ 875852 w 12192528"/>
              <a:gd name="connsiteY5588" fmla="*/ 1587040 h 3912503"/>
              <a:gd name="connsiteX5589" fmla="*/ 1114150 w 12192528"/>
              <a:gd name="connsiteY5589" fmla="*/ 1575965 h 3912503"/>
              <a:gd name="connsiteX5590" fmla="*/ 1064186 w 12192528"/>
              <a:gd name="connsiteY5590" fmla="*/ 1552546 h 3912503"/>
              <a:gd name="connsiteX5591" fmla="*/ 1215635 w 12192528"/>
              <a:gd name="connsiteY5591" fmla="*/ 1557230 h 3912503"/>
              <a:gd name="connsiteX5592" fmla="*/ 1427976 w 12192528"/>
              <a:gd name="connsiteY5592" fmla="*/ 1580649 h 3912503"/>
              <a:gd name="connsiteX5593" fmla="*/ 1445151 w 12192528"/>
              <a:gd name="connsiteY5593" fmla="*/ 1577525 h 3912503"/>
              <a:gd name="connsiteX5594" fmla="*/ 1444119 w 12192528"/>
              <a:gd name="connsiteY5594" fmla="*/ 1575061 h 3912503"/>
              <a:gd name="connsiteX5595" fmla="*/ 1439234 w 12192528"/>
              <a:gd name="connsiteY5595" fmla="*/ 1568556 h 3912503"/>
              <a:gd name="connsiteX5596" fmla="*/ 1431100 w 12192528"/>
              <a:gd name="connsiteY5596" fmla="*/ 1566598 h 3912503"/>
              <a:gd name="connsiteX5597" fmla="*/ 1235689 w 12192528"/>
              <a:gd name="connsiteY5597" fmla="*/ 1533226 h 3912503"/>
              <a:gd name="connsiteX5598" fmla="*/ 1229745 w 12192528"/>
              <a:gd name="connsiteY5598" fmla="*/ 1533279 h 3912503"/>
              <a:gd name="connsiteX5599" fmla="*/ 1229336 w 12192528"/>
              <a:gd name="connsiteY5599" fmla="*/ 1534098 h 3912503"/>
              <a:gd name="connsiteX5600" fmla="*/ 1225906 w 12192528"/>
              <a:gd name="connsiteY5600" fmla="*/ 1535526 h 3912503"/>
              <a:gd name="connsiteX5601" fmla="*/ 1219332 w 12192528"/>
              <a:gd name="connsiteY5601" fmla="*/ 1537524 h 3912503"/>
              <a:gd name="connsiteX5602" fmla="*/ 1217045 w 12192528"/>
              <a:gd name="connsiteY5602" fmla="*/ 1538665 h 3912503"/>
              <a:gd name="connsiteX5603" fmla="*/ 1207900 w 12192528"/>
              <a:gd name="connsiteY5603" fmla="*/ 1539807 h 3912503"/>
              <a:gd name="connsiteX5604" fmla="*/ 1205899 w 12192528"/>
              <a:gd name="connsiteY5604" fmla="*/ 1540378 h 3912503"/>
              <a:gd name="connsiteX5605" fmla="*/ 1195161 w 12192528"/>
              <a:gd name="connsiteY5605" fmla="*/ 1533581 h 3912503"/>
              <a:gd name="connsiteX5606" fmla="*/ 1168796 w 12192528"/>
              <a:gd name="connsiteY5606" fmla="*/ 1533811 h 3912503"/>
              <a:gd name="connsiteX5607" fmla="*/ 1104782 w 12192528"/>
              <a:gd name="connsiteY5607" fmla="*/ 1522884 h 3912503"/>
              <a:gd name="connsiteX5608" fmla="*/ 834671 w 12192528"/>
              <a:gd name="connsiteY5608" fmla="*/ 1535372 h 3912503"/>
              <a:gd name="connsiteX5609" fmla="*/ 590413 w 12192528"/>
              <a:gd name="connsiteY5609" fmla="*/ 1575123 h 3912503"/>
              <a:gd name="connsiteX5610" fmla="*/ 586633 w 12192528"/>
              <a:gd name="connsiteY5610" fmla="*/ 1580157 h 3912503"/>
              <a:gd name="connsiteX5611" fmla="*/ 584483 w 12192528"/>
              <a:gd name="connsiteY5611" fmla="*/ 1584451 h 3912503"/>
              <a:gd name="connsiteX5612" fmla="*/ 580797 w 12192528"/>
              <a:gd name="connsiteY5612" fmla="*/ 1585983 h 3912503"/>
              <a:gd name="connsiteX5613" fmla="*/ 573734 w 12192528"/>
              <a:gd name="connsiteY5613" fmla="*/ 1588131 h 3912503"/>
              <a:gd name="connsiteX5614" fmla="*/ 571276 w 12192528"/>
              <a:gd name="connsiteY5614" fmla="*/ 1589358 h 3912503"/>
              <a:gd name="connsiteX5615" fmla="*/ 561449 w 12192528"/>
              <a:gd name="connsiteY5615" fmla="*/ 1590585 h 3912503"/>
              <a:gd name="connsiteX5616" fmla="*/ 559299 w 12192528"/>
              <a:gd name="connsiteY5616" fmla="*/ 1591198 h 3912503"/>
              <a:gd name="connsiteX5617" fmla="*/ 545458 w 12192528"/>
              <a:gd name="connsiteY5617" fmla="*/ 1582437 h 3912503"/>
              <a:gd name="connsiteX5618" fmla="*/ 536068 w 12192528"/>
              <a:gd name="connsiteY5618" fmla="*/ 1583966 h 3912503"/>
              <a:gd name="connsiteX5619" fmla="*/ 359357 w 12192528"/>
              <a:gd name="connsiteY5619" fmla="*/ 1631156 h 3912503"/>
              <a:gd name="connsiteX5620" fmla="*/ 355670 w 12192528"/>
              <a:gd name="connsiteY5620" fmla="*/ 1635560 h 3912503"/>
              <a:gd name="connsiteX5621" fmla="*/ 346523 w 12192528"/>
              <a:gd name="connsiteY5621" fmla="*/ 1640113 h 3912503"/>
              <a:gd name="connsiteX5622" fmla="*/ 338206 w 12192528"/>
              <a:gd name="connsiteY5622" fmla="*/ 1640113 h 3912503"/>
              <a:gd name="connsiteX5623" fmla="*/ 336959 w 12192528"/>
              <a:gd name="connsiteY5623" fmla="*/ 1638458 h 3912503"/>
              <a:gd name="connsiteX5624" fmla="*/ 335701 w 12192528"/>
              <a:gd name="connsiteY5624" fmla="*/ 1637474 h 3912503"/>
              <a:gd name="connsiteX5625" fmla="*/ 244491 w 12192528"/>
              <a:gd name="connsiteY5625" fmla="*/ 1661832 h 3912503"/>
              <a:gd name="connsiteX5626" fmla="*/ 156106 w 12192528"/>
              <a:gd name="connsiteY5626" fmla="*/ 1694300 h 3912503"/>
              <a:gd name="connsiteX5627" fmla="*/ 75309 w 12192528"/>
              <a:gd name="connsiteY5627" fmla="*/ 1730759 h 3912503"/>
              <a:gd name="connsiteX5628" fmla="*/ 77712 w 12192528"/>
              <a:gd name="connsiteY5628" fmla="*/ 1732282 h 3912503"/>
              <a:gd name="connsiteX5629" fmla="*/ 82397 w 12192528"/>
              <a:gd name="connsiteY5629" fmla="*/ 1737724 h 3912503"/>
              <a:gd name="connsiteX5630" fmla="*/ 82397 w 12192528"/>
              <a:gd name="connsiteY5630" fmla="*/ 1751718 h 3912503"/>
              <a:gd name="connsiteX5631" fmla="*/ 73807 w 12192528"/>
              <a:gd name="connsiteY5631" fmla="*/ 1760270 h 3912503"/>
              <a:gd name="connsiteX5632" fmla="*/ 68340 w 12192528"/>
              <a:gd name="connsiteY5632" fmla="*/ 1770377 h 3912503"/>
              <a:gd name="connsiteX5633" fmla="*/ 67944 w 12192528"/>
              <a:gd name="connsiteY5633" fmla="*/ 1771344 h 3912503"/>
              <a:gd name="connsiteX5634" fmla="*/ 69426 w 12192528"/>
              <a:gd name="connsiteY5634" fmla="*/ 1780598 h 3912503"/>
              <a:gd name="connsiteX5635" fmla="*/ 72942 w 12192528"/>
              <a:gd name="connsiteY5635" fmla="*/ 1795163 h 3912503"/>
              <a:gd name="connsiteX5636" fmla="*/ 72692 w 12192528"/>
              <a:gd name="connsiteY5636" fmla="*/ 1801191 h 3912503"/>
              <a:gd name="connsiteX5637" fmla="*/ 59374 w 12192528"/>
              <a:gd name="connsiteY5637" fmla="*/ 1833591 h 3912503"/>
              <a:gd name="connsiteX5638" fmla="*/ 56861 w 12192528"/>
              <a:gd name="connsiteY5638" fmla="*/ 1835600 h 3912503"/>
              <a:gd name="connsiteX5639" fmla="*/ 41533 w 12192528"/>
              <a:gd name="connsiteY5639" fmla="*/ 1842882 h 3912503"/>
              <a:gd name="connsiteX5640" fmla="*/ 35000 w 12192528"/>
              <a:gd name="connsiteY5640" fmla="*/ 1844892 h 3912503"/>
              <a:gd name="connsiteX5641" fmla="*/ 23943 w 12192528"/>
              <a:gd name="connsiteY5641" fmla="*/ 1847403 h 3912503"/>
              <a:gd name="connsiteX5642" fmla="*/ 15651 w 12192528"/>
              <a:gd name="connsiteY5642" fmla="*/ 1854687 h 3912503"/>
              <a:gd name="connsiteX5643" fmla="*/ 11883 w 12192528"/>
              <a:gd name="connsiteY5643" fmla="*/ 1856037 h 3912503"/>
              <a:gd name="connsiteX5644" fmla="*/ 9620 w 12192528"/>
              <a:gd name="connsiteY5644" fmla="*/ 1852677 h 3912503"/>
              <a:gd name="connsiteX5645" fmla="*/ 8867 w 12192528"/>
              <a:gd name="connsiteY5645" fmla="*/ 1849664 h 3912503"/>
              <a:gd name="connsiteX5646" fmla="*/ 6605 w 12192528"/>
              <a:gd name="connsiteY5646" fmla="*/ 1846148 h 3912503"/>
              <a:gd name="connsiteX5647" fmla="*/ 3338 w 12192528"/>
              <a:gd name="connsiteY5647" fmla="*/ 1848408 h 3912503"/>
              <a:gd name="connsiteX5648" fmla="*/ 562 w 12192528"/>
              <a:gd name="connsiteY5648" fmla="*/ 1847945 h 3912503"/>
              <a:gd name="connsiteX5649" fmla="*/ 562 w 12192528"/>
              <a:gd name="connsiteY5649" fmla="*/ 1732372 h 3912503"/>
              <a:gd name="connsiteX5650" fmla="*/ 6856 w 12192528"/>
              <a:gd name="connsiteY5650" fmla="*/ 1727102 h 3912503"/>
              <a:gd name="connsiteX5651" fmla="*/ 6856 w 12192528"/>
              <a:gd name="connsiteY5651" fmla="*/ 1721576 h 3912503"/>
              <a:gd name="connsiteX5652" fmla="*/ 562 w 12192528"/>
              <a:gd name="connsiteY5652" fmla="*/ 1720849 h 3912503"/>
              <a:gd name="connsiteX5653" fmla="*/ 562 w 12192528"/>
              <a:gd name="connsiteY5653" fmla="*/ 1641326 h 3912503"/>
              <a:gd name="connsiteX5654" fmla="*/ 3841 w 12192528"/>
              <a:gd name="connsiteY5654" fmla="*/ 1633420 h 3912503"/>
              <a:gd name="connsiteX5655" fmla="*/ 2585 w 12192528"/>
              <a:gd name="connsiteY5655" fmla="*/ 1631411 h 3912503"/>
              <a:gd name="connsiteX5656" fmla="*/ 2836 w 12192528"/>
              <a:gd name="connsiteY5656" fmla="*/ 1626890 h 3912503"/>
              <a:gd name="connsiteX5657" fmla="*/ 6856 w 12192528"/>
              <a:gd name="connsiteY5657" fmla="*/ 1627895 h 3912503"/>
              <a:gd name="connsiteX5658" fmla="*/ 9369 w 12192528"/>
              <a:gd name="connsiteY5658" fmla="*/ 1631160 h 3912503"/>
              <a:gd name="connsiteX5659" fmla="*/ 14395 w 12192528"/>
              <a:gd name="connsiteY5659" fmla="*/ 1631914 h 3912503"/>
              <a:gd name="connsiteX5660" fmla="*/ 29723 w 12192528"/>
              <a:gd name="connsiteY5660" fmla="*/ 1627895 h 3912503"/>
              <a:gd name="connsiteX5661" fmla="*/ 48821 w 12192528"/>
              <a:gd name="connsiteY5661" fmla="*/ 1626640 h 3912503"/>
              <a:gd name="connsiteX5662" fmla="*/ 53344 w 12192528"/>
              <a:gd name="connsiteY5662" fmla="*/ 1628900 h 3912503"/>
              <a:gd name="connsiteX5663" fmla="*/ 66410 w 12192528"/>
              <a:gd name="connsiteY5663" fmla="*/ 1634927 h 3912503"/>
              <a:gd name="connsiteX5664" fmla="*/ 68922 w 12192528"/>
              <a:gd name="connsiteY5664" fmla="*/ 1636686 h 3912503"/>
              <a:gd name="connsiteX5665" fmla="*/ 79980 w 12192528"/>
              <a:gd name="connsiteY5665" fmla="*/ 1649997 h 3912503"/>
              <a:gd name="connsiteX5666" fmla="*/ 86763 w 12192528"/>
              <a:gd name="connsiteY5666" fmla="*/ 1672601 h 3912503"/>
              <a:gd name="connsiteX5667" fmla="*/ 90031 w 12192528"/>
              <a:gd name="connsiteY5667" fmla="*/ 1680387 h 3912503"/>
              <a:gd name="connsiteX5668" fmla="*/ 89276 w 12192528"/>
              <a:gd name="connsiteY5668" fmla="*/ 1691438 h 3912503"/>
              <a:gd name="connsiteX5669" fmla="*/ 88271 w 12192528"/>
              <a:gd name="connsiteY5669" fmla="*/ 1700730 h 3912503"/>
              <a:gd name="connsiteX5670" fmla="*/ 88282 w 12192528"/>
              <a:gd name="connsiteY5670" fmla="*/ 1700881 h 3912503"/>
              <a:gd name="connsiteX5671" fmla="*/ 191406 w 12192528"/>
              <a:gd name="connsiteY5671" fmla="*/ 1652464 h 3912503"/>
              <a:gd name="connsiteX5672" fmla="*/ 323467 w 12192528"/>
              <a:gd name="connsiteY5672" fmla="*/ 1609882 h 3912503"/>
              <a:gd name="connsiteX5673" fmla="*/ 327394 w 12192528"/>
              <a:gd name="connsiteY5673" fmla="*/ 1598715 h 3912503"/>
              <a:gd name="connsiteX5674" fmla="*/ 333631 w 12192528"/>
              <a:gd name="connsiteY5674" fmla="*/ 1594990 h 3912503"/>
              <a:gd name="connsiteX5675" fmla="*/ 339777 w 12192528"/>
              <a:gd name="connsiteY5675" fmla="*/ 1587261 h 3912503"/>
              <a:gd name="connsiteX5676" fmla="*/ 338724 w 12192528"/>
              <a:gd name="connsiteY5676" fmla="*/ 1585497 h 3912503"/>
              <a:gd name="connsiteX5677" fmla="*/ 332976 w 12192528"/>
              <a:gd name="connsiteY5677" fmla="*/ 1588054 h 3912503"/>
              <a:gd name="connsiteX5678" fmla="*/ 328340 w 12192528"/>
              <a:gd name="connsiteY5678" fmla="*/ 1586124 h 3912503"/>
              <a:gd name="connsiteX5679" fmla="*/ 325635 w 12192528"/>
              <a:gd name="connsiteY5679" fmla="*/ 1580722 h 3912503"/>
              <a:gd name="connsiteX5680" fmla="*/ 315204 w 12192528"/>
              <a:gd name="connsiteY5680" fmla="*/ 1566830 h 3912503"/>
              <a:gd name="connsiteX5681" fmla="*/ 310567 w 12192528"/>
              <a:gd name="connsiteY5681" fmla="*/ 1557569 h 3912503"/>
              <a:gd name="connsiteX5682" fmla="*/ 310567 w 12192528"/>
              <a:gd name="connsiteY5682" fmla="*/ 1552939 h 3912503"/>
              <a:gd name="connsiteX5683" fmla="*/ 314431 w 12192528"/>
              <a:gd name="connsiteY5683" fmla="*/ 1542521 h 3912503"/>
              <a:gd name="connsiteX5684" fmla="*/ 319840 w 12192528"/>
              <a:gd name="connsiteY5684" fmla="*/ 1525542 h 3912503"/>
              <a:gd name="connsiteX5685" fmla="*/ 324476 w 12192528"/>
              <a:gd name="connsiteY5685" fmla="*/ 1519368 h 3912503"/>
              <a:gd name="connsiteX5686" fmla="*/ 331818 w 12192528"/>
              <a:gd name="connsiteY5686" fmla="*/ 1513193 h 3912503"/>
              <a:gd name="connsiteX5687" fmla="*/ 338386 w 12192528"/>
              <a:gd name="connsiteY5687" fmla="*/ 1509720 h 3912503"/>
              <a:gd name="connsiteX5688" fmla="*/ 349977 w 12192528"/>
              <a:gd name="connsiteY5688" fmla="*/ 1503980 h 3912503"/>
              <a:gd name="connsiteX5689" fmla="*/ 362727 w 12192528"/>
              <a:gd name="connsiteY5689" fmla="*/ 1504318 h 3912503"/>
              <a:gd name="connsiteX5690" fmla="*/ 375091 w 12192528"/>
              <a:gd name="connsiteY5690" fmla="*/ 1504704 h 3912503"/>
              <a:gd name="connsiteX5691" fmla="*/ 394410 w 12192528"/>
              <a:gd name="connsiteY5691" fmla="*/ 1519753 h 3912503"/>
              <a:gd name="connsiteX5692" fmla="*/ 395569 w 12192528"/>
              <a:gd name="connsiteY5692" fmla="*/ 1529015 h 3912503"/>
              <a:gd name="connsiteX5693" fmla="*/ 395955 w 12192528"/>
              <a:gd name="connsiteY5693" fmla="*/ 1532873 h 3912503"/>
              <a:gd name="connsiteX5694" fmla="*/ 397886 w 12192528"/>
              <a:gd name="connsiteY5694" fmla="*/ 1543291 h 3912503"/>
              <a:gd name="connsiteX5695" fmla="*/ 399046 w 12192528"/>
              <a:gd name="connsiteY5695" fmla="*/ 1548308 h 3912503"/>
              <a:gd name="connsiteX5696" fmla="*/ 398659 w 12192528"/>
              <a:gd name="connsiteY5696" fmla="*/ 1554869 h 3912503"/>
              <a:gd name="connsiteX5697" fmla="*/ 395955 w 12192528"/>
              <a:gd name="connsiteY5697" fmla="*/ 1561428 h 3912503"/>
              <a:gd name="connsiteX5698" fmla="*/ 387455 w 12192528"/>
              <a:gd name="connsiteY5698" fmla="*/ 1577250 h 3912503"/>
              <a:gd name="connsiteX5699" fmla="*/ 380836 w 12192528"/>
              <a:gd name="connsiteY5699" fmla="*/ 1581439 h 3912503"/>
              <a:gd name="connsiteX5700" fmla="*/ 381453 w 12192528"/>
              <a:gd name="connsiteY5700" fmla="*/ 1582156 h 3912503"/>
              <a:gd name="connsiteX5701" fmla="*/ 381453 w 12192528"/>
              <a:gd name="connsiteY5701" fmla="*/ 1591186 h 3912503"/>
              <a:gd name="connsiteX5702" fmla="*/ 426240 w 12192528"/>
              <a:gd name="connsiteY5702" fmla="*/ 1576746 h 3912503"/>
              <a:gd name="connsiteX5703" fmla="*/ 528308 w 12192528"/>
              <a:gd name="connsiteY5703" fmla="*/ 1554876 h 3912503"/>
              <a:gd name="connsiteX5704" fmla="*/ 528278 w 12192528"/>
              <a:gd name="connsiteY5704" fmla="*/ 1554390 h 3912503"/>
              <a:gd name="connsiteX5705" fmla="*/ 529200 w 12192528"/>
              <a:gd name="connsiteY5705" fmla="*/ 1550402 h 3912503"/>
              <a:gd name="connsiteX5706" fmla="*/ 530736 w 12192528"/>
              <a:gd name="connsiteY5706" fmla="*/ 1542121 h 3912503"/>
              <a:gd name="connsiteX5707" fmla="*/ 531043 w 12192528"/>
              <a:gd name="connsiteY5707" fmla="*/ 1539053 h 3912503"/>
              <a:gd name="connsiteX5708" fmla="*/ 531965 w 12192528"/>
              <a:gd name="connsiteY5708" fmla="*/ 1531691 h 3912503"/>
              <a:gd name="connsiteX5709" fmla="*/ 547321 w 12192528"/>
              <a:gd name="connsiteY5709" fmla="*/ 1519728 h 3912503"/>
              <a:gd name="connsiteX5710" fmla="*/ 557148 w 12192528"/>
              <a:gd name="connsiteY5710" fmla="*/ 1519422 h 3912503"/>
              <a:gd name="connsiteX5711" fmla="*/ 576498 w 12192528"/>
              <a:gd name="connsiteY5711" fmla="*/ 1523716 h 3912503"/>
              <a:gd name="connsiteX5712" fmla="*/ 581718 w 12192528"/>
              <a:gd name="connsiteY5712" fmla="*/ 1526477 h 3912503"/>
              <a:gd name="connsiteX5713" fmla="*/ 587553 w 12192528"/>
              <a:gd name="connsiteY5713" fmla="*/ 1531385 h 3912503"/>
              <a:gd name="connsiteX5714" fmla="*/ 591240 w 12192528"/>
              <a:gd name="connsiteY5714" fmla="*/ 1536293 h 3912503"/>
              <a:gd name="connsiteX5715" fmla="*/ 592760 w 12192528"/>
              <a:gd name="connsiteY5715" fmla="*/ 1541067 h 3912503"/>
              <a:gd name="connsiteX5716" fmla="*/ 664878 w 12192528"/>
              <a:gd name="connsiteY5716" fmla="*/ 1525615 h 3912503"/>
              <a:gd name="connsiteX5717" fmla="*/ 1154743 w 12192528"/>
              <a:gd name="connsiteY5717" fmla="*/ 1499465 h 3912503"/>
              <a:gd name="connsiteX5718" fmla="*/ 1178003 w 12192528"/>
              <a:gd name="connsiteY5718" fmla="*/ 1501806 h 3912503"/>
              <a:gd name="connsiteX5719" fmla="*/ 1179320 w 12192528"/>
              <a:gd name="connsiteY5719" fmla="*/ 1494708 h 3912503"/>
              <a:gd name="connsiteX5720" fmla="*/ 1179605 w 12192528"/>
              <a:gd name="connsiteY5720" fmla="*/ 1491853 h 3912503"/>
              <a:gd name="connsiteX5721" fmla="*/ 1180463 w 12192528"/>
              <a:gd name="connsiteY5721" fmla="*/ 1485004 h 3912503"/>
              <a:gd name="connsiteX5722" fmla="*/ 1187073 w 12192528"/>
              <a:gd name="connsiteY5722" fmla="*/ 1478687 h 3912503"/>
              <a:gd name="connsiteX5723" fmla="*/ 1190229 w 12192528"/>
              <a:gd name="connsiteY5723" fmla="*/ 1476707 h 3912503"/>
              <a:gd name="connsiteX5724" fmla="*/ 1159428 w 12192528"/>
              <a:gd name="connsiteY5724" fmla="*/ 1474486 h 3912503"/>
              <a:gd name="connsiteX5725" fmla="*/ 711328 w 12192528"/>
              <a:gd name="connsiteY5725" fmla="*/ 1491660 h 3912503"/>
              <a:gd name="connsiteX5726" fmla="*/ 536460 w 12192528"/>
              <a:gd name="connsiteY5726" fmla="*/ 1494781 h 3912503"/>
              <a:gd name="connsiteX5727" fmla="*/ 1107905 w 12192528"/>
              <a:gd name="connsiteY5727" fmla="*/ 1440139 h 3912503"/>
              <a:gd name="connsiteX5728" fmla="*/ 1677788 w 12192528"/>
              <a:gd name="connsiteY5728" fmla="*/ 1516639 h 3912503"/>
              <a:gd name="connsiteX5729" fmla="*/ 1167234 w 12192528"/>
              <a:gd name="connsiteY5729" fmla="*/ 1397987 h 3912503"/>
              <a:gd name="connsiteX5730" fmla="*/ 1168796 w 12192528"/>
              <a:gd name="connsiteY5730" fmla="*/ 1390180 h 3912503"/>
              <a:gd name="connsiteX5731" fmla="*/ 1315562 w 12192528"/>
              <a:gd name="connsiteY5731" fmla="*/ 1405792 h 3912503"/>
              <a:gd name="connsiteX5732" fmla="*/ 1539021 w 12192528"/>
              <a:gd name="connsiteY5732" fmla="*/ 1445523 h 3912503"/>
              <a:gd name="connsiteX5733" fmla="*/ 1712598 w 12192528"/>
              <a:gd name="connsiteY5733" fmla="*/ 1491453 h 3912503"/>
              <a:gd name="connsiteX5734" fmla="*/ 1708390 w 12192528"/>
              <a:gd name="connsiteY5734" fmla="*/ 1487758 h 3912503"/>
              <a:gd name="connsiteX5735" fmla="*/ 1699393 w 12192528"/>
              <a:gd name="connsiteY5735" fmla="*/ 1485714 h 3912503"/>
              <a:gd name="connsiteX5736" fmla="*/ 1694076 w 12192528"/>
              <a:gd name="connsiteY5736" fmla="*/ 1484079 h 3912503"/>
              <a:gd name="connsiteX5737" fmla="*/ 1681604 w 12192528"/>
              <a:gd name="connsiteY5737" fmla="*/ 1478152 h 3912503"/>
              <a:gd name="connsiteX5738" fmla="*/ 1679558 w 12192528"/>
              <a:gd name="connsiteY5738" fmla="*/ 1476517 h 3912503"/>
              <a:gd name="connsiteX5739" fmla="*/ 1668721 w 12192528"/>
              <a:gd name="connsiteY5739" fmla="*/ 1450152 h 3912503"/>
              <a:gd name="connsiteX5740" fmla="*/ 1668516 w 12192528"/>
              <a:gd name="connsiteY5740" fmla="*/ 1445247 h 3912503"/>
              <a:gd name="connsiteX5741" fmla="*/ 1671380 w 12192528"/>
              <a:gd name="connsiteY5741" fmla="*/ 1433394 h 3912503"/>
              <a:gd name="connsiteX5742" fmla="*/ 1673015 w 12192528"/>
              <a:gd name="connsiteY5742" fmla="*/ 1423174 h 3912503"/>
              <a:gd name="connsiteX5743" fmla="*/ 1674651 w 12192528"/>
              <a:gd name="connsiteY5743" fmla="*/ 1419904 h 3912503"/>
              <a:gd name="connsiteX5744" fmla="*/ 1686716 w 12192528"/>
              <a:gd name="connsiteY5744" fmla="*/ 1405598 h 3912503"/>
              <a:gd name="connsiteX5745" fmla="*/ 1687942 w 12192528"/>
              <a:gd name="connsiteY5745" fmla="*/ 1403349 h 3912503"/>
              <a:gd name="connsiteX5746" fmla="*/ 1679354 w 12192528"/>
              <a:gd name="connsiteY5746" fmla="*/ 1392108 h 3912503"/>
              <a:gd name="connsiteX5747" fmla="*/ 1667903 w 12192528"/>
              <a:gd name="connsiteY5747" fmla="*/ 1385364 h 3912503"/>
              <a:gd name="connsiteX5748" fmla="*/ 1655838 w 12192528"/>
              <a:gd name="connsiteY5748" fmla="*/ 1371467 h 3912503"/>
              <a:gd name="connsiteX5749" fmla="*/ 1656043 w 12192528"/>
              <a:gd name="connsiteY5749" fmla="*/ 1368400 h 3912503"/>
              <a:gd name="connsiteX5750" fmla="*/ 1655225 w 12192528"/>
              <a:gd name="connsiteY5750" fmla="*/ 1360839 h 3912503"/>
              <a:gd name="connsiteX5751" fmla="*/ 1654612 w 12192528"/>
              <a:gd name="connsiteY5751" fmla="*/ 1351847 h 3912503"/>
              <a:gd name="connsiteX5752" fmla="*/ 1657270 w 12192528"/>
              <a:gd name="connsiteY5752" fmla="*/ 1345510 h 3912503"/>
              <a:gd name="connsiteX5753" fmla="*/ 1662791 w 12192528"/>
              <a:gd name="connsiteY5753" fmla="*/ 1327116 h 3912503"/>
              <a:gd name="connsiteX5754" fmla="*/ 1671789 w 12192528"/>
              <a:gd name="connsiteY5754" fmla="*/ 1316285 h 3912503"/>
              <a:gd name="connsiteX5755" fmla="*/ 1673833 w 12192528"/>
              <a:gd name="connsiteY5755" fmla="*/ 1314854 h 3912503"/>
              <a:gd name="connsiteX5756" fmla="*/ 1684466 w 12192528"/>
              <a:gd name="connsiteY5756" fmla="*/ 1309948 h 3912503"/>
              <a:gd name="connsiteX5757" fmla="*/ 1688147 w 12192528"/>
              <a:gd name="connsiteY5757" fmla="*/ 1308109 h 3912503"/>
              <a:gd name="connsiteX5758" fmla="*/ 1703687 w 12192528"/>
              <a:gd name="connsiteY5758" fmla="*/ 1309132 h 3912503"/>
              <a:gd name="connsiteX5759" fmla="*/ 1716161 w 12192528"/>
              <a:gd name="connsiteY5759" fmla="*/ 1312401 h 3912503"/>
              <a:gd name="connsiteX5760" fmla="*/ 1720251 w 12192528"/>
              <a:gd name="connsiteY5760" fmla="*/ 1311788 h 3912503"/>
              <a:gd name="connsiteX5761" fmla="*/ 1722295 w 12192528"/>
              <a:gd name="connsiteY5761" fmla="*/ 1309132 h 3912503"/>
              <a:gd name="connsiteX5762" fmla="*/ 1725567 w 12192528"/>
              <a:gd name="connsiteY5762" fmla="*/ 1308314 h 3912503"/>
              <a:gd name="connsiteX5763" fmla="*/ 1725772 w 12192528"/>
              <a:gd name="connsiteY5763" fmla="*/ 1311993 h 3912503"/>
              <a:gd name="connsiteX5764" fmla="*/ 1724749 w 12192528"/>
              <a:gd name="connsiteY5764" fmla="*/ 1313627 h 3912503"/>
              <a:gd name="connsiteX5765" fmla="*/ 1728225 w 12192528"/>
              <a:gd name="connsiteY5765" fmla="*/ 1322007 h 3912503"/>
              <a:gd name="connsiteX5766" fmla="*/ 1731088 w 12192528"/>
              <a:gd name="connsiteY5766" fmla="*/ 1322416 h 3912503"/>
              <a:gd name="connsiteX5767" fmla="*/ 1734565 w 12192528"/>
              <a:gd name="connsiteY5767" fmla="*/ 1324664 h 3912503"/>
              <a:gd name="connsiteX5768" fmla="*/ 1732928 w 12192528"/>
              <a:gd name="connsiteY5768" fmla="*/ 1327934 h 3912503"/>
              <a:gd name="connsiteX5769" fmla="*/ 1733132 w 12192528"/>
              <a:gd name="connsiteY5769" fmla="*/ 1332838 h 3912503"/>
              <a:gd name="connsiteX5770" fmla="*/ 1738450 w 12192528"/>
              <a:gd name="connsiteY5770" fmla="*/ 1342036 h 3912503"/>
              <a:gd name="connsiteX5771" fmla="*/ 1742743 w 12192528"/>
              <a:gd name="connsiteY5771" fmla="*/ 1346124 h 3912503"/>
              <a:gd name="connsiteX5772" fmla="*/ 1744993 w 12192528"/>
              <a:gd name="connsiteY5772" fmla="*/ 1347350 h 3912503"/>
              <a:gd name="connsiteX5773" fmla="*/ 1743766 w 12192528"/>
              <a:gd name="connsiteY5773" fmla="*/ 1349598 h 3912503"/>
              <a:gd name="connsiteX5774" fmla="*/ 1739676 w 12192528"/>
              <a:gd name="connsiteY5774" fmla="*/ 1354094 h 3912503"/>
              <a:gd name="connsiteX5775" fmla="*/ 1739676 w 12192528"/>
              <a:gd name="connsiteY5775" fmla="*/ 1365335 h 3912503"/>
              <a:gd name="connsiteX5776" fmla="*/ 1744175 w 12192528"/>
              <a:gd name="connsiteY5776" fmla="*/ 1376985 h 3912503"/>
              <a:gd name="connsiteX5777" fmla="*/ 1740085 w 12192528"/>
              <a:gd name="connsiteY5777" fmla="*/ 1379641 h 3912503"/>
              <a:gd name="connsiteX5778" fmla="*/ 1735791 w 12192528"/>
              <a:gd name="connsiteY5778" fmla="*/ 1376167 h 3912503"/>
              <a:gd name="connsiteX5779" fmla="*/ 1730270 w 12192528"/>
              <a:gd name="connsiteY5779" fmla="*/ 1374941 h 3912503"/>
              <a:gd name="connsiteX5780" fmla="*/ 1731292 w 12192528"/>
              <a:gd name="connsiteY5780" fmla="*/ 1381277 h 3912503"/>
              <a:gd name="connsiteX5781" fmla="*/ 1734156 w 12192528"/>
              <a:gd name="connsiteY5781" fmla="*/ 1383933 h 3912503"/>
              <a:gd name="connsiteX5782" fmla="*/ 1734769 w 12192528"/>
              <a:gd name="connsiteY5782" fmla="*/ 1387612 h 3912503"/>
              <a:gd name="connsiteX5783" fmla="*/ 1731292 w 12192528"/>
              <a:gd name="connsiteY5783" fmla="*/ 1387204 h 3912503"/>
              <a:gd name="connsiteX5784" fmla="*/ 1727612 w 12192528"/>
              <a:gd name="connsiteY5784" fmla="*/ 1384751 h 3912503"/>
              <a:gd name="connsiteX5785" fmla="*/ 1722295 w 12192528"/>
              <a:gd name="connsiteY5785" fmla="*/ 1385364 h 3912503"/>
              <a:gd name="connsiteX5786" fmla="*/ 1722295 w 12192528"/>
              <a:gd name="connsiteY5786" fmla="*/ 1389861 h 3912503"/>
              <a:gd name="connsiteX5787" fmla="*/ 1742539 w 12192528"/>
              <a:gd name="connsiteY5787" fmla="*/ 1395787 h 3912503"/>
              <a:gd name="connsiteX5788" fmla="*/ 1747446 w 12192528"/>
              <a:gd name="connsiteY5788" fmla="*/ 1397627 h 3912503"/>
              <a:gd name="connsiteX5789" fmla="*/ 1755830 w 12192528"/>
              <a:gd name="connsiteY5789" fmla="*/ 1408254 h 3912503"/>
              <a:gd name="connsiteX5790" fmla="*/ 1758898 w 12192528"/>
              <a:gd name="connsiteY5790" fmla="*/ 1411933 h 3912503"/>
              <a:gd name="connsiteX5791" fmla="*/ 1762374 w 12192528"/>
              <a:gd name="connsiteY5791" fmla="*/ 1425423 h 3912503"/>
              <a:gd name="connsiteX5792" fmla="*/ 1762783 w 12192528"/>
              <a:gd name="connsiteY5792" fmla="*/ 1435028 h 3912503"/>
              <a:gd name="connsiteX5793" fmla="*/ 1766667 w 12192528"/>
              <a:gd name="connsiteY5793" fmla="*/ 1441977 h 3912503"/>
              <a:gd name="connsiteX5794" fmla="*/ 1767282 w 12192528"/>
              <a:gd name="connsiteY5794" fmla="*/ 1441977 h 3912503"/>
              <a:gd name="connsiteX5795" fmla="*/ 1771166 w 12192528"/>
              <a:gd name="connsiteY5795" fmla="*/ 1444430 h 3912503"/>
              <a:gd name="connsiteX5796" fmla="*/ 1768304 w 12192528"/>
              <a:gd name="connsiteY5796" fmla="*/ 1446677 h 3912503"/>
              <a:gd name="connsiteX5797" fmla="*/ 1760329 w 12192528"/>
              <a:gd name="connsiteY5797" fmla="*/ 1462415 h 3912503"/>
              <a:gd name="connsiteX5798" fmla="*/ 1757876 w 12192528"/>
              <a:gd name="connsiteY5798" fmla="*/ 1467320 h 3912503"/>
              <a:gd name="connsiteX5799" fmla="*/ 1754195 w 12192528"/>
              <a:gd name="connsiteY5799" fmla="*/ 1468955 h 3912503"/>
              <a:gd name="connsiteX5800" fmla="*/ 1752354 w 12192528"/>
              <a:gd name="connsiteY5800" fmla="*/ 1472839 h 3912503"/>
              <a:gd name="connsiteX5801" fmla="*/ 1753269 w 12192528"/>
              <a:gd name="connsiteY5801" fmla="*/ 1474136 h 3912503"/>
              <a:gd name="connsiteX5802" fmla="*/ 1737287 w 12192528"/>
              <a:gd name="connsiteY5802" fmla="*/ 1490031 h 3912503"/>
              <a:gd name="connsiteX5803" fmla="*/ 1737631 w 12192528"/>
              <a:gd name="connsiteY5803" fmla="*/ 1486940 h 3912503"/>
              <a:gd name="connsiteX5804" fmla="*/ 1736200 w 12192528"/>
              <a:gd name="connsiteY5804" fmla="*/ 1483466 h 3912503"/>
              <a:gd name="connsiteX5805" fmla="*/ 1732519 w 12192528"/>
              <a:gd name="connsiteY5805" fmla="*/ 1484896 h 3912503"/>
              <a:gd name="connsiteX5806" fmla="*/ 1731292 w 12192528"/>
              <a:gd name="connsiteY5806" fmla="*/ 1487554 h 3912503"/>
              <a:gd name="connsiteX5807" fmla="*/ 1725158 w 12192528"/>
              <a:gd name="connsiteY5807" fmla="*/ 1488575 h 3912503"/>
              <a:gd name="connsiteX5808" fmla="*/ 1722500 w 12192528"/>
              <a:gd name="connsiteY5808" fmla="*/ 1486736 h 3912503"/>
              <a:gd name="connsiteX5809" fmla="*/ 1720660 w 12192528"/>
              <a:gd name="connsiteY5809" fmla="*/ 1489597 h 3912503"/>
              <a:gd name="connsiteX5810" fmla="*/ 1720046 w 12192528"/>
              <a:gd name="connsiteY5810" fmla="*/ 1492050 h 3912503"/>
              <a:gd name="connsiteX5811" fmla="*/ 1719261 w 12192528"/>
              <a:gd name="connsiteY5811" fmla="*/ 1493216 h 3912503"/>
              <a:gd name="connsiteX5812" fmla="*/ 1756221 w 12192528"/>
              <a:gd name="connsiteY5812" fmla="*/ 1502996 h 3912503"/>
              <a:gd name="connsiteX5813" fmla="*/ 2171851 w 12192528"/>
              <a:gd name="connsiteY5813" fmla="*/ 1669686 h 3912503"/>
              <a:gd name="connsiteX5814" fmla="*/ 2193858 w 12192528"/>
              <a:gd name="connsiteY5814" fmla="*/ 1682084 h 3912503"/>
              <a:gd name="connsiteX5815" fmla="*/ 2203401 w 12192528"/>
              <a:gd name="connsiteY5815" fmla="*/ 1657369 h 3912503"/>
              <a:gd name="connsiteX5816" fmla="*/ 2203401 w 12192528"/>
              <a:gd name="connsiteY5816" fmla="*/ 1625741 h 3912503"/>
              <a:gd name="connsiteX5817" fmla="*/ 2191894 w 12192528"/>
              <a:gd name="connsiteY5817" fmla="*/ 1613090 h 3912503"/>
              <a:gd name="connsiteX5818" fmla="*/ 2188442 w 12192528"/>
              <a:gd name="connsiteY5818" fmla="*/ 1606765 h 3912503"/>
              <a:gd name="connsiteX5819" fmla="*/ 2194771 w 12192528"/>
              <a:gd name="connsiteY5819" fmla="*/ 1603313 h 3912503"/>
              <a:gd name="connsiteX5820" fmla="*/ 2206854 w 12192528"/>
              <a:gd name="connsiteY5820" fmla="*/ 1591813 h 3912503"/>
              <a:gd name="connsiteX5821" fmla="*/ 2221812 w 12192528"/>
              <a:gd name="connsiteY5821" fmla="*/ 1565936 h 3912503"/>
              <a:gd name="connsiteX5822" fmla="*/ 2222387 w 12192528"/>
              <a:gd name="connsiteY5822" fmla="*/ 1552133 h 3912503"/>
              <a:gd name="connsiteX5823" fmla="*/ 2217785 w 12192528"/>
              <a:gd name="connsiteY5823" fmla="*/ 1542933 h 3912503"/>
              <a:gd name="connsiteX5824" fmla="*/ 2227566 w 12192528"/>
              <a:gd name="connsiteY5824" fmla="*/ 1536607 h 3912503"/>
              <a:gd name="connsiteX5825" fmla="*/ 2235620 w 12192528"/>
              <a:gd name="connsiteY5825" fmla="*/ 1535457 h 3912503"/>
              <a:gd name="connsiteX5826" fmla="*/ 2245401 w 12192528"/>
              <a:gd name="connsiteY5826" fmla="*/ 1511880 h 3912503"/>
              <a:gd name="connsiteX5827" fmla="*/ 2242525 w 12192528"/>
              <a:gd name="connsiteY5827" fmla="*/ 1507280 h 3912503"/>
              <a:gd name="connsiteX5828" fmla="*/ 2243100 w 12192528"/>
              <a:gd name="connsiteY5828" fmla="*/ 1496929 h 3912503"/>
              <a:gd name="connsiteX5829" fmla="*/ 2252305 w 12192528"/>
              <a:gd name="connsiteY5829" fmla="*/ 1499229 h 3912503"/>
              <a:gd name="connsiteX5830" fmla="*/ 2258059 w 12192528"/>
              <a:gd name="connsiteY5830" fmla="*/ 1506705 h 3912503"/>
              <a:gd name="connsiteX5831" fmla="*/ 2260397 w 12192528"/>
              <a:gd name="connsiteY5831" fmla="*/ 1507055 h 3912503"/>
              <a:gd name="connsiteX5832" fmla="*/ 2261117 w 12192528"/>
              <a:gd name="connsiteY5832" fmla="*/ 1501310 h 3912503"/>
              <a:gd name="connsiteX5833" fmla="*/ 2275536 w 12192528"/>
              <a:gd name="connsiteY5833" fmla="*/ 1490077 h 3912503"/>
              <a:gd name="connsiteX5834" fmla="*/ 2284764 w 12192528"/>
              <a:gd name="connsiteY5834" fmla="*/ 1489789 h 3912503"/>
              <a:gd name="connsiteX5835" fmla="*/ 2302933 w 12192528"/>
              <a:gd name="connsiteY5835" fmla="*/ 1493821 h 3912503"/>
              <a:gd name="connsiteX5836" fmla="*/ 2307835 w 12192528"/>
              <a:gd name="connsiteY5836" fmla="*/ 1496413 h 3912503"/>
              <a:gd name="connsiteX5837" fmla="*/ 2310709 w 12192528"/>
              <a:gd name="connsiteY5837" fmla="*/ 1498832 h 3912503"/>
              <a:gd name="connsiteX5838" fmla="*/ 2348388 w 12192528"/>
              <a:gd name="connsiteY5838" fmla="*/ 1496353 h 3912503"/>
              <a:gd name="connsiteX5839" fmla="*/ 2358744 w 12192528"/>
              <a:gd name="connsiteY5839" fmla="*/ 1501530 h 3912503"/>
              <a:gd name="connsiteX5840" fmla="*/ 2388661 w 12192528"/>
              <a:gd name="connsiteY5840" fmla="*/ 1515331 h 3912503"/>
              <a:gd name="connsiteX5841" fmla="*/ 2394415 w 12192528"/>
              <a:gd name="connsiteY5841" fmla="*/ 1519356 h 3912503"/>
              <a:gd name="connsiteX5842" fmla="*/ 2419730 w 12192528"/>
              <a:gd name="connsiteY5842" fmla="*/ 1549833 h 3912503"/>
              <a:gd name="connsiteX5843" fmla="*/ 2435265 w 12192528"/>
              <a:gd name="connsiteY5843" fmla="*/ 1601588 h 3912503"/>
              <a:gd name="connsiteX5844" fmla="*/ 2442744 w 12192528"/>
              <a:gd name="connsiteY5844" fmla="*/ 1619416 h 3912503"/>
              <a:gd name="connsiteX5845" fmla="*/ 2441018 w 12192528"/>
              <a:gd name="connsiteY5845" fmla="*/ 1644718 h 3912503"/>
              <a:gd name="connsiteX5846" fmla="*/ 2438716 w 12192528"/>
              <a:gd name="connsiteY5846" fmla="*/ 1665994 h 3912503"/>
              <a:gd name="connsiteX5847" fmla="*/ 2439293 w 12192528"/>
              <a:gd name="connsiteY5847" fmla="*/ 1674621 h 3912503"/>
              <a:gd name="connsiteX5848" fmla="*/ 2405346 w 12192528"/>
              <a:gd name="connsiteY5848" fmla="*/ 1713724 h 3912503"/>
              <a:gd name="connsiteX5849" fmla="*/ 2373128 w 12192528"/>
              <a:gd name="connsiteY5849" fmla="*/ 1732702 h 3912503"/>
              <a:gd name="connsiteX5850" fmla="*/ 2348963 w 12192528"/>
              <a:gd name="connsiteY5850" fmla="*/ 1764329 h 3912503"/>
              <a:gd name="connsiteX5851" fmla="*/ 2352415 w 12192528"/>
              <a:gd name="connsiteY5851" fmla="*/ 1770654 h 3912503"/>
              <a:gd name="connsiteX5852" fmla="*/ 2355478 w 12192528"/>
              <a:gd name="connsiteY5852" fmla="*/ 1773134 h 3912503"/>
              <a:gd name="connsiteX5853" fmla="*/ 2429009 w 12192528"/>
              <a:gd name="connsiteY5853" fmla="*/ 1814559 h 3912503"/>
              <a:gd name="connsiteX5854" fmla="*/ 2441530 w 12192528"/>
              <a:gd name="connsiteY5854" fmla="*/ 1776982 h 3912503"/>
              <a:gd name="connsiteX5855" fmla="*/ 2528254 w 12192528"/>
              <a:gd name="connsiteY5855" fmla="*/ 1660316 h 3912503"/>
              <a:gd name="connsiteX5856" fmla="*/ 2549187 w 12192528"/>
              <a:gd name="connsiteY5856" fmla="*/ 1654334 h 3912503"/>
              <a:gd name="connsiteX5857" fmla="*/ 2668804 w 12192528"/>
              <a:gd name="connsiteY5857" fmla="*/ 1654334 h 3912503"/>
              <a:gd name="connsiteX5858" fmla="*/ 2644881 w 12192528"/>
              <a:gd name="connsiteY5858" fmla="*/ 1555615 h 3912503"/>
              <a:gd name="connsiteX5859" fmla="*/ 2713661 w 12192528"/>
              <a:gd name="connsiteY5859" fmla="*/ 1609462 h 3912503"/>
              <a:gd name="connsiteX5860" fmla="*/ 2738473 w 12192528"/>
              <a:gd name="connsiteY5860" fmla="*/ 1627551 h 3912503"/>
              <a:gd name="connsiteX5861" fmla="*/ 2753930 w 12192528"/>
              <a:gd name="connsiteY5861" fmla="*/ 1634901 h 3912503"/>
              <a:gd name="connsiteX5862" fmla="*/ 2756826 w 12192528"/>
              <a:gd name="connsiteY5862" fmla="*/ 1632145 h 3912503"/>
              <a:gd name="connsiteX5863" fmla="*/ 2761358 w 12192528"/>
              <a:gd name="connsiteY5863" fmla="*/ 1624307 h 3912503"/>
              <a:gd name="connsiteX5864" fmla="*/ 2761531 w 12192528"/>
              <a:gd name="connsiteY5864" fmla="*/ 1620126 h 3912503"/>
              <a:gd name="connsiteX5865" fmla="*/ 2760137 w 12192528"/>
              <a:gd name="connsiteY5865" fmla="*/ 1617340 h 3912503"/>
              <a:gd name="connsiteX5866" fmla="*/ 2762472 w 12192528"/>
              <a:gd name="connsiteY5866" fmla="*/ 1615830 h 3912503"/>
              <a:gd name="connsiteX5867" fmla="*/ 2741438 w 12192528"/>
              <a:gd name="connsiteY5867" fmla="*/ 1612164 h 3912503"/>
              <a:gd name="connsiteX5868" fmla="*/ 2729475 w 12192528"/>
              <a:gd name="connsiteY5868" fmla="*/ 1606181 h 3912503"/>
              <a:gd name="connsiteX5869" fmla="*/ 2774332 w 12192528"/>
              <a:gd name="connsiteY5869" fmla="*/ 1582250 h 3912503"/>
              <a:gd name="connsiteX5870" fmla="*/ 2774332 w 12192528"/>
              <a:gd name="connsiteY5870" fmla="*/ 1570285 h 3912503"/>
              <a:gd name="connsiteX5871" fmla="*/ 2795265 w 12192528"/>
              <a:gd name="connsiteY5871" fmla="*/ 1378832 h 3912503"/>
              <a:gd name="connsiteX5872" fmla="*/ 2794669 w 12192528"/>
              <a:gd name="connsiteY5872" fmla="*/ 1374358 h 3912503"/>
              <a:gd name="connsiteX5873" fmla="*/ 2786788 w 12192528"/>
              <a:gd name="connsiteY5873" fmla="*/ 1383378 h 3912503"/>
              <a:gd name="connsiteX5874" fmla="*/ 2707088 w 12192528"/>
              <a:gd name="connsiteY5874" fmla="*/ 1499451 h 3912503"/>
              <a:gd name="connsiteX5875" fmla="*/ 2739426 w 12192528"/>
              <a:gd name="connsiteY5875" fmla="*/ 1420865 h 3912503"/>
              <a:gd name="connsiteX5876" fmla="*/ 2781999 w 12192528"/>
              <a:gd name="connsiteY5876" fmla="*/ 1364866 h 3912503"/>
              <a:gd name="connsiteX5877" fmla="*/ 2791485 w 12192528"/>
              <a:gd name="connsiteY5877" fmla="*/ 1350472 h 3912503"/>
              <a:gd name="connsiteX5878" fmla="*/ 2789370 w 12192528"/>
              <a:gd name="connsiteY5878" fmla="*/ 1334601 h 3912503"/>
              <a:gd name="connsiteX5879" fmla="*/ 2777442 w 12192528"/>
              <a:gd name="connsiteY5879" fmla="*/ 1349807 h 3912503"/>
              <a:gd name="connsiteX5880" fmla="*/ 2733038 w 12192528"/>
              <a:gd name="connsiteY5880" fmla="*/ 1396182 h 3912503"/>
              <a:gd name="connsiteX5881" fmla="*/ 2690597 w 12192528"/>
              <a:gd name="connsiteY5881" fmla="*/ 1449294 h 3912503"/>
              <a:gd name="connsiteX5882" fmla="*/ 2734086 w 12192528"/>
              <a:gd name="connsiteY5882" fmla="*/ 1373089 h 3912503"/>
              <a:gd name="connsiteX5883" fmla="*/ 2736214 w 12192528"/>
              <a:gd name="connsiteY5883" fmla="*/ 1381317 h 3912503"/>
              <a:gd name="connsiteX5884" fmla="*/ 2751588 w 12192528"/>
              <a:gd name="connsiteY5884" fmla="*/ 1345740 h 3912503"/>
              <a:gd name="connsiteX5885" fmla="*/ 2768045 w 12192528"/>
              <a:gd name="connsiteY5885" fmla="*/ 1341485 h 3912503"/>
              <a:gd name="connsiteX5886" fmla="*/ 2817381 w 12192528"/>
              <a:gd name="connsiteY5886" fmla="*/ 1274301 h 3912503"/>
              <a:gd name="connsiteX5887" fmla="*/ 2828785 w 12192528"/>
              <a:gd name="connsiteY5887" fmla="*/ 1257307 h 3912503"/>
              <a:gd name="connsiteX5888" fmla="*/ 2854356 w 12192528"/>
              <a:gd name="connsiteY5888" fmla="*/ 1227686 h 3912503"/>
              <a:gd name="connsiteX5889" fmla="*/ 2841467 w 12192528"/>
              <a:gd name="connsiteY5889" fmla="*/ 1219528 h 3912503"/>
              <a:gd name="connsiteX5890" fmla="*/ 2835123 w 12192528"/>
              <a:gd name="connsiteY5890" fmla="*/ 1207719 h 3912503"/>
              <a:gd name="connsiteX5891" fmla="*/ 2833104 w 12192528"/>
              <a:gd name="connsiteY5891" fmla="*/ 1202823 h 3912503"/>
              <a:gd name="connsiteX5892" fmla="*/ 2832815 w 12192528"/>
              <a:gd name="connsiteY5892" fmla="*/ 1197926 h 3912503"/>
              <a:gd name="connsiteX5893" fmla="*/ 2833681 w 12192528"/>
              <a:gd name="connsiteY5893" fmla="*/ 1194182 h 3912503"/>
              <a:gd name="connsiteX5894" fmla="*/ 2835123 w 12192528"/>
              <a:gd name="connsiteY5894" fmla="*/ 1186406 h 3912503"/>
              <a:gd name="connsiteX5895" fmla="*/ 2835410 w 12192528"/>
              <a:gd name="connsiteY5895" fmla="*/ 1183525 h 3912503"/>
              <a:gd name="connsiteX5896" fmla="*/ 2836276 w 12192528"/>
              <a:gd name="connsiteY5896" fmla="*/ 1176612 h 3912503"/>
              <a:gd name="connsiteX5897" fmla="*/ 2850696 w 12192528"/>
              <a:gd name="connsiteY5897" fmla="*/ 1165379 h 3912503"/>
              <a:gd name="connsiteX5898" fmla="*/ 2859924 w 12192528"/>
              <a:gd name="connsiteY5898" fmla="*/ 1165092 h 3912503"/>
              <a:gd name="connsiteX5899" fmla="*/ 2878092 w 12192528"/>
              <a:gd name="connsiteY5899" fmla="*/ 1169124 h 3912503"/>
              <a:gd name="connsiteX5900" fmla="*/ 2882995 w 12192528"/>
              <a:gd name="connsiteY5900" fmla="*/ 1171716 h 3912503"/>
              <a:gd name="connsiteX5901" fmla="*/ 2888474 w 12192528"/>
              <a:gd name="connsiteY5901" fmla="*/ 1176325 h 3912503"/>
              <a:gd name="connsiteX5902" fmla="*/ 2891935 w 12192528"/>
              <a:gd name="connsiteY5902" fmla="*/ 1180933 h 3912503"/>
              <a:gd name="connsiteX5903" fmla="*/ 2892685 w 12192528"/>
              <a:gd name="connsiteY5903" fmla="*/ 1183288 h 3912503"/>
              <a:gd name="connsiteX5904" fmla="*/ 2894641 w 12192528"/>
              <a:gd name="connsiteY5904" fmla="*/ 1181023 h 3912503"/>
              <a:gd name="connsiteX5905" fmla="*/ 2964881 w 12192528"/>
              <a:gd name="connsiteY5905" fmla="*/ 1111506 h 3912503"/>
              <a:gd name="connsiteX5906" fmla="*/ 3008658 w 12192528"/>
              <a:gd name="connsiteY5906" fmla="*/ 1070339 h 3912503"/>
              <a:gd name="connsiteX5907" fmla="*/ 3030673 w 12192528"/>
              <a:gd name="connsiteY5907" fmla="*/ 1040066 h 3912503"/>
              <a:gd name="connsiteX5908" fmla="*/ 3041825 w 12192528"/>
              <a:gd name="connsiteY5908" fmla="*/ 1042448 h 3912503"/>
              <a:gd name="connsiteX5909" fmla="*/ 2946583 w 12192528"/>
              <a:gd name="connsiteY5909" fmla="*/ 1142573 h 3912503"/>
              <a:gd name="connsiteX5910" fmla="*/ 2944995 w 12192528"/>
              <a:gd name="connsiteY5910" fmla="*/ 1150006 h 3912503"/>
              <a:gd name="connsiteX5911" fmla="*/ 2950300 w 12192528"/>
              <a:gd name="connsiteY5911" fmla="*/ 1143366 h 3912503"/>
              <a:gd name="connsiteX5912" fmla="*/ 2959322 w 12192528"/>
              <a:gd name="connsiteY5912" fmla="*/ 1137521 h 3912503"/>
              <a:gd name="connsiteX5913" fmla="*/ 2954017 w 12192528"/>
              <a:gd name="connsiteY5913" fmla="*/ 1144161 h 3912503"/>
              <a:gd name="connsiteX5914" fmla="*/ 2953223 w 12192528"/>
              <a:gd name="connsiteY5914" fmla="*/ 1147877 h 3912503"/>
              <a:gd name="connsiteX5915" fmla="*/ 3064922 w 12192528"/>
              <a:gd name="connsiteY5915" fmla="*/ 1043496 h 3912503"/>
              <a:gd name="connsiteX5916" fmla="*/ 3180338 w 12192528"/>
              <a:gd name="connsiteY5916" fmla="*/ 939912 h 3912503"/>
              <a:gd name="connsiteX5917" fmla="*/ 3200764 w 12192528"/>
              <a:gd name="connsiteY5917" fmla="*/ 917073 h 3912503"/>
              <a:gd name="connsiteX5918" fmla="*/ 3294164 w 12192528"/>
              <a:gd name="connsiteY5918" fmla="*/ 843759 h 3912503"/>
              <a:gd name="connsiteX5919" fmla="*/ 3289907 w 12192528"/>
              <a:gd name="connsiteY5919" fmla="*/ 827305 h 3912503"/>
              <a:gd name="connsiteX5920" fmla="*/ 3305822 w 12192528"/>
              <a:gd name="connsiteY5920" fmla="*/ 807388 h 3912503"/>
              <a:gd name="connsiteX5921" fmla="*/ 3301310 w 12192528"/>
              <a:gd name="connsiteY5921" fmla="*/ 810312 h 3912503"/>
              <a:gd name="connsiteX5922" fmla="*/ 3297592 w 12192528"/>
              <a:gd name="connsiteY5922" fmla="*/ 809517 h 3912503"/>
              <a:gd name="connsiteX5923" fmla="*/ 3306615 w 12192528"/>
              <a:gd name="connsiteY5923" fmla="*/ 803671 h 3912503"/>
              <a:gd name="connsiteX5924" fmla="*/ 3311127 w 12192528"/>
              <a:gd name="connsiteY5924" fmla="*/ 800750 h 3912503"/>
              <a:gd name="connsiteX5925" fmla="*/ 3342165 w 12192528"/>
              <a:gd name="connsiteY5925" fmla="*/ 764634 h 3912503"/>
              <a:gd name="connsiteX5926" fmla="*/ 3414344 w 12192528"/>
              <a:gd name="connsiteY5926" fmla="*/ 717875 h 3912503"/>
              <a:gd name="connsiteX5927" fmla="*/ 3403734 w 12192528"/>
              <a:gd name="connsiteY5927" fmla="*/ 731153 h 3912503"/>
              <a:gd name="connsiteX5928" fmla="*/ 3408245 w 12192528"/>
              <a:gd name="connsiteY5928" fmla="*/ 728230 h 3912503"/>
              <a:gd name="connsiteX5929" fmla="*/ 3416473 w 12192528"/>
              <a:gd name="connsiteY5929" fmla="*/ 726102 h 3912503"/>
              <a:gd name="connsiteX5930" fmla="*/ 3411962 w 12192528"/>
              <a:gd name="connsiteY5930" fmla="*/ 729025 h 3912503"/>
              <a:gd name="connsiteX5931" fmla="*/ 3411168 w 12192528"/>
              <a:gd name="connsiteY5931" fmla="*/ 732742 h 3912503"/>
              <a:gd name="connsiteX5932" fmla="*/ 3441159 w 12192528"/>
              <a:gd name="connsiteY5932" fmla="*/ 719719 h 3912503"/>
              <a:gd name="connsiteX5933" fmla="*/ 3407198 w 12192528"/>
              <a:gd name="connsiteY5933" fmla="*/ 751324 h 3912503"/>
              <a:gd name="connsiteX5934" fmla="*/ 3411709 w 12192528"/>
              <a:gd name="connsiteY5934" fmla="*/ 748402 h 3912503"/>
              <a:gd name="connsiteX5935" fmla="*/ 3420730 w 12192528"/>
              <a:gd name="connsiteY5935" fmla="*/ 742557 h 3912503"/>
              <a:gd name="connsiteX5936" fmla="*/ 3419937 w 12192528"/>
              <a:gd name="connsiteY5936" fmla="*/ 746274 h 3912503"/>
              <a:gd name="connsiteX5937" fmla="*/ 3415427 w 12192528"/>
              <a:gd name="connsiteY5937" fmla="*/ 749195 h 3912503"/>
              <a:gd name="connsiteX5938" fmla="*/ 3441699 w 12192528"/>
              <a:gd name="connsiteY5938" fmla="*/ 735378 h 3912503"/>
              <a:gd name="connsiteX5939" fmla="*/ 3568807 w 12192528"/>
              <a:gd name="connsiteY5939" fmla="*/ 649835 h 3912503"/>
              <a:gd name="connsiteX5940" fmla="*/ 3607821 w 12192528"/>
              <a:gd name="connsiteY5940" fmla="*/ 630967 h 3912503"/>
              <a:gd name="connsiteX5941" fmla="*/ 3735470 w 12192528"/>
              <a:gd name="connsiteY5941" fmla="*/ 561085 h 3912503"/>
              <a:gd name="connsiteX5942" fmla="*/ 3772019 w 12192528"/>
              <a:gd name="connsiteY5942" fmla="*/ 543441 h 3912503"/>
              <a:gd name="connsiteX5943" fmla="*/ 3768755 w 12192528"/>
              <a:gd name="connsiteY5943" fmla="*/ 537368 h 3912503"/>
              <a:gd name="connsiteX5944" fmla="*/ 3766877 w 12192528"/>
              <a:gd name="connsiteY5944" fmla="*/ 532813 h 3912503"/>
              <a:gd name="connsiteX5945" fmla="*/ 3766609 w 12192528"/>
              <a:gd name="connsiteY5945" fmla="*/ 528256 h 3912503"/>
              <a:gd name="connsiteX5946" fmla="*/ 3767414 w 12192528"/>
              <a:gd name="connsiteY5946" fmla="*/ 524772 h 3912503"/>
              <a:gd name="connsiteX5947" fmla="*/ 3768755 w 12192528"/>
              <a:gd name="connsiteY5947" fmla="*/ 517535 h 3912503"/>
              <a:gd name="connsiteX5948" fmla="*/ 3769024 w 12192528"/>
              <a:gd name="connsiteY5948" fmla="*/ 514854 h 3912503"/>
              <a:gd name="connsiteX5949" fmla="*/ 3769829 w 12192528"/>
              <a:gd name="connsiteY5949" fmla="*/ 508421 h 3912503"/>
              <a:gd name="connsiteX5950" fmla="*/ 3783247 w 12192528"/>
              <a:gd name="connsiteY5950" fmla="*/ 497969 h 3912503"/>
              <a:gd name="connsiteX5951" fmla="*/ 3791836 w 12192528"/>
              <a:gd name="connsiteY5951" fmla="*/ 497701 h 3912503"/>
              <a:gd name="connsiteX5952" fmla="*/ 3808743 w 12192528"/>
              <a:gd name="connsiteY5952" fmla="*/ 501453 h 3912503"/>
              <a:gd name="connsiteX5953" fmla="*/ 3813305 w 12192528"/>
              <a:gd name="connsiteY5953" fmla="*/ 503865 h 3912503"/>
              <a:gd name="connsiteX5954" fmla="*/ 3818404 w 12192528"/>
              <a:gd name="connsiteY5954" fmla="*/ 508154 h 3912503"/>
              <a:gd name="connsiteX5955" fmla="*/ 3821624 w 12192528"/>
              <a:gd name="connsiteY5955" fmla="*/ 512442 h 3912503"/>
              <a:gd name="connsiteX5956" fmla="*/ 3825382 w 12192528"/>
              <a:gd name="connsiteY5956" fmla="*/ 524235 h 3912503"/>
              <a:gd name="connsiteX5957" fmla="*/ 3825824 w 12192528"/>
              <a:gd name="connsiteY5957" fmla="*/ 525427 h 3912503"/>
              <a:gd name="connsiteX5958" fmla="*/ 3832875 w 12192528"/>
              <a:gd name="connsiteY5958" fmla="*/ 523603 h 3912503"/>
              <a:gd name="connsiteX5959" fmla="*/ 3828364 w 12192528"/>
              <a:gd name="connsiteY5959" fmla="*/ 526525 h 3912503"/>
              <a:gd name="connsiteX5960" fmla="*/ 3826645 w 12192528"/>
              <a:gd name="connsiteY5960" fmla="*/ 527639 h 3912503"/>
              <a:gd name="connsiteX5961" fmla="*/ 3826895 w 12192528"/>
              <a:gd name="connsiteY5961" fmla="*/ 528316 h 3912503"/>
              <a:gd name="connsiteX5962" fmla="*/ 3870300 w 12192528"/>
              <a:gd name="connsiteY5962" fmla="*/ 512168 h 3912503"/>
              <a:gd name="connsiteX5963" fmla="*/ 3888091 w 12192528"/>
              <a:gd name="connsiteY5963" fmla="*/ 519856 h 3912503"/>
              <a:gd name="connsiteX5964" fmla="*/ 4087415 w 12192528"/>
              <a:gd name="connsiteY5964" fmla="*/ 441969 h 3912503"/>
              <a:gd name="connsiteX5965" fmla="*/ 4228633 w 12192528"/>
              <a:gd name="connsiteY5965" fmla="*/ 417733 h 3912503"/>
              <a:gd name="connsiteX5966" fmla="*/ 4248810 w 12192528"/>
              <a:gd name="connsiteY5966" fmla="*/ 414271 h 3912503"/>
              <a:gd name="connsiteX5967" fmla="*/ 4334812 w 12192528"/>
              <a:gd name="connsiteY5967" fmla="*/ 393783 h 3912503"/>
              <a:gd name="connsiteX5968" fmla="*/ 4409405 w 12192528"/>
              <a:gd name="connsiteY5968" fmla="*/ 390289 h 3912503"/>
              <a:gd name="connsiteX5969" fmla="*/ 4367469 w 12192528"/>
              <a:gd name="connsiteY5969" fmla="*/ 404647 h 3912503"/>
              <a:gd name="connsiteX5970" fmla="*/ 4318895 w 12192528"/>
              <a:gd name="connsiteY5970" fmla="*/ 413700 h 3912503"/>
              <a:gd name="connsiteX5971" fmla="*/ 4288364 w 12192528"/>
              <a:gd name="connsiteY5971" fmla="*/ 411063 h 3912503"/>
              <a:gd name="connsiteX5972" fmla="*/ 4209796 w 12192528"/>
              <a:gd name="connsiteY5972" fmla="*/ 433139 h 3912503"/>
              <a:gd name="connsiteX5973" fmla="*/ 4182186 w 12192528"/>
              <a:gd name="connsiteY5973" fmla="*/ 435013 h 3912503"/>
              <a:gd name="connsiteX5974" fmla="*/ 4180598 w 12192528"/>
              <a:gd name="connsiteY5974" fmla="*/ 442445 h 3912503"/>
              <a:gd name="connsiteX5975" fmla="*/ 4072834 w 12192528"/>
              <a:gd name="connsiteY5975" fmla="*/ 473829 h 3912503"/>
              <a:gd name="connsiteX5976" fmla="*/ 3956843 w 12192528"/>
              <a:gd name="connsiteY5976" fmla="*/ 507340 h 3912503"/>
              <a:gd name="connsiteX5977" fmla="*/ 3950202 w 12192528"/>
              <a:gd name="connsiteY5977" fmla="*/ 502035 h 3912503"/>
              <a:gd name="connsiteX5978" fmla="*/ 3859436 w 12192528"/>
              <a:gd name="connsiteY5978" fmla="*/ 544822 h 3912503"/>
              <a:gd name="connsiteX5979" fmla="*/ 3804762 w 12192528"/>
              <a:gd name="connsiteY5979" fmla="*/ 564231 h 3912503"/>
              <a:gd name="connsiteX5980" fmla="*/ 3807686 w 12192528"/>
              <a:gd name="connsiteY5980" fmla="*/ 568741 h 3912503"/>
              <a:gd name="connsiteX5981" fmla="*/ 3755933 w 12192528"/>
              <a:gd name="connsiteY5981" fmla="*/ 592660 h 3912503"/>
              <a:gd name="connsiteX5982" fmla="*/ 3736552 w 12192528"/>
              <a:gd name="connsiteY5982" fmla="*/ 592406 h 3912503"/>
              <a:gd name="connsiteX5983" fmla="*/ 3754850 w 12192528"/>
              <a:gd name="connsiteY5983" fmla="*/ 561339 h 3912503"/>
              <a:gd name="connsiteX5984" fmla="*/ 3662496 w 12192528"/>
              <a:gd name="connsiteY5984" fmla="*/ 611559 h 3912503"/>
              <a:gd name="connsiteX5985" fmla="*/ 3666213 w 12192528"/>
              <a:gd name="connsiteY5985" fmla="*/ 612354 h 3912503"/>
              <a:gd name="connsiteX5986" fmla="*/ 3674442 w 12192528"/>
              <a:gd name="connsiteY5986" fmla="*/ 610225 h 3912503"/>
              <a:gd name="connsiteX5987" fmla="*/ 3665420 w 12192528"/>
              <a:gd name="connsiteY5987" fmla="*/ 616071 h 3912503"/>
              <a:gd name="connsiteX5988" fmla="*/ 3639146 w 12192528"/>
              <a:gd name="connsiteY5988" fmla="*/ 629888 h 3912503"/>
              <a:gd name="connsiteX5989" fmla="*/ 3633841 w 12192528"/>
              <a:gd name="connsiteY5989" fmla="*/ 636527 h 3912503"/>
              <a:gd name="connsiteX5990" fmla="*/ 3630124 w 12192528"/>
              <a:gd name="connsiteY5990" fmla="*/ 635732 h 3912503"/>
              <a:gd name="connsiteX5991" fmla="*/ 3626407 w 12192528"/>
              <a:gd name="connsiteY5991" fmla="*/ 634938 h 3912503"/>
              <a:gd name="connsiteX5992" fmla="*/ 3630918 w 12192528"/>
              <a:gd name="connsiteY5992" fmla="*/ 632017 h 3912503"/>
              <a:gd name="connsiteX5993" fmla="*/ 3628535 w 12192528"/>
              <a:gd name="connsiteY5993" fmla="*/ 643165 h 3912503"/>
              <a:gd name="connsiteX5994" fmla="*/ 3622436 w 12192528"/>
              <a:gd name="connsiteY5994" fmla="*/ 653521 h 3912503"/>
              <a:gd name="connsiteX5995" fmla="*/ 3641816 w 12192528"/>
              <a:gd name="connsiteY5995" fmla="*/ 653775 h 3912503"/>
              <a:gd name="connsiteX5996" fmla="*/ 3608649 w 12192528"/>
              <a:gd name="connsiteY5996" fmla="*/ 681665 h 3912503"/>
              <a:gd name="connsiteX5997" fmla="*/ 3571460 w 12192528"/>
              <a:gd name="connsiteY5997" fmla="*/ 702765 h 3912503"/>
              <a:gd name="connsiteX5998" fmla="*/ 3599694 w 12192528"/>
              <a:gd name="connsiteY5998" fmla="*/ 702765 h 3912503"/>
              <a:gd name="connsiteX5999" fmla="*/ 3599694 w 12192528"/>
              <a:gd name="connsiteY5999" fmla="*/ 768577 h 3912503"/>
              <a:gd name="connsiteX6000" fmla="*/ 3602684 w 12192528"/>
              <a:gd name="connsiteY6000" fmla="*/ 819432 h 3912503"/>
              <a:gd name="connsiteX6001" fmla="*/ 3707349 w 12192528"/>
              <a:gd name="connsiteY6001" fmla="*/ 870286 h 3912503"/>
              <a:gd name="connsiteX6002" fmla="*/ 3782110 w 12192528"/>
              <a:gd name="connsiteY6002" fmla="*/ 879260 h 3912503"/>
              <a:gd name="connsiteX6003" fmla="*/ 3799180 w 12192528"/>
              <a:gd name="connsiteY6003" fmla="*/ 895651 h 3912503"/>
              <a:gd name="connsiteX6004" fmla="*/ 3865654 w 12192528"/>
              <a:gd name="connsiteY6004" fmla="*/ 862751 h 3912503"/>
              <a:gd name="connsiteX6005" fmla="*/ 3868834 w 12192528"/>
              <a:gd name="connsiteY6005" fmla="*/ 855329 h 3912503"/>
              <a:gd name="connsiteX6006" fmla="*/ 3933595 w 12192528"/>
              <a:gd name="connsiteY6006" fmla="*/ 825041 h 3912503"/>
              <a:gd name="connsiteX6007" fmla="*/ 3942951 w 12192528"/>
              <a:gd name="connsiteY6007" fmla="*/ 831176 h 3912503"/>
              <a:gd name="connsiteX6008" fmla="*/ 3986740 w 12192528"/>
              <a:gd name="connsiteY6008" fmla="*/ 813795 h 3912503"/>
              <a:gd name="connsiteX6009" fmla="*/ 4089483 w 12192528"/>
              <a:gd name="connsiteY6009" fmla="*/ 782669 h 3912503"/>
              <a:gd name="connsiteX6010" fmla="*/ 4092578 w 12192528"/>
              <a:gd name="connsiteY6010" fmla="*/ 782146 h 3912503"/>
              <a:gd name="connsiteX6011" fmla="*/ 4093388 w 12192528"/>
              <a:gd name="connsiteY6011" fmla="*/ 777777 h 3912503"/>
              <a:gd name="connsiteX6012" fmla="*/ 4093677 w 12192528"/>
              <a:gd name="connsiteY6012" fmla="*/ 774896 h 3912503"/>
              <a:gd name="connsiteX6013" fmla="*/ 4094543 w 12192528"/>
              <a:gd name="connsiteY6013" fmla="*/ 767984 h 3912503"/>
              <a:gd name="connsiteX6014" fmla="*/ 4108962 w 12192528"/>
              <a:gd name="connsiteY6014" fmla="*/ 756751 h 3912503"/>
              <a:gd name="connsiteX6015" fmla="*/ 4118191 w 12192528"/>
              <a:gd name="connsiteY6015" fmla="*/ 756463 h 3912503"/>
              <a:gd name="connsiteX6016" fmla="*/ 4136359 w 12192528"/>
              <a:gd name="connsiteY6016" fmla="*/ 760495 h 3912503"/>
              <a:gd name="connsiteX6017" fmla="*/ 4141261 w 12192528"/>
              <a:gd name="connsiteY6017" fmla="*/ 763087 h 3912503"/>
              <a:gd name="connsiteX6018" fmla="*/ 4146741 w 12192528"/>
              <a:gd name="connsiteY6018" fmla="*/ 767696 h 3912503"/>
              <a:gd name="connsiteX6019" fmla="*/ 4150202 w 12192528"/>
              <a:gd name="connsiteY6019" fmla="*/ 772304 h 3912503"/>
              <a:gd name="connsiteX6020" fmla="*/ 4154239 w 12192528"/>
              <a:gd name="connsiteY6020" fmla="*/ 784977 h 3912503"/>
              <a:gd name="connsiteX6021" fmla="*/ 4157123 w 12192528"/>
              <a:gd name="connsiteY6021" fmla="*/ 792754 h 3912503"/>
              <a:gd name="connsiteX6022" fmla="*/ 4157123 w 12192528"/>
              <a:gd name="connsiteY6022" fmla="*/ 796210 h 3912503"/>
              <a:gd name="connsiteX6023" fmla="*/ 4153662 w 12192528"/>
              <a:gd name="connsiteY6023" fmla="*/ 803123 h 3912503"/>
              <a:gd name="connsiteX6024" fmla="*/ 4145876 w 12192528"/>
              <a:gd name="connsiteY6024" fmla="*/ 813492 h 3912503"/>
              <a:gd name="connsiteX6025" fmla="*/ 4143857 w 12192528"/>
              <a:gd name="connsiteY6025" fmla="*/ 817524 h 3912503"/>
              <a:gd name="connsiteX6026" fmla="*/ 4140397 w 12192528"/>
              <a:gd name="connsiteY6026" fmla="*/ 818964 h 3912503"/>
              <a:gd name="connsiteX6027" fmla="*/ 4133763 w 12192528"/>
              <a:gd name="connsiteY6027" fmla="*/ 820981 h 3912503"/>
              <a:gd name="connsiteX6028" fmla="*/ 4131456 w 12192528"/>
              <a:gd name="connsiteY6028" fmla="*/ 822132 h 3912503"/>
              <a:gd name="connsiteX6029" fmla="*/ 4122228 w 12192528"/>
              <a:gd name="connsiteY6029" fmla="*/ 823284 h 3912503"/>
              <a:gd name="connsiteX6030" fmla="*/ 4120209 w 12192528"/>
              <a:gd name="connsiteY6030" fmla="*/ 823860 h 3912503"/>
              <a:gd name="connsiteX6031" fmla="*/ 4105114 w 12192528"/>
              <a:gd name="connsiteY6031" fmla="*/ 814305 h 3912503"/>
              <a:gd name="connsiteX6032" fmla="*/ 4091413 w 12192528"/>
              <a:gd name="connsiteY6032" fmla="*/ 830179 h 3912503"/>
              <a:gd name="connsiteX6033" fmla="*/ 4216017 w 12192528"/>
              <a:gd name="connsiteY6033" fmla="*/ 797194 h 3912503"/>
              <a:gd name="connsiteX6034" fmla="*/ 4221512 w 12192528"/>
              <a:gd name="connsiteY6034" fmla="*/ 780703 h 3912503"/>
              <a:gd name="connsiteX6035" fmla="*/ 4245332 w 12192528"/>
              <a:gd name="connsiteY6035" fmla="*/ 736721 h 3912503"/>
              <a:gd name="connsiteX6036" fmla="*/ 4404977 w 12192528"/>
              <a:gd name="connsiteY6036" fmla="*/ 697323 h 3912503"/>
              <a:gd name="connsiteX6037" fmla="*/ 4470970 w 12192528"/>
              <a:gd name="connsiteY6037" fmla="*/ 683428 h 3912503"/>
              <a:gd name="connsiteX6038" fmla="*/ 4469697 w 12192528"/>
              <a:gd name="connsiteY6038" fmla="*/ 681056 h 3912503"/>
              <a:gd name="connsiteX6039" fmla="*/ 4467817 w 12192528"/>
              <a:gd name="connsiteY6039" fmla="*/ 676499 h 3912503"/>
              <a:gd name="connsiteX6040" fmla="*/ 4467550 w 12192528"/>
              <a:gd name="connsiteY6040" fmla="*/ 671943 h 3912503"/>
              <a:gd name="connsiteX6041" fmla="*/ 4468357 w 12192528"/>
              <a:gd name="connsiteY6041" fmla="*/ 668459 h 3912503"/>
              <a:gd name="connsiteX6042" fmla="*/ 4469697 w 12192528"/>
              <a:gd name="connsiteY6042" fmla="*/ 661221 h 3912503"/>
              <a:gd name="connsiteX6043" fmla="*/ 4469964 w 12192528"/>
              <a:gd name="connsiteY6043" fmla="*/ 658542 h 3912503"/>
              <a:gd name="connsiteX6044" fmla="*/ 4470770 w 12192528"/>
              <a:gd name="connsiteY6044" fmla="*/ 652109 h 3912503"/>
              <a:gd name="connsiteX6045" fmla="*/ 4484189 w 12192528"/>
              <a:gd name="connsiteY6045" fmla="*/ 641656 h 3912503"/>
              <a:gd name="connsiteX6046" fmla="*/ 4492776 w 12192528"/>
              <a:gd name="connsiteY6046" fmla="*/ 641388 h 3912503"/>
              <a:gd name="connsiteX6047" fmla="*/ 4509684 w 12192528"/>
              <a:gd name="connsiteY6047" fmla="*/ 645140 h 3912503"/>
              <a:gd name="connsiteX6048" fmla="*/ 4514246 w 12192528"/>
              <a:gd name="connsiteY6048" fmla="*/ 647553 h 3912503"/>
              <a:gd name="connsiteX6049" fmla="*/ 4519346 w 12192528"/>
              <a:gd name="connsiteY6049" fmla="*/ 651840 h 3912503"/>
              <a:gd name="connsiteX6050" fmla="*/ 4522565 w 12192528"/>
              <a:gd name="connsiteY6050" fmla="*/ 656129 h 3912503"/>
              <a:gd name="connsiteX6051" fmla="*/ 4526323 w 12192528"/>
              <a:gd name="connsiteY6051" fmla="*/ 667922 h 3912503"/>
              <a:gd name="connsiteX6052" fmla="*/ 4527649 w 12192528"/>
              <a:gd name="connsiteY6052" fmla="*/ 671496 h 3912503"/>
              <a:gd name="connsiteX6053" fmla="*/ 4565998 w 12192528"/>
              <a:gd name="connsiteY6053" fmla="*/ 663422 h 3912503"/>
              <a:gd name="connsiteX6054" fmla="*/ 4703654 w 12192528"/>
              <a:gd name="connsiteY6054" fmla="*/ 644181 h 3912503"/>
              <a:gd name="connsiteX6055" fmla="*/ 4733360 w 12192528"/>
              <a:gd name="connsiteY6055" fmla="*/ 643593 h 3912503"/>
              <a:gd name="connsiteX6056" fmla="*/ 4726599 w 12192528"/>
              <a:gd name="connsiteY6056" fmla="*/ 637387 h 3912503"/>
              <a:gd name="connsiteX6057" fmla="*/ 4717876 w 12192528"/>
              <a:gd name="connsiteY6057" fmla="*/ 630537 h 3912503"/>
              <a:gd name="connsiteX6058" fmla="*/ 4729714 w 12192528"/>
              <a:gd name="connsiteY6058" fmla="*/ 623065 h 3912503"/>
              <a:gd name="connsiteX6059" fmla="*/ 4731581 w 12192528"/>
              <a:gd name="connsiteY6059" fmla="*/ 623065 h 3912503"/>
              <a:gd name="connsiteX6060" fmla="*/ 4743419 w 12192528"/>
              <a:gd name="connsiteY6060" fmla="*/ 601896 h 3912503"/>
              <a:gd name="connsiteX6061" fmla="*/ 4744664 w 12192528"/>
              <a:gd name="connsiteY6061" fmla="*/ 572631 h 3912503"/>
              <a:gd name="connsiteX6062" fmla="*/ 4755257 w 12192528"/>
              <a:gd name="connsiteY6062" fmla="*/ 531535 h 3912503"/>
              <a:gd name="connsiteX6063" fmla="*/ 4764600 w 12192528"/>
              <a:gd name="connsiteY6063" fmla="*/ 520327 h 3912503"/>
              <a:gd name="connsiteX6064" fmla="*/ 4790142 w 12192528"/>
              <a:gd name="connsiteY6064" fmla="*/ 487949 h 3912503"/>
              <a:gd name="connsiteX6065" fmla="*/ 4805092 w 12192528"/>
              <a:gd name="connsiteY6065" fmla="*/ 482345 h 3912503"/>
              <a:gd name="connsiteX6066" fmla="*/ 4866768 w 12192528"/>
              <a:gd name="connsiteY6066" fmla="*/ 464288 h 3912503"/>
              <a:gd name="connsiteX6067" fmla="*/ 4866768 w 12192528"/>
              <a:gd name="connsiteY6067" fmla="*/ 450590 h 3912503"/>
              <a:gd name="connsiteX6068" fmla="*/ 4850570 w 12192528"/>
              <a:gd name="connsiteY6068" fmla="*/ 448722 h 3912503"/>
              <a:gd name="connsiteX6069" fmla="*/ 4839355 w 12192528"/>
              <a:gd name="connsiteY6069" fmla="*/ 456194 h 3912503"/>
              <a:gd name="connsiteX6070" fmla="*/ 4828764 w 12192528"/>
              <a:gd name="connsiteY6070" fmla="*/ 457439 h 3912503"/>
              <a:gd name="connsiteX6071" fmla="*/ 4830634 w 12192528"/>
              <a:gd name="connsiteY6071" fmla="*/ 446231 h 3912503"/>
              <a:gd name="connsiteX6072" fmla="*/ 4839355 w 12192528"/>
              <a:gd name="connsiteY6072" fmla="*/ 438137 h 3912503"/>
              <a:gd name="connsiteX6073" fmla="*/ 4842469 w 12192528"/>
              <a:gd name="connsiteY6073" fmla="*/ 418835 h 3912503"/>
              <a:gd name="connsiteX6074" fmla="*/ 4825649 w 12192528"/>
              <a:gd name="connsiteY6074" fmla="*/ 422570 h 3912503"/>
              <a:gd name="connsiteX6075" fmla="*/ 4812567 w 12192528"/>
              <a:gd name="connsiteY6075" fmla="*/ 433155 h 3912503"/>
              <a:gd name="connsiteX6076" fmla="*/ 4800108 w 12192528"/>
              <a:gd name="connsiteY6076" fmla="*/ 425061 h 3912503"/>
              <a:gd name="connsiteX6077" fmla="*/ 4813814 w 12192528"/>
              <a:gd name="connsiteY6077" fmla="*/ 389570 h 3912503"/>
              <a:gd name="connsiteX6078" fmla="*/ 4813814 w 12192528"/>
              <a:gd name="connsiteY6078" fmla="*/ 355324 h 3912503"/>
              <a:gd name="connsiteX6079" fmla="*/ 4801354 w 12192528"/>
              <a:gd name="connsiteY6079" fmla="*/ 341626 h 3912503"/>
              <a:gd name="connsiteX6080" fmla="*/ 4797617 w 12192528"/>
              <a:gd name="connsiteY6080" fmla="*/ 334776 h 3912503"/>
              <a:gd name="connsiteX6081" fmla="*/ 4804469 w 12192528"/>
              <a:gd name="connsiteY6081" fmla="*/ 331040 h 3912503"/>
              <a:gd name="connsiteX6082" fmla="*/ 4817552 w 12192528"/>
              <a:gd name="connsiteY6082" fmla="*/ 318587 h 3912503"/>
              <a:gd name="connsiteX6083" fmla="*/ 4833750 w 12192528"/>
              <a:gd name="connsiteY6083" fmla="*/ 290567 h 3912503"/>
              <a:gd name="connsiteX6084" fmla="*/ 4834373 w 12192528"/>
              <a:gd name="connsiteY6084" fmla="*/ 275624 h 3912503"/>
              <a:gd name="connsiteX6085" fmla="*/ 4829387 w 12192528"/>
              <a:gd name="connsiteY6085" fmla="*/ 265661 h 3912503"/>
              <a:gd name="connsiteX6086" fmla="*/ 4839979 w 12192528"/>
              <a:gd name="connsiteY6086" fmla="*/ 258812 h 3912503"/>
              <a:gd name="connsiteX6087" fmla="*/ 4848700 w 12192528"/>
              <a:gd name="connsiteY6087" fmla="*/ 257567 h 3912503"/>
              <a:gd name="connsiteX6088" fmla="*/ 4859290 w 12192528"/>
              <a:gd name="connsiteY6088" fmla="*/ 232039 h 3912503"/>
              <a:gd name="connsiteX6089" fmla="*/ 4856174 w 12192528"/>
              <a:gd name="connsiteY6089" fmla="*/ 227057 h 3912503"/>
              <a:gd name="connsiteX6090" fmla="*/ 4856798 w 12192528"/>
              <a:gd name="connsiteY6090" fmla="*/ 215849 h 3912503"/>
              <a:gd name="connsiteX6091" fmla="*/ 4866768 w 12192528"/>
              <a:gd name="connsiteY6091" fmla="*/ 218340 h 3912503"/>
              <a:gd name="connsiteX6092" fmla="*/ 4872995 w 12192528"/>
              <a:gd name="connsiteY6092" fmla="*/ 226435 h 3912503"/>
              <a:gd name="connsiteX6093" fmla="*/ 4885455 w 12192528"/>
              <a:gd name="connsiteY6093" fmla="*/ 228302 h 3912503"/>
              <a:gd name="connsiteX6094" fmla="*/ 4923454 w 12192528"/>
              <a:gd name="connsiteY6094" fmla="*/ 218340 h 3912503"/>
              <a:gd name="connsiteX6095" fmla="*/ 4970801 w 12192528"/>
              <a:gd name="connsiteY6095" fmla="*/ 215227 h 3912503"/>
              <a:gd name="connsiteX6096" fmla="*/ 6682830 w 12192528"/>
              <a:gd name="connsiteY6096" fmla="*/ 167741 h 3912503"/>
              <a:gd name="connsiteX6097" fmla="*/ 6699324 w 12192528"/>
              <a:gd name="connsiteY6097" fmla="*/ 183068 h 3912503"/>
              <a:gd name="connsiteX6098" fmla="*/ 6702627 w 12192528"/>
              <a:gd name="connsiteY6098" fmla="*/ 189090 h 3912503"/>
              <a:gd name="connsiteX6099" fmla="*/ 6713070 w 12192528"/>
              <a:gd name="connsiteY6099" fmla="*/ 202227 h 3912503"/>
              <a:gd name="connsiteX6100" fmla="*/ 6721318 w 12192528"/>
              <a:gd name="connsiteY6100" fmla="*/ 207154 h 3912503"/>
              <a:gd name="connsiteX6101" fmla="*/ 6729016 w 12192528"/>
              <a:gd name="connsiteY6101" fmla="*/ 229051 h 3912503"/>
              <a:gd name="connsiteX6102" fmla="*/ 6724067 w 12192528"/>
              <a:gd name="connsiteY6102" fmla="*/ 247662 h 3912503"/>
              <a:gd name="connsiteX6103" fmla="*/ 6708670 w 12192528"/>
              <a:gd name="connsiteY6103" fmla="*/ 259705 h 3912503"/>
              <a:gd name="connsiteX6104" fmla="*/ 6707023 w 12192528"/>
              <a:gd name="connsiteY6104" fmla="*/ 261895 h 3912503"/>
              <a:gd name="connsiteX6105" fmla="*/ 6696028 w 12192528"/>
              <a:gd name="connsiteY6105" fmla="*/ 261895 h 3912503"/>
              <a:gd name="connsiteX6106" fmla="*/ 6683927 w 12192528"/>
              <a:gd name="connsiteY6106" fmla="*/ 255873 h 3912503"/>
              <a:gd name="connsiteX6107" fmla="*/ 6675673 w 12192528"/>
              <a:gd name="connsiteY6107" fmla="*/ 246020 h 3912503"/>
              <a:gd name="connsiteX6108" fmla="*/ 6669635 w 12192528"/>
              <a:gd name="connsiteY6108" fmla="*/ 231240 h 3912503"/>
              <a:gd name="connsiteX6109" fmla="*/ 6661928 w 12192528"/>
              <a:gd name="connsiteY6109" fmla="*/ 217008 h 3912503"/>
              <a:gd name="connsiteX6110" fmla="*/ 6649829 w 12192528"/>
              <a:gd name="connsiteY6110" fmla="*/ 204964 h 3912503"/>
              <a:gd name="connsiteX6111" fmla="*/ 6649829 w 12192528"/>
              <a:gd name="connsiteY6111" fmla="*/ 185258 h 3912503"/>
              <a:gd name="connsiteX6112" fmla="*/ 6656429 w 12192528"/>
              <a:gd name="connsiteY6112" fmla="*/ 177594 h 3912503"/>
              <a:gd name="connsiteX6113" fmla="*/ 6668525 w 12192528"/>
              <a:gd name="connsiteY6113" fmla="*/ 169931 h 3912503"/>
              <a:gd name="connsiteX6114" fmla="*/ 6682830 w 12192528"/>
              <a:gd name="connsiteY6114" fmla="*/ 167741 h 3912503"/>
              <a:gd name="connsiteX6115" fmla="*/ 6015172 w 12192528"/>
              <a:gd name="connsiteY6115" fmla="*/ 165947 h 3912503"/>
              <a:gd name="connsiteX6116" fmla="*/ 6029467 w 12192528"/>
              <a:gd name="connsiteY6116" fmla="*/ 168137 h 3912503"/>
              <a:gd name="connsiteX6117" fmla="*/ 6041566 w 12192528"/>
              <a:gd name="connsiteY6117" fmla="*/ 175800 h 3912503"/>
              <a:gd name="connsiteX6118" fmla="*/ 6048165 w 12192528"/>
              <a:gd name="connsiteY6118" fmla="*/ 183464 h 3912503"/>
              <a:gd name="connsiteX6119" fmla="*/ 6048165 w 12192528"/>
              <a:gd name="connsiteY6119" fmla="*/ 203170 h 3912503"/>
              <a:gd name="connsiteX6120" fmla="*/ 6036067 w 12192528"/>
              <a:gd name="connsiteY6120" fmla="*/ 215214 h 3912503"/>
              <a:gd name="connsiteX6121" fmla="*/ 6028368 w 12192528"/>
              <a:gd name="connsiteY6121" fmla="*/ 229446 h 3912503"/>
              <a:gd name="connsiteX6122" fmla="*/ 6022320 w 12192528"/>
              <a:gd name="connsiteY6122" fmla="*/ 244226 h 3912503"/>
              <a:gd name="connsiteX6123" fmla="*/ 6014073 w 12192528"/>
              <a:gd name="connsiteY6123" fmla="*/ 254079 h 3912503"/>
              <a:gd name="connsiteX6124" fmla="*/ 6001974 w 12192528"/>
              <a:gd name="connsiteY6124" fmla="*/ 260101 h 3912503"/>
              <a:gd name="connsiteX6125" fmla="*/ 5990976 w 12192528"/>
              <a:gd name="connsiteY6125" fmla="*/ 260101 h 3912503"/>
              <a:gd name="connsiteX6126" fmla="*/ 5989329 w 12192528"/>
              <a:gd name="connsiteY6126" fmla="*/ 257911 h 3912503"/>
              <a:gd name="connsiteX6127" fmla="*/ 5973930 w 12192528"/>
              <a:gd name="connsiteY6127" fmla="*/ 245868 h 3912503"/>
              <a:gd name="connsiteX6128" fmla="*/ 5968982 w 12192528"/>
              <a:gd name="connsiteY6128" fmla="*/ 227257 h 3912503"/>
              <a:gd name="connsiteX6129" fmla="*/ 5976681 w 12192528"/>
              <a:gd name="connsiteY6129" fmla="*/ 205360 h 3912503"/>
              <a:gd name="connsiteX6130" fmla="*/ 5984929 w 12192528"/>
              <a:gd name="connsiteY6130" fmla="*/ 200433 h 3912503"/>
              <a:gd name="connsiteX6131" fmla="*/ 5995378 w 12192528"/>
              <a:gd name="connsiteY6131" fmla="*/ 187296 h 3912503"/>
              <a:gd name="connsiteX6132" fmla="*/ 5998676 w 12192528"/>
              <a:gd name="connsiteY6132" fmla="*/ 181274 h 3912503"/>
              <a:gd name="connsiteX6133" fmla="*/ 6015172 w 12192528"/>
              <a:gd name="connsiteY6133" fmla="*/ 165947 h 3912503"/>
              <a:gd name="connsiteX6134" fmla="*/ 3712302 w 12192528"/>
              <a:gd name="connsiteY6134" fmla="*/ 142724 h 3912503"/>
              <a:gd name="connsiteX6135" fmla="*/ 3725052 w 12192528"/>
              <a:gd name="connsiteY6135" fmla="*/ 143061 h 3912503"/>
              <a:gd name="connsiteX6136" fmla="*/ 3737417 w 12192528"/>
              <a:gd name="connsiteY6136" fmla="*/ 143447 h 3912503"/>
              <a:gd name="connsiteX6137" fmla="*/ 3756734 w 12192528"/>
              <a:gd name="connsiteY6137" fmla="*/ 158496 h 3912503"/>
              <a:gd name="connsiteX6138" fmla="*/ 3757894 w 12192528"/>
              <a:gd name="connsiteY6138" fmla="*/ 167757 h 3912503"/>
              <a:gd name="connsiteX6139" fmla="*/ 3758280 w 12192528"/>
              <a:gd name="connsiteY6139" fmla="*/ 171616 h 3912503"/>
              <a:gd name="connsiteX6140" fmla="*/ 3760212 w 12192528"/>
              <a:gd name="connsiteY6140" fmla="*/ 182035 h 3912503"/>
              <a:gd name="connsiteX6141" fmla="*/ 3761371 w 12192528"/>
              <a:gd name="connsiteY6141" fmla="*/ 187052 h 3912503"/>
              <a:gd name="connsiteX6142" fmla="*/ 3760985 w 12192528"/>
              <a:gd name="connsiteY6142" fmla="*/ 193611 h 3912503"/>
              <a:gd name="connsiteX6143" fmla="*/ 3758280 w 12192528"/>
              <a:gd name="connsiteY6143" fmla="*/ 200172 h 3912503"/>
              <a:gd name="connsiteX6144" fmla="*/ 3749780 w 12192528"/>
              <a:gd name="connsiteY6144" fmla="*/ 215992 h 3912503"/>
              <a:gd name="connsiteX6145" fmla="*/ 3722347 w 12192528"/>
              <a:gd name="connsiteY6145" fmla="*/ 233357 h 3912503"/>
              <a:gd name="connsiteX6146" fmla="*/ 3719643 w 12192528"/>
              <a:gd name="connsiteY6146" fmla="*/ 232585 h 3912503"/>
              <a:gd name="connsiteX6147" fmla="*/ 3707279 w 12192528"/>
              <a:gd name="connsiteY6147" fmla="*/ 231042 h 3912503"/>
              <a:gd name="connsiteX6148" fmla="*/ 3704189 w 12192528"/>
              <a:gd name="connsiteY6148" fmla="*/ 229498 h 3912503"/>
              <a:gd name="connsiteX6149" fmla="*/ 3695302 w 12192528"/>
              <a:gd name="connsiteY6149" fmla="*/ 226796 h 3912503"/>
              <a:gd name="connsiteX6150" fmla="*/ 3690665 w 12192528"/>
              <a:gd name="connsiteY6150" fmla="*/ 224868 h 3912503"/>
              <a:gd name="connsiteX6151" fmla="*/ 3687961 w 12192528"/>
              <a:gd name="connsiteY6151" fmla="*/ 219465 h 3912503"/>
              <a:gd name="connsiteX6152" fmla="*/ 3677529 w 12192528"/>
              <a:gd name="connsiteY6152" fmla="*/ 205573 h 3912503"/>
              <a:gd name="connsiteX6153" fmla="*/ 3672893 w 12192528"/>
              <a:gd name="connsiteY6153" fmla="*/ 196313 h 3912503"/>
              <a:gd name="connsiteX6154" fmla="*/ 3672893 w 12192528"/>
              <a:gd name="connsiteY6154" fmla="*/ 191682 h 3912503"/>
              <a:gd name="connsiteX6155" fmla="*/ 3676756 w 12192528"/>
              <a:gd name="connsiteY6155" fmla="*/ 181263 h 3912503"/>
              <a:gd name="connsiteX6156" fmla="*/ 3682165 w 12192528"/>
              <a:gd name="connsiteY6156" fmla="*/ 164285 h 3912503"/>
              <a:gd name="connsiteX6157" fmla="*/ 3686802 w 12192528"/>
              <a:gd name="connsiteY6157" fmla="*/ 158110 h 3912503"/>
              <a:gd name="connsiteX6158" fmla="*/ 3694143 w 12192528"/>
              <a:gd name="connsiteY6158" fmla="*/ 151937 h 3912503"/>
              <a:gd name="connsiteX6159" fmla="*/ 3700711 w 12192528"/>
              <a:gd name="connsiteY6159" fmla="*/ 148464 h 3912503"/>
              <a:gd name="connsiteX6160" fmla="*/ 3712302 w 12192528"/>
              <a:gd name="connsiteY6160" fmla="*/ 142724 h 3912503"/>
              <a:gd name="connsiteX6161" fmla="*/ 6884850 w 12192528"/>
              <a:gd name="connsiteY6161" fmla="*/ 103907 h 3912503"/>
              <a:gd name="connsiteX6162" fmla="*/ 6889099 w 12192528"/>
              <a:gd name="connsiteY6162" fmla="*/ 106030 h 3912503"/>
              <a:gd name="connsiteX6163" fmla="*/ 6901367 w 12192528"/>
              <a:gd name="connsiteY6163" fmla="*/ 111689 h 3912503"/>
              <a:gd name="connsiteX6164" fmla="*/ 6903727 w 12192528"/>
              <a:gd name="connsiteY6164" fmla="*/ 113340 h 3912503"/>
              <a:gd name="connsiteX6165" fmla="*/ 6914110 w 12192528"/>
              <a:gd name="connsiteY6165" fmla="*/ 125839 h 3912503"/>
              <a:gd name="connsiteX6166" fmla="*/ 6920479 w 12192528"/>
              <a:gd name="connsiteY6166" fmla="*/ 147064 h 3912503"/>
              <a:gd name="connsiteX6167" fmla="*/ 6923548 w 12192528"/>
              <a:gd name="connsiteY6167" fmla="*/ 154375 h 3912503"/>
              <a:gd name="connsiteX6168" fmla="*/ 6922838 w 12192528"/>
              <a:gd name="connsiteY6168" fmla="*/ 164751 h 3912503"/>
              <a:gd name="connsiteX6169" fmla="*/ 6921895 w 12192528"/>
              <a:gd name="connsiteY6169" fmla="*/ 173477 h 3912503"/>
              <a:gd name="connsiteX6170" fmla="*/ 6922129 w 12192528"/>
              <a:gd name="connsiteY6170" fmla="*/ 177015 h 3912503"/>
              <a:gd name="connsiteX6171" fmla="*/ 6908212 w 12192528"/>
              <a:gd name="connsiteY6171" fmla="*/ 193051 h 3912503"/>
              <a:gd name="connsiteX6172" fmla="*/ 6894999 w 12192528"/>
              <a:gd name="connsiteY6172" fmla="*/ 200833 h 3912503"/>
              <a:gd name="connsiteX6173" fmla="*/ 6885085 w 12192528"/>
              <a:gd name="connsiteY6173" fmla="*/ 213804 h 3912503"/>
              <a:gd name="connsiteX6174" fmla="*/ 6886502 w 12192528"/>
              <a:gd name="connsiteY6174" fmla="*/ 216399 h 3912503"/>
              <a:gd name="connsiteX6175" fmla="*/ 6900424 w 12192528"/>
              <a:gd name="connsiteY6175" fmla="*/ 232907 h 3912503"/>
              <a:gd name="connsiteX6176" fmla="*/ 6902316 w 12192528"/>
              <a:gd name="connsiteY6176" fmla="*/ 236679 h 3912503"/>
              <a:gd name="connsiteX6177" fmla="*/ 6904198 w 12192528"/>
              <a:gd name="connsiteY6177" fmla="*/ 248471 h 3912503"/>
              <a:gd name="connsiteX6178" fmla="*/ 6907504 w 12192528"/>
              <a:gd name="connsiteY6178" fmla="*/ 262150 h 3912503"/>
              <a:gd name="connsiteX6179" fmla="*/ 6907265 w 12192528"/>
              <a:gd name="connsiteY6179" fmla="*/ 267809 h 3912503"/>
              <a:gd name="connsiteX6180" fmla="*/ 6894763 w 12192528"/>
              <a:gd name="connsiteY6180" fmla="*/ 298232 h 3912503"/>
              <a:gd name="connsiteX6181" fmla="*/ 6892401 w 12192528"/>
              <a:gd name="connsiteY6181" fmla="*/ 300118 h 3912503"/>
              <a:gd name="connsiteX6182" fmla="*/ 6878010 w 12192528"/>
              <a:gd name="connsiteY6182" fmla="*/ 306957 h 3912503"/>
              <a:gd name="connsiteX6183" fmla="*/ 6871873 w 12192528"/>
              <a:gd name="connsiteY6183" fmla="*/ 308844 h 3912503"/>
              <a:gd name="connsiteX6184" fmla="*/ 6861493 w 12192528"/>
              <a:gd name="connsiteY6184" fmla="*/ 311202 h 3912503"/>
              <a:gd name="connsiteX6185" fmla="*/ 6853707 w 12192528"/>
              <a:gd name="connsiteY6185" fmla="*/ 318041 h 3912503"/>
              <a:gd name="connsiteX6186" fmla="*/ 6850168 w 12192528"/>
              <a:gd name="connsiteY6186" fmla="*/ 319309 h 3912503"/>
              <a:gd name="connsiteX6187" fmla="*/ 6848045 w 12192528"/>
              <a:gd name="connsiteY6187" fmla="*/ 316155 h 3912503"/>
              <a:gd name="connsiteX6188" fmla="*/ 6847333 w 12192528"/>
              <a:gd name="connsiteY6188" fmla="*/ 313324 h 3912503"/>
              <a:gd name="connsiteX6189" fmla="*/ 6845214 w 12192528"/>
              <a:gd name="connsiteY6189" fmla="*/ 310023 h 3912503"/>
              <a:gd name="connsiteX6190" fmla="*/ 6842145 w 12192528"/>
              <a:gd name="connsiteY6190" fmla="*/ 312146 h 3912503"/>
              <a:gd name="connsiteX6191" fmla="*/ 6835065 w 12192528"/>
              <a:gd name="connsiteY6191" fmla="*/ 310966 h 3912503"/>
              <a:gd name="connsiteX6192" fmla="*/ 6833651 w 12192528"/>
              <a:gd name="connsiteY6192" fmla="*/ 307901 h 3912503"/>
              <a:gd name="connsiteX6193" fmla="*/ 6829403 w 12192528"/>
              <a:gd name="connsiteY6193" fmla="*/ 306250 h 3912503"/>
              <a:gd name="connsiteX6194" fmla="*/ 6827752 w 12192528"/>
              <a:gd name="connsiteY6194" fmla="*/ 310259 h 3912503"/>
              <a:gd name="connsiteX6195" fmla="*/ 6828150 w 12192528"/>
              <a:gd name="connsiteY6195" fmla="*/ 313826 h 3912503"/>
              <a:gd name="connsiteX6196" fmla="*/ 6809711 w 12192528"/>
              <a:gd name="connsiteY6196" fmla="*/ 295485 h 3912503"/>
              <a:gd name="connsiteX6197" fmla="*/ 6810763 w 12192528"/>
              <a:gd name="connsiteY6197" fmla="*/ 293987 h 3912503"/>
              <a:gd name="connsiteX6198" fmla="*/ 6808642 w 12192528"/>
              <a:gd name="connsiteY6198" fmla="*/ 289506 h 3912503"/>
              <a:gd name="connsiteX6199" fmla="*/ 6804393 w 12192528"/>
              <a:gd name="connsiteY6199" fmla="*/ 287619 h 3912503"/>
              <a:gd name="connsiteX6200" fmla="*/ 6801564 w 12192528"/>
              <a:gd name="connsiteY6200" fmla="*/ 281959 h 3912503"/>
              <a:gd name="connsiteX6201" fmla="*/ 6792363 w 12192528"/>
              <a:gd name="connsiteY6201" fmla="*/ 263800 h 3912503"/>
              <a:gd name="connsiteX6202" fmla="*/ 6789059 w 12192528"/>
              <a:gd name="connsiteY6202" fmla="*/ 261206 h 3912503"/>
              <a:gd name="connsiteX6203" fmla="*/ 6793540 w 12192528"/>
              <a:gd name="connsiteY6203" fmla="*/ 258376 h 3912503"/>
              <a:gd name="connsiteX6204" fmla="*/ 6794252 w 12192528"/>
              <a:gd name="connsiteY6204" fmla="*/ 258376 h 3912503"/>
              <a:gd name="connsiteX6205" fmla="*/ 6798732 w 12192528"/>
              <a:gd name="connsiteY6205" fmla="*/ 250358 h 3912503"/>
              <a:gd name="connsiteX6206" fmla="*/ 6799205 w 12192528"/>
              <a:gd name="connsiteY6206" fmla="*/ 239274 h 3912503"/>
              <a:gd name="connsiteX6207" fmla="*/ 6803216 w 12192528"/>
              <a:gd name="connsiteY6207" fmla="*/ 223709 h 3912503"/>
              <a:gd name="connsiteX6208" fmla="*/ 6806755 w 12192528"/>
              <a:gd name="connsiteY6208" fmla="*/ 219464 h 3912503"/>
              <a:gd name="connsiteX6209" fmla="*/ 6816431 w 12192528"/>
              <a:gd name="connsiteY6209" fmla="*/ 207201 h 3912503"/>
              <a:gd name="connsiteX6210" fmla="*/ 6822093 w 12192528"/>
              <a:gd name="connsiteY6210" fmla="*/ 205078 h 3912503"/>
              <a:gd name="connsiteX6211" fmla="*/ 6845450 w 12192528"/>
              <a:gd name="connsiteY6211" fmla="*/ 198239 h 3912503"/>
              <a:gd name="connsiteX6212" fmla="*/ 6845450 w 12192528"/>
              <a:gd name="connsiteY6212" fmla="*/ 193051 h 3912503"/>
              <a:gd name="connsiteX6213" fmla="*/ 6839315 w 12192528"/>
              <a:gd name="connsiteY6213" fmla="*/ 192344 h 3912503"/>
              <a:gd name="connsiteX6214" fmla="*/ 6835065 w 12192528"/>
              <a:gd name="connsiteY6214" fmla="*/ 195173 h 3912503"/>
              <a:gd name="connsiteX6215" fmla="*/ 6831057 w 12192528"/>
              <a:gd name="connsiteY6215" fmla="*/ 195646 h 3912503"/>
              <a:gd name="connsiteX6216" fmla="*/ 6831765 w 12192528"/>
              <a:gd name="connsiteY6216" fmla="*/ 191401 h 3912503"/>
              <a:gd name="connsiteX6217" fmla="*/ 6835065 w 12192528"/>
              <a:gd name="connsiteY6217" fmla="*/ 188334 h 3912503"/>
              <a:gd name="connsiteX6218" fmla="*/ 6836248 w 12192528"/>
              <a:gd name="connsiteY6218" fmla="*/ 181024 h 3912503"/>
              <a:gd name="connsiteX6219" fmla="*/ 6829876 w 12192528"/>
              <a:gd name="connsiteY6219" fmla="*/ 182438 h 3912503"/>
              <a:gd name="connsiteX6220" fmla="*/ 6824924 w 12192528"/>
              <a:gd name="connsiteY6220" fmla="*/ 186448 h 3912503"/>
              <a:gd name="connsiteX6221" fmla="*/ 6820199 w 12192528"/>
              <a:gd name="connsiteY6221" fmla="*/ 183382 h 3912503"/>
              <a:gd name="connsiteX6222" fmla="*/ 6825396 w 12192528"/>
              <a:gd name="connsiteY6222" fmla="*/ 169939 h 3912503"/>
              <a:gd name="connsiteX6223" fmla="*/ 6825396 w 12192528"/>
              <a:gd name="connsiteY6223" fmla="*/ 156969 h 3912503"/>
              <a:gd name="connsiteX6224" fmla="*/ 6820679 w 12192528"/>
              <a:gd name="connsiteY6224" fmla="*/ 151781 h 3912503"/>
              <a:gd name="connsiteX6225" fmla="*/ 6819261 w 12192528"/>
              <a:gd name="connsiteY6225" fmla="*/ 149186 h 3912503"/>
              <a:gd name="connsiteX6226" fmla="*/ 6821857 w 12192528"/>
              <a:gd name="connsiteY6226" fmla="*/ 147772 h 3912503"/>
              <a:gd name="connsiteX6227" fmla="*/ 6826811 w 12192528"/>
              <a:gd name="connsiteY6227" fmla="*/ 143054 h 3912503"/>
              <a:gd name="connsiteX6228" fmla="*/ 6832944 w 12192528"/>
              <a:gd name="connsiteY6228" fmla="*/ 132442 h 3912503"/>
              <a:gd name="connsiteX6229" fmla="*/ 6833182 w 12192528"/>
              <a:gd name="connsiteY6229" fmla="*/ 126783 h 3912503"/>
              <a:gd name="connsiteX6230" fmla="*/ 6831296 w 12192528"/>
              <a:gd name="connsiteY6230" fmla="*/ 123009 h 3912503"/>
              <a:gd name="connsiteX6231" fmla="*/ 6835306 w 12192528"/>
              <a:gd name="connsiteY6231" fmla="*/ 120416 h 3912503"/>
              <a:gd name="connsiteX6232" fmla="*/ 6838609 w 12192528"/>
              <a:gd name="connsiteY6232" fmla="*/ 119943 h 3912503"/>
              <a:gd name="connsiteX6233" fmla="*/ 6842617 w 12192528"/>
              <a:gd name="connsiteY6233" fmla="*/ 110275 h 3912503"/>
              <a:gd name="connsiteX6234" fmla="*/ 6841438 w 12192528"/>
              <a:gd name="connsiteY6234" fmla="*/ 108388 h 3912503"/>
              <a:gd name="connsiteX6235" fmla="*/ 6841677 w 12192528"/>
              <a:gd name="connsiteY6235" fmla="*/ 104143 h 3912503"/>
              <a:gd name="connsiteX6236" fmla="*/ 6845450 w 12192528"/>
              <a:gd name="connsiteY6236" fmla="*/ 105086 h 3912503"/>
              <a:gd name="connsiteX6237" fmla="*/ 6847809 w 12192528"/>
              <a:gd name="connsiteY6237" fmla="*/ 108152 h 3912503"/>
              <a:gd name="connsiteX6238" fmla="*/ 6852528 w 12192528"/>
              <a:gd name="connsiteY6238" fmla="*/ 108859 h 3912503"/>
              <a:gd name="connsiteX6239" fmla="*/ 6866919 w 12192528"/>
              <a:gd name="connsiteY6239" fmla="*/ 105086 h 3912503"/>
              <a:gd name="connsiteX6240" fmla="*/ 6884850 w 12192528"/>
              <a:gd name="connsiteY6240" fmla="*/ 103907 h 3912503"/>
              <a:gd name="connsiteX6241" fmla="*/ 5644234 w 12192528"/>
              <a:gd name="connsiteY6241" fmla="*/ 691 h 3912503"/>
              <a:gd name="connsiteX6242" fmla="*/ 5656985 w 12192528"/>
              <a:gd name="connsiteY6242" fmla="*/ 1028 h 3912503"/>
              <a:gd name="connsiteX6243" fmla="*/ 5669348 w 12192528"/>
              <a:gd name="connsiteY6243" fmla="*/ 1414 h 3912503"/>
              <a:gd name="connsiteX6244" fmla="*/ 5688667 w 12192528"/>
              <a:gd name="connsiteY6244" fmla="*/ 16464 h 3912503"/>
              <a:gd name="connsiteX6245" fmla="*/ 5689828 w 12192528"/>
              <a:gd name="connsiteY6245" fmla="*/ 25725 h 3912503"/>
              <a:gd name="connsiteX6246" fmla="*/ 5690214 w 12192528"/>
              <a:gd name="connsiteY6246" fmla="*/ 29584 h 3912503"/>
              <a:gd name="connsiteX6247" fmla="*/ 5692147 w 12192528"/>
              <a:gd name="connsiteY6247" fmla="*/ 40002 h 3912503"/>
              <a:gd name="connsiteX6248" fmla="*/ 5693305 w 12192528"/>
              <a:gd name="connsiteY6248" fmla="*/ 45019 h 3912503"/>
              <a:gd name="connsiteX6249" fmla="*/ 5692918 w 12192528"/>
              <a:gd name="connsiteY6249" fmla="*/ 51579 h 3912503"/>
              <a:gd name="connsiteX6250" fmla="*/ 5690214 w 12192528"/>
              <a:gd name="connsiteY6250" fmla="*/ 58139 h 3912503"/>
              <a:gd name="connsiteX6251" fmla="*/ 5681714 w 12192528"/>
              <a:gd name="connsiteY6251" fmla="*/ 73959 h 3912503"/>
              <a:gd name="connsiteX6252" fmla="*/ 5654282 w 12192528"/>
              <a:gd name="connsiteY6252" fmla="*/ 91324 h 3912503"/>
              <a:gd name="connsiteX6253" fmla="*/ 5651574 w 12192528"/>
              <a:gd name="connsiteY6253" fmla="*/ 90553 h 3912503"/>
              <a:gd name="connsiteX6254" fmla="*/ 5639212 w 12192528"/>
              <a:gd name="connsiteY6254" fmla="*/ 89009 h 3912503"/>
              <a:gd name="connsiteX6255" fmla="*/ 5636124 w 12192528"/>
              <a:gd name="connsiteY6255" fmla="*/ 87465 h 3912503"/>
              <a:gd name="connsiteX6256" fmla="*/ 5627235 w 12192528"/>
              <a:gd name="connsiteY6256" fmla="*/ 84764 h 3912503"/>
              <a:gd name="connsiteX6257" fmla="*/ 5622600 w 12192528"/>
              <a:gd name="connsiteY6257" fmla="*/ 82834 h 3912503"/>
              <a:gd name="connsiteX6258" fmla="*/ 5619896 w 12192528"/>
              <a:gd name="connsiteY6258" fmla="*/ 77433 h 3912503"/>
              <a:gd name="connsiteX6259" fmla="*/ 5609463 w 12192528"/>
              <a:gd name="connsiteY6259" fmla="*/ 63541 h 3912503"/>
              <a:gd name="connsiteX6260" fmla="*/ 5604825 w 12192528"/>
              <a:gd name="connsiteY6260" fmla="*/ 54280 h 3912503"/>
              <a:gd name="connsiteX6261" fmla="*/ 5604825 w 12192528"/>
              <a:gd name="connsiteY6261" fmla="*/ 49649 h 3912503"/>
              <a:gd name="connsiteX6262" fmla="*/ 5608691 w 12192528"/>
              <a:gd name="connsiteY6262" fmla="*/ 39231 h 3912503"/>
              <a:gd name="connsiteX6263" fmla="*/ 5614099 w 12192528"/>
              <a:gd name="connsiteY6263" fmla="*/ 22253 h 3912503"/>
              <a:gd name="connsiteX6264" fmla="*/ 5618735 w 12192528"/>
              <a:gd name="connsiteY6264" fmla="*/ 16078 h 3912503"/>
              <a:gd name="connsiteX6265" fmla="*/ 5626076 w 12192528"/>
              <a:gd name="connsiteY6265" fmla="*/ 9904 h 3912503"/>
              <a:gd name="connsiteX6266" fmla="*/ 5632644 w 12192528"/>
              <a:gd name="connsiteY6266" fmla="*/ 6431 h 3912503"/>
              <a:gd name="connsiteX6267" fmla="*/ 5644234 w 12192528"/>
              <a:gd name="connsiteY6267" fmla="*/ 691 h 391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</a:cxnLst>
            <a:rect l="l" t="t" r="r" b="b"/>
            <a:pathLst>
              <a:path w="12192528" h="3912503">
                <a:moveTo>
                  <a:pt x="2510807" y="3014103"/>
                </a:moveTo>
                <a:lnTo>
                  <a:pt x="2506134" y="3036693"/>
                </a:lnTo>
                <a:lnTo>
                  <a:pt x="2513999" y="3045911"/>
                </a:lnTo>
                <a:lnTo>
                  <a:pt x="2535353" y="3078914"/>
                </a:lnTo>
                <a:lnTo>
                  <a:pt x="2542807" y="3052570"/>
                </a:lnTo>
                <a:lnTo>
                  <a:pt x="2535357" y="3048255"/>
                </a:lnTo>
                <a:cubicBezTo>
                  <a:pt x="2535357" y="3048255"/>
                  <a:pt x="2535357" y="3037663"/>
                  <a:pt x="2528294" y="3034130"/>
                </a:cubicBezTo>
                <a:close/>
                <a:moveTo>
                  <a:pt x="2519082" y="2974106"/>
                </a:moveTo>
                <a:lnTo>
                  <a:pt x="2518351" y="2977637"/>
                </a:lnTo>
                <a:lnTo>
                  <a:pt x="2521233" y="2977637"/>
                </a:lnTo>
                <a:cubicBezTo>
                  <a:pt x="2524763" y="2977637"/>
                  <a:pt x="2524763" y="2977637"/>
                  <a:pt x="2524763" y="2977637"/>
                </a:cubicBezTo>
                <a:cubicBezTo>
                  <a:pt x="2521233" y="2974106"/>
                  <a:pt x="2521233" y="2974106"/>
                  <a:pt x="2521233" y="2974106"/>
                </a:cubicBezTo>
                <a:close/>
                <a:moveTo>
                  <a:pt x="2531825" y="2963514"/>
                </a:moveTo>
                <a:cubicBezTo>
                  <a:pt x="2528294" y="2959983"/>
                  <a:pt x="2524763" y="2959983"/>
                  <a:pt x="2524763" y="2963515"/>
                </a:cubicBezTo>
                <a:cubicBezTo>
                  <a:pt x="2524763" y="2963515"/>
                  <a:pt x="2524763" y="2967045"/>
                  <a:pt x="2528294" y="2970576"/>
                </a:cubicBezTo>
                <a:cubicBezTo>
                  <a:pt x="2528294" y="2970576"/>
                  <a:pt x="2528294" y="2970576"/>
                  <a:pt x="2531825" y="2970576"/>
                </a:cubicBezTo>
                <a:cubicBezTo>
                  <a:pt x="2535357" y="2974106"/>
                  <a:pt x="2535357" y="2974106"/>
                  <a:pt x="2535357" y="2974106"/>
                </a:cubicBezTo>
                <a:cubicBezTo>
                  <a:pt x="2517702" y="2967045"/>
                  <a:pt x="2531825" y="2977638"/>
                  <a:pt x="2538887" y="2988230"/>
                </a:cubicBezTo>
                <a:cubicBezTo>
                  <a:pt x="2535357" y="2984700"/>
                  <a:pt x="2535357" y="2984700"/>
                  <a:pt x="2535357" y="2984700"/>
                </a:cubicBezTo>
                <a:cubicBezTo>
                  <a:pt x="2535357" y="2984700"/>
                  <a:pt x="2535357" y="2988230"/>
                  <a:pt x="2535357" y="2988230"/>
                </a:cubicBezTo>
                <a:cubicBezTo>
                  <a:pt x="2535357" y="2988230"/>
                  <a:pt x="2535357" y="2988230"/>
                  <a:pt x="2535357" y="2991761"/>
                </a:cubicBezTo>
                <a:cubicBezTo>
                  <a:pt x="2538887" y="2991761"/>
                  <a:pt x="2538887" y="2991761"/>
                  <a:pt x="2538887" y="2991761"/>
                </a:cubicBezTo>
                <a:cubicBezTo>
                  <a:pt x="2542418" y="2995293"/>
                  <a:pt x="2542418" y="2995293"/>
                  <a:pt x="2542418" y="2995293"/>
                </a:cubicBezTo>
                <a:cubicBezTo>
                  <a:pt x="2538887" y="2995292"/>
                  <a:pt x="2538887" y="2995292"/>
                  <a:pt x="2538887" y="2995292"/>
                </a:cubicBezTo>
                <a:cubicBezTo>
                  <a:pt x="2538887" y="2995292"/>
                  <a:pt x="2538887" y="2998823"/>
                  <a:pt x="2542418" y="2998823"/>
                </a:cubicBezTo>
                <a:cubicBezTo>
                  <a:pt x="2542418" y="3002354"/>
                  <a:pt x="2542418" y="3002354"/>
                  <a:pt x="2542418" y="3002354"/>
                </a:cubicBezTo>
                <a:cubicBezTo>
                  <a:pt x="2537121" y="3000589"/>
                  <a:pt x="2533591" y="2997940"/>
                  <a:pt x="2530060" y="2993968"/>
                </a:cubicBezTo>
                <a:lnTo>
                  <a:pt x="2518211" y="2978311"/>
                </a:lnTo>
                <a:lnTo>
                  <a:pt x="2515439" y="2991716"/>
                </a:lnTo>
                <a:lnTo>
                  <a:pt x="2542418" y="3016478"/>
                </a:lnTo>
                <a:cubicBezTo>
                  <a:pt x="2538887" y="3016478"/>
                  <a:pt x="2538887" y="3030601"/>
                  <a:pt x="2545948" y="3027070"/>
                </a:cubicBezTo>
                <a:cubicBezTo>
                  <a:pt x="2544182" y="3023539"/>
                  <a:pt x="2545066" y="3022656"/>
                  <a:pt x="2546831" y="3023539"/>
                </a:cubicBezTo>
                <a:lnTo>
                  <a:pt x="2549810" y="3026943"/>
                </a:lnTo>
                <a:lnTo>
                  <a:pt x="2551500" y="3015281"/>
                </a:lnTo>
                <a:lnTo>
                  <a:pt x="2545948" y="3005885"/>
                </a:lnTo>
                <a:cubicBezTo>
                  <a:pt x="2549480" y="3005885"/>
                  <a:pt x="2549480" y="3009415"/>
                  <a:pt x="2549480" y="3009415"/>
                </a:cubicBezTo>
                <a:lnTo>
                  <a:pt x="2552834" y="3009415"/>
                </a:lnTo>
                <a:lnTo>
                  <a:pt x="2553523" y="3006398"/>
                </a:lnTo>
                <a:lnTo>
                  <a:pt x="2549479" y="3002354"/>
                </a:lnTo>
                <a:lnTo>
                  <a:pt x="2554265" y="3003152"/>
                </a:lnTo>
                <a:lnTo>
                  <a:pt x="2554330" y="3002866"/>
                </a:lnTo>
                <a:lnTo>
                  <a:pt x="2549479" y="2998823"/>
                </a:lnTo>
                <a:cubicBezTo>
                  <a:pt x="2549480" y="2995292"/>
                  <a:pt x="2549480" y="2995292"/>
                  <a:pt x="2549480" y="2995292"/>
                </a:cubicBezTo>
                <a:cubicBezTo>
                  <a:pt x="2553010" y="2998823"/>
                  <a:pt x="2553010" y="2995292"/>
                  <a:pt x="2553010" y="2995292"/>
                </a:cubicBezTo>
                <a:cubicBezTo>
                  <a:pt x="2549479" y="2991761"/>
                  <a:pt x="2549479" y="2991761"/>
                  <a:pt x="2545948" y="2991761"/>
                </a:cubicBezTo>
                <a:cubicBezTo>
                  <a:pt x="2545948" y="2988231"/>
                  <a:pt x="2545948" y="2988231"/>
                  <a:pt x="2542418" y="2988230"/>
                </a:cubicBezTo>
                <a:cubicBezTo>
                  <a:pt x="2538888" y="2981168"/>
                  <a:pt x="2538888" y="2981168"/>
                  <a:pt x="2535357" y="2974106"/>
                </a:cubicBezTo>
                <a:cubicBezTo>
                  <a:pt x="2538887" y="2977637"/>
                  <a:pt x="2538887" y="2977637"/>
                  <a:pt x="2538887" y="2977637"/>
                </a:cubicBezTo>
                <a:cubicBezTo>
                  <a:pt x="2542418" y="2981168"/>
                  <a:pt x="2545948" y="2981168"/>
                  <a:pt x="2545948" y="2981168"/>
                </a:cubicBezTo>
                <a:cubicBezTo>
                  <a:pt x="2545948" y="2977638"/>
                  <a:pt x="2542418" y="2974106"/>
                  <a:pt x="2538887" y="2970576"/>
                </a:cubicBezTo>
                <a:cubicBezTo>
                  <a:pt x="2535357" y="2967045"/>
                  <a:pt x="2535357" y="2967045"/>
                  <a:pt x="2535357" y="2967045"/>
                </a:cubicBezTo>
                <a:cubicBezTo>
                  <a:pt x="2531825" y="2963514"/>
                  <a:pt x="2531825" y="2963514"/>
                  <a:pt x="2531825" y="2963514"/>
                </a:cubicBezTo>
                <a:close/>
                <a:moveTo>
                  <a:pt x="2449742" y="2948294"/>
                </a:moveTo>
                <a:lnTo>
                  <a:pt x="2445878" y="2966063"/>
                </a:lnTo>
                <a:lnTo>
                  <a:pt x="2469317" y="2993537"/>
                </a:lnTo>
                <a:lnTo>
                  <a:pt x="2473421" y="2971781"/>
                </a:lnTo>
                <a:close/>
                <a:moveTo>
                  <a:pt x="2456830" y="2915684"/>
                </a:moveTo>
                <a:lnTo>
                  <a:pt x="2453087" y="2932903"/>
                </a:lnTo>
                <a:lnTo>
                  <a:pt x="2455030" y="2933943"/>
                </a:lnTo>
                <a:cubicBezTo>
                  <a:pt x="2458560" y="2935268"/>
                  <a:pt x="2462973" y="2937032"/>
                  <a:pt x="2468270" y="2945860"/>
                </a:cubicBezTo>
                <a:cubicBezTo>
                  <a:pt x="2471801" y="2949390"/>
                  <a:pt x="2471801" y="2949390"/>
                  <a:pt x="2471801" y="2949390"/>
                </a:cubicBezTo>
                <a:cubicBezTo>
                  <a:pt x="2471801" y="2949390"/>
                  <a:pt x="2475332" y="2949390"/>
                  <a:pt x="2475332" y="2949390"/>
                </a:cubicBezTo>
                <a:lnTo>
                  <a:pt x="2478823" y="2953145"/>
                </a:lnTo>
                <a:lnTo>
                  <a:pt x="2484965" y="2934308"/>
                </a:lnTo>
                <a:lnTo>
                  <a:pt x="2482394" y="2931736"/>
                </a:lnTo>
                <a:cubicBezTo>
                  <a:pt x="2482394" y="2931736"/>
                  <a:pt x="2478862" y="2931736"/>
                  <a:pt x="2478862" y="2931736"/>
                </a:cubicBezTo>
                <a:cubicBezTo>
                  <a:pt x="2478862" y="2935269"/>
                  <a:pt x="2478862" y="2935269"/>
                  <a:pt x="2478862" y="2935269"/>
                </a:cubicBezTo>
                <a:cubicBezTo>
                  <a:pt x="2464739" y="2910552"/>
                  <a:pt x="2471802" y="2928205"/>
                  <a:pt x="2464739" y="2928205"/>
                </a:cubicBezTo>
                <a:close/>
                <a:moveTo>
                  <a:pt x="2572729" y="2890351"/>
                </a:moveTo>
                <a:lnTo>
                  <a:pt x="2568625" y="2896904"/>
                </a:lnTo>
                <a:lnTo>
                  <a:pt x="2561658" y="2901764"/>
                </a:lnTo>
                <a:lnTo>
                  <a:pt x="2574279" y="2915546"/>
                </a:lnTo>
                <a:lnTo>
                  <a:pt x="2578625" y="2896529"/>
                </a:lnTo>
                <a:close/>
                <a:moveTo>
                  <a:pt x="2432229" y="2885596"/>
                </a:moveTo>
                <a:lnTo>
                  <a:pt x="2432229" y="2901744"/>
                </a:lnTo>
                <a:lnTo>
                  <a:pt x="2435981" y="2889536"/>
                </a:lnTo>
                <a:close/>
                <a:moveTo>
                  <a:pt x="2486379" y="2802027"/>
                </a:moveTo>
                <a:lnTo>
                  <a:pt x="2480897" y="2818990"/>
                </a:lnTo>
                <a:lnTo>
                  <a:pt x="2508874" y="2844128"/>
                </a:lnTo>
                <a:lnTo>
                  <a:pt x="2512927" y="2848554"/>
                </a:lnTo>
                <a:lnTo>
                  <a:pt x="2517957" y="2833126"/>
                </a:lnTo>
                <a:lnTo>
                  <a:pt x="2492986" y="2808159"/>
                </a:lnTo>
                <a:close/>
                <a:moveTo>
                  <a:pt x="2449419" y="2767715"/>
                </a:moveTo>
                <a:lnTo>
                  <a:pt x="2443467" y="2785357"/>
                </a:lnTo>
                <a:lnTo>
                  <a:pt x="2462694" y="2802635"/>
                </a:lnTo>
                <a:lnTo>
                  <a:pt x="2468097" y="2785054"/>
                </a:lnTo>
                <a:close/>
                <a:moveTo>
                  <a:pt x="6486903" y="2406960"/>
                </a:moveTo>
                <a:lnTo>
                  <a:pt x="6485566" y="2407394"/>
                </a:lnTo>
                <a:cubicBezTo>
                  <a:pt x="6485520" y="2412890"/>
                  <a:pt x="6484359" y="2420576"/>
                  <a:pt x="6482501" y="2428943"/>
                </a:cubicBezTo>
                <a:lnTo>
                  <a:pt x="6481551" y="2432315"/>
                </a:lnTo>
                <a:lnTo>
                  <a:pt x="6508570" y="2462044"/>
                </a:lnTo>
                <a:lnTo>
                  <a:pt x="6597990" y="2584858"/>
                </a:lnTo>
                <a:lnTo>
                  <a:pt x="6600360" y="2577216"/>
                </a:lnTo>
                <a:lnTo>
                  <a:pt x="6550342" y="2497195"/>
                </a:lnTo>
                <a:close/>
                <a:moveTo>
                  <a:pt x="2517903" y="2334609"/>
                </a:moveTo>
                <a:lnTo>
                  <a:pt x="2457879" y="2448890"/>
                </a:lnTo>
                <a:lnTo>
                  <a:pt x="2480550" y="2467845"/>
                </a:lnTo>
                <a:lnTo>
                  <a:pt x="2515576" y="2396968"/>
                </a:lnTo>
                <a:lnTo>
                  <a:pt x="2518387" y="2391936"/>
                </a:lnTo>
                <a:lnTo>
                  <a:pt x="2522273" y="2348348"/>
                </a:lnTo>
                <a:close/>
                <a:moveTo>
                  <a:pt x="2384705" y="2265102"/>
                </a:moveTo>
                <a:lnTo>
                  <a:pt x="2392293" y="2272671"/>
                </a:lnTo>
                <a:lnTo>
                  <a:pt x="2393144" y="2269923"/>
                </a:lnTo>
                <a:close/>
                <a:moveTo>
                  <a:pt x="2364072" y="2244070"/>
                </a:moveTo>
                <a:lnTo>
                  <a:pt x="2364257" y="2244708"/>
                </a:lnTo>
                <a:lnTo>
                  <a:pt x="2382010" y="2262413"/>
                </a:lnTo>
                <a:lnTo>
                  <a:pt x="2380465" y="2256233"/>
                </a:lnTo>
                <a:cubicBezTo>
                  <a:pt x="2369184" y="2250589"/>
                  <a:pt x="2364248" y="2242835"/>
                  <a:pt x="2364072" y="2244070"/>
                </a:cubicBezTo>
                <a:close/>
                <a:moveTo>
                  <a:pt x="2432229" y="2216904"/>
                </a:moveTo>
                <a:lnTo>
                  <a:pt x="2432229" y="2239484"/>
                </a:lnTo>
                <a:lnTo>
                  <a:pt x="2441391" y="2233552"/>
                </a:lnTo>
                <a:cubicBezTo>
                  <a:pt x="2445643" y="2230000"/>
                  <a:pt x="2449007" y="2225700"/>
                  <a:pt x="2450502" y="2219717"/>
                </a:cubicBezTo>
                <a:close/>
                <a:moveTo>
                  <a:pt x="2321299" y="2208707"/>
                </a:moveTo>
                <a:lnTo>
                  <a:pt x="2334415" y="2218207"/>
                </a:lnTo>
                <a:lnTo>
                  <a:pt x="2335342" y="2218629"/>
                </a:lnTo>
                <a:lnTo>
                  <a:pt x="2336859" y="2219978"/>
                </a:lnTo>
                <a:lnTo>
                  <a:pt x="2339815" y="2222119"/>
                </a:lnTo>
                <a:lnTo>
                  <a:pt x="2340100" y="2221801"/>
                </a:lnTo>
                <a:cubicBezTo>
                  <a:pt x="2339571" y="2220744"/>
                  <a:pt x="2338161" y="2218629"/>
                  <a:pt x="2335342" y="2214868"/>
                </a:cubicBezTo>
                <a:cubicBezTo>
                  <a:pt x="2337221" y="2216748"/>
                  <a:pt x="2340042" y="2218629"/>
                  <a:pt x="2341922" y="2219098"/>
                </a:cubicBezTo>
                <a:lnTo>
                  <a:pt x="2342837" y="2214981"/>
                </a:lnTo>
                <a:lnTo>
                  <a:pt x="2342625" y="2214800"/>
                </a:lnTo>
                <a:close/>
                <a:moveTo>
                  <a:pt x="2277892" y="2177266"/>
                </a:moveTo>
                <a:lnTo>
                  <a:pt x="2295327" y="2189897"/>
                </a:lnTo>
                <a:lnTo>
                  <a:pt x="2293979" y="2188547"/>
                </a:lnTo>
                <a:cubicBezTo>
                  <a:pt x="2293979" y="2184787"/>
                  <a:pt x="2286459" y="2181026"/>
                  <a:pt x="2278937" y="2177266"/>
                </a:cubicBezTo>
                <a:close/>
                <a:moveTo>
                  <a:pt x="2260137" y="2158465"/>
                </a:moveTo>
                <a:lnTo>
                  <a:pt x="2256690" y="2161910"/>
                </a:lnTo>
                <a:lnTo>
                  <a:pt x="2268044" y="2170134"/>
                </a:lnTo>
                <a:lnTo>
                  <a:pt x="2263897" y="2165986"/>
                </a:lnTo>
                <a:cubicBezTo>
                  <a:pt x="2263897" y="2165986"/>
                  <a:pt x="2263897" y="2162225"/>
                  <a:pt x="2263897" y="2162225"/>
                </a:cubicBezTo>
                <a:cubicBezTo>
                  <a:pt x="2260137" y="2158465"/>
                  <a:pt x="2260137" y="2158465"/>
                  <a:pt x="2260137" y="2158465"/>
                </a:cubicBezTo>
                <a:close/>
                <a:moveTo>
                  <a:pt x="1806005" y="1911781"/>
                </a:moveTo>
                <a:lnTo>
                  <a:pt x="1923829" y="1963794"/>
                </a:lnTo>
                <a:cubicBezTo>
                  <a:pt x="1951084" y="1977109"/>
                  <a:pt x="1977084" y="1990994"/>
                  <a:pt x="2005592" y="2003732"/>
                </a:cubicBezTo>
                <a:cubicBezTo>
                  <a:pt x="2008615" y="2005383"/>
                  <a:pt x="2011608" y="2007802"/>
                  <a:pt x="2015415" y="2009096"/>
                </a:cubicBezTo>
                <a:cubicBezTo>
                  <a:pt x="2019220" y="2010389"/>
                  <a:pt x="2023836" y="2010557"/>
                  <a:pt x="2030104" y="2007701"/>
                </a:cubicBezTo>
                <a:cubicBezTo>
                  <a:pt x="2009402" y="1992164"/>
                  <a:pt x="1985427" y="1981897"/>
                  <a:pt x="1964414" y="1968577"/>
                </a:cubicBezTo>
                <a:lnTo>
                  <a:pt x="1957414" y="1962856"/>
                </a:lnTo>
                <a:lnTo>
                  <a:pt x="1910425" y="1944412"/>
                </a:lnTo>
                <a:close/>
                <a:moveTo>
                  <a:pt x="6387577" y="1904496"/>
                </a:moveTo>
                <a:lnTo>
                  <a:pt x="6391362" y="1908599"/>
                </a:lnTo>
                <a:lnTo>
                  <a:pt x="6391223" y="1908522"/>
                </a:lnTo>
                <a:cubicBezTo>
                  <a:pt x="6391223" y="1908522"/>
                  <a:pt x="6391223" y="1908522"/>
                  <a:pt x="6387577" y="1904496"/>
                </a:cubicBezTo>
                <a:close/>
                <a:moveTo>
                  <a:pt x="6683345" y="1896966"/>
                </a:moveTo>
                <a:lnTo>
                  <a:pt x="6683478" y="1896966"/>
                </a:lnTo>
                <a:cubicBezTo>
                  <a:pt x="6683478" y="1896966"/>
                  <a:pt x="6683478" y="1896966"/>
                  <a:pt x="6687890" y="1901380"/>
                </a:cubicBezTo>
                <a:close/>
                <a:moveTo>
                  <a:pt x="7558704" y="1872258"/>
                </a:moveTo>
                <a:cubicBezTo>
                  <a:pt x="7550544" y="1881625"/>
                  <a:pt x="7549556" y="1878584"/>
                  <a:pt x="7549763" y="1874039"/>
                </a:cubicBezTo>
                <a:lnTo>
                  <a:pt x="7549824" y="1873138"/>
                </a:lnTo>
                <a:lnTo>
                  <a:pt x="7530685" y="1895241"/>
                </a:lnTo>
                <a:lnTo>
                  <a:pt x="7515538" y="1911018"/>
                </a:lnTo>
                <a:lnTo>
                  <a:pt x="7510169" y="1917677"/>
                </a:lnTo>
                <a:cubicBezTo>
                  <a:pt x="7501665" y="1927712"/>
                  <a:pt x="7492820" y="1938421"/>
                  <a:pt x="7496161" y="1941816"/>
                </a:cubicBezTo>
                <a:cubicBezTo>
                  <a:pt x="7508427" y="1924400"/>
                  <a:pt x="7493425" y="1947183"/>
                  <a:pt x="7483893" y="1959233"/>
                </a:cubicBezTo>
                <a:cubicBezTo>
                  <a:pt x="7483893" y="1959233"/>
                  <a:pt x="7483893" y="1959233"/>
                  <a:pt x="7482580" y="1955180"/>
                </a:cubicBezTo>
                <a:cubicBezTo>
                  <a:pt x="7486633" y="1953865"/>
                  <a:pt x="7486633" y="1953865"/>
                  <a:pt x="7486633" y="1953865"/>
                </a:cubicBezTo>
                <a:cubicBezTo>
                  <a:pt x="7489372" y="1948498"/>
                  <a:pt x="7489372" y="1948498"/>
                  <a:pt x="7485319" y="1949812"/>
                </a:cubicBezTo>
                <a:cubicBezTo>
                  <a:pt x="7485319" y="1949812"/>
                  <a:pt x="7485319" y="1949812"/>
                  <a:pt x="7481265" y="1951127"/>
                </a:cubicBezTo>
                <a:cubicBezTo>
                  <a:pt x="7478526" y="1956494"/>
                  <a:pt x="7478526" y="1956494"/>
                  <a:pt x="7478526" y="1956494"/>
                </a:cubicBezTo>
                <a:cubicBezTo>
                  <a:pt x="7475788" y="1961862"/>
                  <a:pt x="7477103" y="1965916"/>
                  <a:pt x="7482470" y="1968653"/>
                </a:cubicBezTo>
                <a:cubicBezTo>
                  <a:pt x="7479731" y="1974021"/>
                  <a:pt x="7476994" y="1979388"/>
                  <a:pt x="7472939" y="1980703"/>
                </a:cubicBezTo>
                <a:cubicBezTo>
                  <a:pt x="7468886" y="1982017"/>
                  <a:pt x="7468886" y="1982017"/>
                  <a:pt x="7464836" y="1983332"/>
                </a:cubicBezTo>
                <a:cubicBezTo>
                  <a:pt x="7464836" y="1983332"/>
                  <a:pt x="7464836" y="1983332"/>
                  <a:pt x="7463521" y="1979278"/>
                </a:cubicBezTo>
                <a:cubicBezTo>
                  <a:pt x="7459469" y="1980593"/>
                  <a:pt x="7460784" y="1984647"/>
                  <a:pt x="7460784" y="1984647"/>
                </a:cubicBezTo>
                <a:cubicBezTo>
                  <a:pt x="7460784" y="1984647"/>
                  <a:pt x="7462098" y="1988699"/>
                  <a:pt x="7462098" y="1988699"/>
                </a:cubicBezTo>
                <a:cubicBezTo>
                  <a:pt x="7463411" y="1992751"/>
                  <a:pt x="7459359" y="1994067"/>
                  <a:pt x="7460673" y="1998119"/>
                </a:cubicBezTo>
                <a:cubicBezTo>
                  <a:pt x="7456621" y="1999434"/>
                  <a:pt x="7453884" y="2004801"/>
                  <a:pt x="7453884" y="2004801"/>
                </a:cubicBezTo>
                <a:cubicBezTo>
                  <a:pt x="7453884" y="2004801"/>
                  <a:pt x="7453884" y="2004801"/>
                  <a:pt x="7449831" y="2006115"/>
                </a:cubicBezTo>
                <a:cubicBezTo>
                  <a:pt x="7451145" y="2010169"/>
                  <a:pt x="7451145" y="2010169"/>
                  <a:pt x="7451145" y="2010169"/>
                </a:cubicBezTo>
                <a:cubicBezTo>
                  <a:pt x="7451145" y="2010169"/>
                  <a:pt x="7447090" y="2011483"/>
                  <a:pt x="7448407" y="2015537"/>
                </a:cubicBezTo>
                <a:cubicBezTo>
                  <a:pt x="7442270" y="2024244"/>
                  <a:pt x="7436468" y="2033967"/>
                  <a:pt x="7429991" y="2043345"/>
                </a:cubicBezTo>
                <a:lnTo>
                  <a:pt x="7418385" y="2056664"/>
                </a:lnTo>
                <a:lnTo>
                  <a:pt x="7420687" y="2060518"/>
                </a:lnTo>
                <a:lnTo>
                  <a:pt x="7452457" y="2014222"/>
                </a:lnTo>
                <a:cubicBezTo>
                  <a:pt x="7456513" y="2012907"/>
                  <a:pt x="7456513" y="2012907"/>
                  <a:pt x="7456513" y="2012907"/>
                </a:cubicBezTo>
                <a:cubicBezTo>
                  <a:pt x="7460565" y="2011592"/>
                  <a:pt x="7459248" y="2007540"/>
                  <a:pt x="7459248" y="2007540"/>
                </a:cubicBezTo>
                <a:cubicBezTo>
                  <a:pt x="7463301" y="2006224"/>
                  <a:pt x="7466042" y="2000858"/>
                  <a:pt x="7468781" y="1995491"/>
                </a:cubicBezTo>
                <a:cubicBezTo>
                  <a:pt x="7468781" y="1995491"/>
                  <a:pt x="7468781" y="1995491"/>
                  <a:pt x="7471517" y="1990123"/>
                </a:cubicBezTo>
                <a:cubicBezTo>
                  <a:pt x="7475568" y="1988808"/>
                  <a:pt x="7478308" y="1983440"/>
                  <a:pt x="7481044" y="1978074"/>
                </a:cubicBezTo>
                <a:cubicBezTo>
                  <a:pt x="7485099" y="1976760"/>
                  <a:pt x="7487837" y="1971392"/>
                  <a:pt x="7490573" y="1966024"/>
                </a:cubicBezTo>
                <a:cubicBezTo>
                  <a:pt x="7498681" y="1963395"/>
                  <a:pt x="7505580" y="1943240"/>
                  <a:pt x="7520475" y="1933930"/>
                </a:cubicBezTo>
                <a:cubicBezTo>
                  <a:pt x="7521900" y="1924508"/>
                  <a:pt x="7540959" y="1900410"/>
                  <a:pt x="7549174" y="1884309"/>
                </a:cubicBezTo>
                <a:cubicBezTo>
                  <a:pt x="7549174" y="1884309"/>
                  <a:pt x="7562758" y="1870944"/>
                  <a:pt x="7558704" y="1872258"/>
                </a:cubicBezTo>
                <a:close/>
                <a:moveTo>
                  <a:pt x="12165957" y="1871550"/>
                </a:moveTo>
                <a:cubicBezTo>
                  <a:pt x="12165957" y="1871550"/>
                  <a:pt x="12167907" y="1871404"/>
                  <a:pt x="12168053" y="1873355"/>
                </a:cubicBezTo>
                <a:lnTo>
                  <a:pt x="12165737" y="1871806"/>
                </a:lnTo>
                <a:close/>
                <a:moveTo>
                  <a:pt x="6762917" y="1866072"/>
                </a:moveTo>
                <a:cubicBezTo>
                  <a:pt x="6762917" y="1879314"/>
                  <a:pt x="6793810" y="1896966"/>
                  <a:pt x="6802634" y="1914619"/>
                </a:cubicBezTo>
                <a:cubicBezTo>
                  <a:pt x="6807051" y="1914619"/>
                  <a:pt x="6807051" y="1923447"/>
                  <a:pt x="6807051" y="1927860"/>
                </a:cubicBezTo>
                <a:cubicBezTo>
                  <a:pt x="6820290" y="1943306"/>
                  <a:pt x="6835737" y="1960960"/>
                  <a:pt x="6851182" y="1979717"/>
                </a:cubicBezTo>
                <a:lnTo>
                  <a:pt x="6865411" y="1998570"/>
                </a:lnTo>
                <a:lnTo>
                  <a:pt x="6870007" y="1990438"/>
                </a:lnTo>
                <a:close/>
                <a:moveTo>
                  <a:pt x="7317611" y="1860873"/>
                </a:moveTo>
                <a:lnTo>
                  <a:pt x="7309038" y="1873482"/>
                </a:lnTo>
                <a:lnTo>
                  <a:pt x="7311432" y="1877493"/>
                </a:lnTo>
                <a:lnTo>
                  <a:pt x="7316350" y="1870800"/>
                </a:lnTo>
                <a:cubicBezTo>
                  <a:pt x="7319584" y="1866952"/>
                  <a:pt x="7320954" y="1864268"/>
                  <a:pt x="7317611" y="1860873"/>
                </a:cubicBezTo>
                <a:close/>
                <a:moveTo>
                  <a:pt x="7125079" y="1842742"/>
                </a:moveTo>
                <a:lnTo>
                  <a:pt x="7086451" y="1894894"/>
                </a:lnTo>
                <a:lnTo>
                  <a:pt x="7106515" y="1918953"/>
                </a:lnTo>
                <a:lnTo>
                  <a:pt x="7138061" y="1926276"/>
                </a:lnTo>
                <a:lnTo>
                  <a:pt x="7138720" y="1926547"/>
                </a:lnTo>
                <a:lnTo>
                  <a:pt x="7162290" y="1889122"/>
                </a:lnTo>
                <a:lnTo>
                  <a:pt x="7144802" y="1864606"/>
                </a:lnTo>
                <a:close/>
                <a:moveTo>
                  <a:pt x="6687890" y="1839408"/>
                </a:moveTo>
                <a:lnTo>
                  <a:pt x="6692305" y="1844006"/>
                </a:lnTo>
                <a:cubicBezTo>
                  <a:pt x="6692305" y="1839593"/>
                  <a:pt x="6687890" y="1839593"/>
                  <a:pt x="6687890" y="1839593"/>
                </a:cubicBezTo>
                <a:close/>
                <a:moveTo>
                  <a:pt x="12090228" y="1834540"/>
                </a:moveTo>
                <a:lnTo>
                  <a:pt x="12098715" y="1837342"/>
                </a:lnTo>
                <a:lnTo>
                  <a:pt x="12095912" y="1835591"/>
                </a:lnTo>
                <a:lnTo>
                  <a:pt x="12096620" y="1835537"/>
                </a:lnTo>
                <a:cubicBezTo>
                  <a:pt x="12098715" y="1837342"/>
                  <a:pt x="12098715" y="1837342"/>
                  <a:pt x="12100664" y="1837197"/>
                </a:cubicBezTo>
                <a:lnTo>
                  <a:pt x="12100572" y="1835963"/>
                </a:lnTo>
                <a:lnTo>
                  <a:pt x="12095360" y="1835245"/>
                </a:lnTo>
                <a:lnTo>
                  <a:pt x="12095912" y="1835591"/>
                </a:lnTo>
                <a:lnTo>
                  <a:pt x="12094671" y="1835684"/>
                </a:lnTo>
                <a:lnTo>
                  <a:pt x="12093935" y="1835051"/>
                </a:lnTo>
                <a:close/>
                <a:moveTo>
                  <a:pt x="7388777" y="1817888"/>
                </a:moveTo>
                <a:lnTo>
                  <a:pt x="7389364" y="1819685"/>
                </a:lnTo>
                <a:cubicBezTo>
                  <a:pt x="7389364" y="1819685"/>
                  <a:pt x="7389364" y="1819685"/>
                  <a:pt x="7385312" y="1821000"/>
                </a:cubicBezTo>
                <a:close/>
                <a:moveTo>
                  <a:pt x="12054147" y="1807180"/>
                </a:moveTo>
                <a:lnTo>
                  <a:pt x="12087545" y="1821519"/>
                </a:lnTo>
                <a:lnTo>
                  <a:pt x="12075262" y="1815310"/>
                </a:lnTo>
                <a:close/>
                <a:moveTo>
                  <a:pt x="6084899" y="1795170"/>
                </a:moveTo>
                <a:cubicBezTo>
                  <a:pt x="6084899" y="1795170"/>
                  <a:pt x="6088497" y="1795170"/>
                  <a:pt x="6088499" y="1798773"/>
                </a:cubicBezTo>
                <a:lnTo>
                  <a:pt x="6084459" y="1795609"/>
                </a:lnTo>
                <a:close/>
                <a:moveTo>
                  <a:pt x="7688591" y="1792592"/>
                </a:moveTo>
                <a:cubicBezTo>
                  <a:pt x="7688591" y="1792592"/>
                  <a:pt x="7688591" y="1792592"/>
                  <a:pt x="7692335" y="1793440"/>
                </a:cubicBezTo>
                <a:lnTo>
                  <a:pt x="7683586" y="1800869"/>
                </a:lnTo>
                <a:close/>
                <a:moveTo>
                  <a:pt x="2048700" y="1788029"/>
                </a:moveTo>
                <a:lnTo>
                  <a:pt x="2048819" y="1788402"/>
                </a:lnTo>
                <a:cubicBezTo>
                  <a:pt x="2048015" y="1791083"/>
                  <a:pt x="2048819" y="1794031"/>
                  <a:pt x="2051503" y="1795639"/>
                </a:cubicBezTo>
                <a:cubicBezTo>
                  <a:pt x="2051503" y="1796712"/>
                  <a:pt x="2051503" y="1797783"/>
                  <a:pt x="2051503" y="1798856"/>
                </a:cubicBezTo>
                <a:cubicBezTo>
                  <a:pt x="2049088" y="1800196"/>
                  <a:pt x="2048015" y="1801804"/>
                  <a:pt x="2048283" y="1805288"/>
                </a:cubicBezTo>
                <a:lnTo>
                  <a:pt x="2047583" y="1806221"/>
                </a:lnTo>
                <a:lnTo>
                  <a:pt x="2059337" y="1810342"/>
                </a:lnTo>
                <a:lnTo>
                  <a:pt x="2138697" y="1846190"/>
                </a:lnTo>
                <a:lnTo>
                  <a:pt x="2139327" y="1831392"/>
                </a:lnTo>
                <a:lnTo>
                  <a:pt x="2092710" y="1805853"/>
                </a:lnTo>
                <a:close/>
                <a:moveTo>
                  <a:pt x="11996731" y="1784154"/>
                </a:moveTo>
                <a:lnTo>
                  <a:pt x="11996698" y="1784156"/>
                </a:lnTo>
                <a:lnTo>
                  <a:pt x="11996732" y="1784167"/>
                </a:lnTo>
                <a:close/>
                <a:moveTo>
                  <a:pt x="12013946" y="1778453"/>
                </a:moveTo>
                <a:lnTo>
                  <a:pt x="12015932" y="1778795"/>
                </a:lnTo>
                <a:cubicBezTo>
                  <a:pt x="12015932" y="1778795"/>
                  <a:pt x="12015932" y="1778795"/>
                  <a:pt x="12013982" y="1778940"/>
                </a:cubicBezTo>
                <a:close/>
                <a:moveTo>
                  <a:pt x="12017736" y="1776698"/>
                </a:moveTo>
                <a:cubicBezTo>
                  <a:pt x="12017736" y="1776698"/>
                  <a:pt x="12017736" y="1776698"/>
                  <a:pt x="12015787" y="1776845"/>
                </a:cubicBezTo>
                <a:cubicBezTo>
                  <a:pt x="12015787" y="1776845"/>
                  <a:pt x="12013837" y="1776990"/>
                  <a:pt x="12013837" y="1776990"/>
                </a:cubicBezTo>
                <a:lnTo>
                  <a:pt x="12013946" y="1778453"/>
                </a:lnTo>
                <a:lnTo>
                  <a:pt x="12011961" y="1778111"/>
                </a:lnTo>
                <a:cubicBezTo>
                  <a:pt x="12010987" y="1778184"/>
                  <a:pt x="12010011" y="1778257"/>
                  <a:pt x="12007988" y="1777427"/>
                </a:cubicBezTo>
                <a:cubicBezTo>
                  <a:pt x="12002288" y="1779815"/>
                  <a:pt x="12014274" y="1782842"/>
                  <a:pt x="12014566" y="1786744"/>
                </a:cubicBezTo>
                <a:cubicBezTo>
                  <a:pt x="12004528" y="1783570"/>
                  <a:pt x="12002724" y="1785667"/>
                  <a:pt x="11998680" y="1784009"/>
                </a:cubicBezTo>
                <a:lnTo>
                  <a:pt x="11998165" y="1784607"/>
                </a:lnTo>
                <a:lnTo>
                  <a:pt x="12010121" y="1788279"/>
                </a:lnTo>
                <a:lnTo>
                  <a:pt x="12033342" y="1798248"/>
                </a:lnTo>
                <a:lnTo>
                  <a:pt x="12034264" y="1794590"/>
                </a:lnTo>
                <a:cubicBezTo>
                  <a:pt x="12035690" y="1793993"/>
                  <a:pt x="12037640" y="1793847"/>
                  <a:pt x="12038540" y="1792798"/>
                </a:cubicBezTo>
                <a:cubicBezTo>
                  <a:pt x="12036300" y="1789043"/>
                  <a:pt x="12032255" y="1787382"/>
                  <a:pt x="12028066" y="1783772"/>
                </a:cubicBezTo>
                <a:cubicBezTo>
                  <a:pt x="12030159" y="1785579"/>
                  <a:pt x="12032108" y="1785432"/>
                  <a:pt x="12032108" y="1785432"/>
                </a:cubicBezTo>
                <a:cubicBezTo>
                  <a:pt x="12034204" y="1787238"/>
                  <a:pt x="12034204" y="1787238"/>
                  <a:pt x="12036153" y="1787092"/>
                </a:cubicBezTo>
                <a:cubicBezTo>
                  <a:pt x="12036008" y="1785141"/>
                  <a:pt x="12034059" y="1785287"/>
                  <a:pt x="12034059" y="1785287"/>
                </a:cubicBezTo>
                <a:cubicBezTo>
                  <a:pt x="12031963" y="1783482"/>
                  <a:pt x="12030015" y="1783627"/>
                  <a:pt x="12030015" y="1783627"/>
                </a:cubicBezTo>
                <a:cubicBezTo>
                  <a:pt x="12030015" y="1783627"/>
                  <a:pt x="12027919" y="1781822"/>
                  <a:pt x="12027919" y="1781822"/>
                </a:cubicBezTo>
                <a:cubicBezTo>
                  <a:pt x="12023875" y="1780163"/>
                  <a:pt x="12019831" y="1778503"/>
                  <a:pt x="12017736" y="1776698"/>
                </a:cubicBezTo>
                <a:close/>
                <a:moveTo>
                  <a:pt x="11964996" y="1773837"/>
                </a:moveTo>
                <a:lnTo>
                  <a:pt x="11964022" y="1774121"/>
                </a:lnTo>
                <a:lnTo>
                  <a:pt x="11976922" y="1778082"/>
                </a:lnTo>
                <a:lnTo>
                  <a:pt x="11971844" y="1775715"/>
                </a:lnTo>
                <a:cubicBezTo>
                  <a:pt x="11969194" y="1774688"/>
                  <a:pt x="11966876" y="1774002"/>
                  <a:pt x="11964996" y="1773837"/>
                </a:cubicBezTo>
                <a:close/>
                <a:moveTo>
                  <a:pt x="6227322" y="1770443"/>
                </a:moveTo>
                <a:lnTo>
                  <a:pt x="6236335" y="1773951"/>
                </a:lnTo>
                <a:cubicBezTo>
                  <a:pt x="6236335" y="1773951"/>
                  <a:pt x="6236335" y="1773951"/>
                  <a:pt x="6236145" y="1777787"/>
                </a:cubicBezTo>
                <a:close/>
                <a:moveTo>
                  <a:pt x="11878662" y="1751785"/>
                </a:moveTo>
                <a:lnTo>
                  <a:pt x="11880358" y="1752404"/>
                </a:lnTo>
                <a:lnTo>
                  <a:pt x="11918602" y="1760172"/>
                </a:lnTo>
                <a:lnTo>
                  <a:pt x="11943146" y="1767710"/>
                </a:lnTo>
                <a:lnTo>
                  <a:pt x="11940718" y="1765782"/>
                </a:lnTo>
                <a:cubicBezTo>
                  <a:pt x="11935383" y="1763238"/>
                  <a:pt x="11928341" y="1760822"/>
                  <a:pt x="11920326" y="1758478"/>
                </a:cubicBezTo>
                <a:cubicBezTo>
                  <a:pt x="11904294" y="1753791"/>
                  <a:pt x="11888554" y="1753008"/>
                  <a:pt x="11878662" y="1751785"/>
                </a:cubicBezTo>
                <a:close/>
                <a:moveTo>
                  <a:pt x="1609129" y="1746640"/>
                </a:moveTo>
                <a:lnTo>
                  <a:pt x="1609949" y="1751761"/>
                </a:lnTo>
                <a:cubicBezTo>
                  <a:pt x="1608298" y="1756477"/>
                  <a:pt x="1610893" y="1761194"/>
                  <a:pt x="1613252" y="1765439"/>
                </a:cubicBezTo>
                <a:cubicBezTo>
                  <a:pt x="1614197" y="1767562"/>
                  <a:pt x="1614668" y="1768976"/>
                  <a:pt x="1613017" y="1771098"/>
                </a:cubicBezTo>
                <a:lnTo>
                  <a:pt x="1608010" y="1783280"/>
                </a:lnTo>
                <a:lnTo>
                  <a:pt x="1689613" y="1801924"/>
                </a:lnTo>
                <a:cubicBezTo>
                  <a:pt x="1859023" y="1847839"/>
                  <a:pt x="2021360" y="1913584"/>
                  <a:pt x="2173650" y="1996780"/>
                </a:cubicBezTo>
                <a:cubicBezTo>
                  <a:pt x="2166130" y="1996780"/>
                  <a:pt x="2162369" y="1993019"/>
                  <a:pt x="2162369" y="1996780"/>
                </a:cubicBezTo>
                <a:cubicBezTo>
                  <a:pt x="2188691" y="2019337"/>
                  <a:pt x="2196213" y="2015578"/>
                  <a:pt x="2222534" y="2026858"/>
                </a:cubicBezTo>
                <a:cubicBezTo>
                  <a:pt x="2245095" y="2038139"/>
                  <a:pt x="2271417" y="2053179"/>
                  <a:pt x="2293979" y="2068220"/>
                </a:cubicBezTo>
                <a:lnTo>
                  <a:pt x="2308990" y="2080669"/>
                </a:lnTo>
                <a:lnTo>
                  <a:pt x="2306757" y="2028676"/>
                </a:lnTo>
                <a:lnTo>
                  <a:pt x="2295859" y="2019337"/>
                </a:lnTo>
                <a:lnTo>
                  <a:pt x="2283527" y="2008767"/>
                </a:lnTo>
                <a:lnTo>
                  <a:pt x="2272442" y="2018504"/>
                </a:lnTo>
                <a:cubicBezTo>
                  <a:pt x="2269278" y="2020804"/>
                  <a:pt x="2266257" y="2022097"/>
                  <a:pt x="2263812" y="2021594"/>
                </a:cubicBezTo>
                <a:cubicBezTo>
                  <a:pt x="2261367" y="2021091"/>
                  <a:pt x="2259497" y="2018791"/>
                  <a:pt x="2258634" y="2013903"/>
                </a:cubicBezTo>
                <a:cubicBezTo>
                  <a:pt x="2258634" y="2011603"/>
                  <a:pt x="2258059" y="2009303"/>
                  <a:pt x="2256909" y="2007003"/>
                </a:cubicBezTo>
                <a:cubicBezTo>
                  <a:pt x="2255757" y="2004128"/>
                  <a:pt x="2255757" y="1999527"/>
                  <a:pt x="2251730" y="1998952"/>
                </a:cubicBezTo>
                <a:cubicBezTo>
                  <a:pt x="2248278" y="1998952"/>
                  <a:pt x="2245976" y="2001827"/>
                  <a:pt x="2244251" y="2004128"/>
                </a:cubicBezTo>
                <a:cubicBezTo>
                  <a:pt x="2235620" y="2013903"/>
                  <a:pt x="2232169" y="2013328"/>
                  <a:pt x="2226990" y="2001252"/>
                </a:cubicBezTo>
                <a:cubicBezTo>
                  <a:pt x="2225840" y="1998377"/>
                  <a:pt x="2225265" y="1996076"/>
                  <a:pt x="2223539" y="1993776"/>
                </a:cubicBezTo>
                <a:cubicBezTo>
                  <a:pt x="2221237" y="1990326"/>
                  <a:pt x="2218936" y="1987450"/>
                  <a:pt x="2213182" y="1989750"/>
                </a:cubicBezTo>
                <a:cubicBezTo>
                  <a:pt x="2208004" y="1992626"/>
                  <a:pt x="2208004" y="1994926"/>
                  <a:pt x="2209155" y="1999527"/>
                </a:cubicBezTo>
                <a:lnTo>
                  <a:pt x="2210123" y="2008224"/>
                </a:lnTo>
                <a:lnTo>
                  <a:pt x="2165155" y="1963502"/>
                </a:lnTo>
                <a:lnTo>
                  <a:pt x="2165173" y="1963476"/>
                </a:lnTo>
                <a:lnTo>
                  <a:pt x="1990538" y="1873132"/>
                </a:lnTo>
                <a:cubicBezTo>
                  <a:pt x="1913351" y="1838592"/>
                  <a:pt x="1833882" y="1808324"/>
                  <a:pt x="1752365" y="1782645"/>
                </a:cubicBezTo>
                <a:close/>
                <a:moveTo>
                  <a:pt x="5950882" y="1716792"/>
                </a:moveTo>
                <a:lnTo>
                  <a:pt x="5966086" y="1723104"/>
                </a:lnTo>
                <a:lnTo>
                  <a:pt x="5961177" y="1719502"/>
                </a:lnTo>
                <a:lnTo>
                  <a:pt x="5962488" y="1719502"/>
                </a:lnTo>
                <a:cubicBezTo>
                  <a:pt x="5966086" y="1723104"/>
                  <a:pt x="5966086" y="1723104"/>
                  <a:pt x="5969686" y="1723104"/>
                </a:cubicBezTo>
                <a:lnTo>
                  <a:pt x="5969686" y="1720825"/>
                </a:lnTo>
                <a:lnTo>
                  <a:pt x="5960211" y="1718792"/>
                </a:lnTo>
                <a:lnTo>
                  <a:pt x="5961177" y="1719502"/>
                </a:lnTo>
                <a:lnTo>
                  <a:pt x="5958886" y="1719502"/>
                </a:lnTo>
                <a:lnTo>
                  <a:pt x="5957622" y="1718238"/>
                </a:lnTo>
                <a:close/>
                <a:moveTo>
                  <a:pt x="5981767" y="1713021"/>
                </a:moveTo>
                <a:lnTo>
                  <a:pt x="5986017" y="1722354"/>
                </a:lnTo>
                <a:lnTo>
                  <a:pt x="5998490" y="1726708"/>
                </a:lnTo>
                <a:cubicBezTo>
                  <a:pt x="5994890" y="1726708"/>
                  <a:pt x="5994890" y="1726708"/>
                  <a:pt x="5994890" y="1726708"/>
                </a:cubicBezTo>
                <a:cubicBezTo>
                  <a:pt x="5994890" y="1726708"/>
                  <a:pt x="5998490" y="1730312"/>
                  <a:pt x="6002090" y="1730312"/>
                </a:cubicBezTo>
                <a:cubicBezTo>
                  <a:pt x="6002089" y="1733914"/>
                  <a:pt x="6005690" y="1733914"/>
                  <a:pt x="6005690" y="1733914"/>
                </a:cubicBezTo>
                <a:lnTo>
                  <a:pt x="6084459" y="1795609"/>
                </a:lnTo>
                <a:lnTo>
                  <a:pt x="6081297" y="1798773"/>
                </a:lnTo>
                <a:cubicBezTo>
                  <a:pt x="6081297" y="1798773"/>
                  <a:pt x="6084899" y="1798773"/>
                  <a:pt x="6084899" y="1798773"/>
                </a:cubicBezTo>
                <a:cubicBezTo>
                  <a:pt x="6084899" y="1798773"/>
                  <a:pt x="6084899" y="1798773"/>
                  <a:pt x="6088499" y="1798773"/>
                </a:cubicBezTo>
                <a:cubicBezTo>
                  <a:pt x="6088499" y="1802377"/>
                  <a:pt x="6092099" y="1802377"/>
                  <a:pt x="6092099" y="1802377"/>
                </a:cubicBezTo>
                <a:cubicBezTo>
                  <a:pt x="6088497" y="1805980"/>
                  <a:pt x="6099297" y="1813187"/>
                  <a:pt x="6110101" y="1820392"/>
                </a:cubicBezTo>
                <a:cubicBezTo>
                  <a:pt x="6113702" y="1816790"/>
                  <a:pt x="6106500" y="1813187"/>
                  <a:pt x="6106500" y="1813187"/>
                </a:cubicBezTo>
                <a:cubicBezTo>
                  <a:pt x="6110101" y="1813187"/>
                  <a:pt x="6110101" y="1813187"/>
                  <a:pt x="6110101" y="1813187"/>
                </a:cubicBezTo>
                <a:cubicBezTo>
                  <a:pt x="6113702" y="1813187"/>
                  <a:pt x="6113702" y="1813187"/>
                  <a:pt x="6113702" y="1813187"/>
                </a:cubicBezTo>
                <a:cubicBezTo>
                  <a:pt x="6113702" y="1813187"/>
                  <a:pt x="6110100" y="1809582"/>
                  <a:pt x="6110100" y="1809582"/>
                </a:cubicBezTo>
                <a:cubicBezTo>
                  <a:pt x="6120901" y="1816790"/>
                  <a:pt x="6120901" y="1813187"/>
                  <a:pt x="6135303" y="1823997"/>
                </a:cubicBezTo>
                <a:cubicBezTo>
                  <a:pt x="6131704" y="1823997"/>
                  <a:pt x="6131704" y="1823997"/>
                  <a:pt x="6131704" y="1823997"/>
                </a:cubicBezTo>
                <a:cubicBezTo>
                  <a:pt x="6131704" y="1823997"/>
                  <a:pt x="6131704" y="1823997"/>
                  <a:pt x="6128102" y="1820392"/>
                </a:cubicBezTo>
                <a:cubicBezTo>
                  <a:pt x="6124502" y="1820392"/>
                  <a:pt x="6124502" y="1820392"/>
                  <a:pt x="6124502" y="1820392"/>
                </a:cubicBezTo>
                <a:cubicBezTo>
                  <a:pt x="6124501" y="1823997"/>
                  <a:pt x="6128102" y="1827599"/>
                  <a:pt x="6131704" y="1827599"/>
                </a:cubicBezTo>
                <a:cubicBezTo>
                  <a:pt x="6131704" y="1827599"/>
                  <a:pt x="6131704" y="1831202"/>
                  <a:pt x="6135303" y="1831202"/>
                </a:cubicBezTo>
                <a:cubicBezTo>
                  <a:pt x="6135303" y="1838409"/>
                  <a:pt x="6146103" y="1849219"/>
                  <a:pt x="6160505" y="1863632"/>
                </a:cubicBezTo>
                <a:cubicBezTo>
                  <a:pt x="6167705" y="1869036"/>
                  <a:pt x="6175807" y="1874442"/>
                  <a:pt x="6183458" y="1878945"/>
                </a:cubicBezTo>
                <a:lnTo>
                  <a:pt x="6191929" y="1883091"/>
                </a:lnTo>
                <a:lnTo>
                  <a:pt x="6210114" y="1883530"/>
                </a:lnTo>
                <a:cubicBezTo>
                  <a:pt x="6219879" y="1886373"/>
                  <a:pt x="6228192" y="1891650"/>
                  <a:pt x="6234671" y="1898946"/>
                </a:cubicBezTo>
                <a:lnTo>
                  <a:pt x="6254560" y="1918972"/>
                </a:lnTo>
                <a:lnTo>
                  <a:pt x="6255725" y="1919992"/>
                </a:lnTo>
                <a:lnTo>
                  <a:pt x="6269546" y="1912573"/>
                </a:lnTo>
                <a:lnTo>
                  <a:pt x="6207310" y="1863632"/>
                </a:lnTo>
                <a:cubicBezTo>
                  <a:pt x="6192908" y="1849219"/>
                  <a:pt x="6167706" y="1827599"/>
                  <a:pt x="6138904" y="1809582"/>
                </a:cubicBezTo>
                <a:cubicBezTo>
                  <a:pt x="6113702" y="1787964"/>
                  <a:pt x="6084897" y="1773550"/>
                  <a:pt x="6066897" y="1766344"/>
                </a:cubicBezTo>
                <a:cubicBezTo>
                  <a:pt x="6048895" y="1751931"/>
                  <a:pt x="6027292" y="1737518"/>
                  <a:pt x="6009290" y="1730312"/>
                </a:cubicBezTo>
                <a:cubicBezTo>
                  <a:pt x="6009290" y="1730312"/>
                  <a:pt x="6009289" y="1726708"/>
                  <a:pt x="6005690" y="1726708"/>
                </a:cubicBezTo>
                <a:cubicBezTo>
                  <a:pt x="6002089" y="1723104"/>
                  <a:pt x="6002089" y="1723104"/>
                  <a:pt x="5998488" y="1723104"/>
                </a:cubicBezTo>
                <a:close/>
                <a:moveTo>
                  <a:pt x="2245258" y="1710274"/>
                </a:moveTo>
                <a:lnTo>
                  <a:pt x="2244276" y="1710488"/>
                </a:lnTo>
                <a:lnTo>
                  <a:pt x="2252305" y="1715011"/>
                </a:lnTo>
                <a:lnTo>
                  <a:pt x="2252305" y="1713724"/>
                </a:lnTo>
                <a:cubicBezTo>
                  <a:pt x="2250292" y="1711999"/>
                  <a:pt x="2247847" y="1710705"/>
                  <a:pt x="2245258" y="1710274"/>
                </a:cubicBezTo>
                <a:close/>
                <a:moveTo>
                  <a:pt x="1421019" y="1706832"/>
                </a:moveTo>
                <a:lnTo>
                  <a:pt x="1427065" y="1710443"/>
                </a:lnTo>
                <a:cubicBezTo>
                  <a:pt x="1433664" y="1716465"/>
                  <a:pt x="1433114" y="1724676"/>
                  <a:pt x="1434763" y="1732340"/>
                </a:cubicBezTo>
                <a:lnTo>
                  <a:pt x="1432681" y="1740171"/>
                </a:lnTo>
                <a:lnTo>
                  <a:pt x="1501179" y="1759551"/>
                </a:lnTo>
                <a:lnTo>
                  <a:pt x="1504479" y="1753647"/>
                </a:lnTo>
                <a:cubicBezTo>
                  <a:pt x="1501884" y="1749402"/>
                  <a:pt x="1502592" y="1746100"/>
                  <a:pt x="1504952" y="1742564"/>
                </a:cubicBezTo>
                <a:cubicBezTo>
                  <a:pt x="1508019" y="1737846"/>
                  <a:pt x="1510378" y="1732894"/>
                  <a:pt x="1508963" y="1726998"/>
                </a:cubicBezTo>
                <a:cubicBezTo>
                  <a:pt x="1508254" y="1724404"/>
                  <a:pt x="1510851" y="1723225"/>
                  <a:pt x="1512501" y="1722753"/>
                </a:cubicBezTo>
                <a:lnTo>
                  <a:pt x="1512766" y="1722417"/>
                </a:lnTo>
                <a:lnTo>
                  <a:pt x="1501911" y="1719688"/>
                </a:lnTo>
                <a:close/>
                <a:moveTo>
                  <a:pt x="11144220" y="1705043"/>
                </a:moveTo>
                <a:lnTo>
                  <a:pt x="11141306" y="1706782"/>
                </a:lnTo>
                <a:lnTo>
                  <a:pt x="11144473" y="1705342"/>
                </a:lnTo>
                <a:close/>
                <a:moveTo>
                  <a:pt x="11137441" y="1697014"/>
                </a:moveTo>
                <a:lnTo>
                  <a:pt x="11137260" y="1697085"/>
                </a:lnTo>
                <a:lnTo>
                  <a:pt x="11136611" y="1707194"/>
                </a:lnTo>
                <a:lnTo>
                  <a:pt x="11136908" y="1707576"/>
                </a:lnTo>
                <a:lnTo>
                  <a:pt x="11143525" y="1704219"/>
                </a:lnTo>
                <a:close/>
                <a:moveTo>
                  <a:pt x="12178406" y="1692372"/>
                </a:moveTo>
                <a:cubicBezTo>
                  <a:pt x="12179943" y="1692858"/>
                  <a:pt x="12181824" y="1693918"/>
                  <a:pt x="12183109" y="1695023"/>
                </a:cubicBezTo>
                <a:lnTo>
                  <a:pt x="12178245" y="1692420"/>
                </a:lnTo>
                <a:close/>
                <a:moveTo>
                  <a:pt x="1622627" y="1686357"/>
                </a:moveTo>
                <a:lnTo>
                  <a:pt x="1613961" y="1696340"/>
                </a:lnTo>
                <a:cubicBezTo>
                  <a:pt x="1610422" y="1700349"/>
                  <a:pt x="1605938" y="1702944"/>
                  <a:pt x="1600748" y="1704123"/>
                </a:cubicBezTo>
                <a:lnTo>
                  <a:pt x="1596731" y="1707749"/>
                </a:lnTo>
                <a:lnTo>
                  <a:pt x="1686132" y="1733403"/>
                </a:lnTo>
                <a:cubicBezTo>
                  <a:pt x="1728044" y="1747015"/>
                  <a:pt x="1769516" y="1762139"/>
                  <a:pt x="1810501" y="1778922"/>
                </a:cubicBezTo>
                <a:cubicBezTo>
                  <a:pt x="1860464" y="1799218"/>
                  <a:pt x="1902620" y="1832005"/>
                  <a:pt x="1957266" y="1839810"/>
                </a:cubicBezTo>
                <a:cubicBezTo>
                  <a:pt x="1971318" y="1841371"/>
                  <a:pt x="1988491" y="1849176"/>
                  <a:pt x="1993177" y="1827319"/>
                </a:cubicBezTo>
                <a:cubicBezTo>
                  <a:pt x="1999422" y="1805463"/>
                  <a:pt x="1979124" y="1808585"/>
                  <a:pt x="1966633" y="1802340"/>
                </a:cubicBezTo>
                <a:cubicBezTo>
                  <a:pt x="1951021" y="1797656"/>
                  <a:pt x="1930723" y="1794535"/>
                  <a:pt x="1921355" y="1772676"/>
                </a:cubicBezTo>
                <a:lnTo>
                  <a:pt x="1991274" y="1786660"/>
                </a:lnTo>
                <a:lnTo>
                  <a:pt x="1992194" y="1781702"/>
                </a:lnTo>
                <a:cubicBezTo>
                  <a:pt x="1993267" y="1781434"/>
                  <a:pt x="1993535" y="1779826"/>
                  <a:pt x="1992462" y="1779022"/>
                </a:cubicBezTo>
                <a:cubicBezTo>
                  <a:pt x="1988973" y="1776074"/>
                  <a:pt x="1992731" y="1774733"/>
                  <a:pt x="1993267" y="1772589"/>
                </a:cubicBezTo>
                <a:lnTo>
                  <a:pt x="1998419" y="1767666"/>
                </a:lnTo>
                <a:lnTo>
                  <a:pt x="1983807" y="1761749"/>
                </a:lnTo>
                <a:cubicBezTo>
                  <a:pt x="1933845" y="1742624"/>
                  <a:pt x="1883590" y="1724377"/>
                  <a:pt x="1832994" y="1707228"/>
                </a:cubicBezTo>
                <a:lnTo>
                  <a:pt x="1808113" y="1699426"/>
                </a:lnTo>
                <a:lnTo>
                  <a:pt x="1809135" y="1700286"/>
                </a:lnTo>
                <a:cubicBezTo>
                  <a:pt x="1809672" y="1702163"/>
                  <a:pt x="1811014" y="1703234"/>
                  <a:pt x="1812355" y="1704575"/>
                </a:cubicBezTo>
                <a:cubicBezTo>
                  <a:pt x="1815845" y="1707791"/>
                  <a:pt x="1817455" y="1711543"/>
                  <a:pt x="1816112" y="1716367"/>
                </a:cubicBezTo>
                <a:lnTo>
                  <a:pt x="1818669" y="1723261"/>
                </a:lnTo>
                <a:lnTo>
                  <a:pt x="1835482" y="1728964"/>
                </a:lnTo>
                <a:cubicBezTo>
                  <a:pt x="1844849" y="1732086"/>
                  <a:pt x="1863587" y="1730525"/>
                  <a:pt x="1858903" y="1746137"/>
                </a:cubicBezTo>
                <a:cubicBezTo>
                  <a:pt x="1854218" y="1761749"/>
                  <a:pt x="1837044" y="1757065"/>
                  <a:pt x="1826115" y="1752381"/>
                </a:cubicBezTo>
                <a:lnTo>
                  <a:pt x="1807151" y="1745258"/>
                </a:lnTo>
                <a:lnTo>
                  <a:pt x="1806452" y="1746655"/>
                </a:lnTo>
                <a:cubicBezTo>
                  <a:pt x="1806452" y="1749335"/>
                  <a:pt x="1805378" y="1749871"/>
                  <a:pt x="1803231" y="1747995"/>
                </a:cubicBezTo>
                <a:cubicBezTo>
                  <a:pt x="1800010" y="1745315"/>
                  <a:pt x="1797863" y="1745315"/>
                  <a:pt x="1797058" y="1749871"/>
                </a:cubicBezTo>
                <a:cubicBezTo>
                  <a:pt x="1796791" y="1750943"/>
                  <a:pt x="1795985" y="1752284"/>
                  <a:pt x="1794911" y="1750943"/>
                </a:cubicBezTo>
                <a:cubicBezTo>
                  <a:pt x="1791423" y="1747459"/>
                  <a:pt x="1789008" y="1749603"/>
                  <a:pt x="1786324" y="1752016"/>
                </a:cubicBezTo>
                <a:cubicBezTo>
                  <a:pt x="1786055" y="1752552"/>
                  <a:pt x="1784981" y="1752552"/>
                  <a:pt x="1784445" y="1752552"/>
                </a:cubicBezTo>
                <a:cubicBezTo>
                  <a:pt x="1778004" y="1748800"/>
                  <a:pt x="1771832" y="1744511"/>
                  <a:pt x="1765391" y="1740491"/>
                </a:cubicBezTo>
                <a:cubicBezTo>
                  <a:pt x="1762439" y="1738614"/>
                  <a:pt x="1760828" y="1733521"/>
                  <a:pt x="1759487" y="1729502"/>
                </a:cubicBezTo>
                <a:lnTo>
                  <a:pt x="1758441" y="1726965"/>
                </a:lnTo>
                <a:lnTo>
                  <a:pt x="1744535" y="1721742"/>
                </a:lnTo>
                <a:cubicBezTo>
                  <a:pt x="1717212" y="1711399"/>
                  <a:pt x="1689498" y="1701641"/>
                  <a:pt x="1660614" y="1694616"/>
                </a:cubicBezTo>
                <a:close/>
                <a:moveTo>
                  <a:pt x="2222100" y="1683103"/>
                </a:moveTo>
                <a:cubicBezTo>
                  <a:pt x="2219367" y="1684109"/>
                  <a:pt x="2216634" y="1686122"/>
                  <a:pt x="2214332" y="1687847"/>
                </a:cubicBezTo>
                <a:lnTo>
                  <a:pt x="2210127" y="1691249"/>
                </a:lnTo>
                <a:lnTo>
                  <a:pt x="2227208" y="1700872"/>
                </a:lnTo>
                <a:lnTo>
                  <a:pt x="2229867" y="1684397"/>
                </a:lnTo>
                <a:cubicBezTo>
                  <a:pt x="2227566" y="1682096"/>
                  <a:pt x="2224833" y="1682096"/>
                  <a:pt x="2222100" y="1683103"/>
                </a:cubicBezTo>
                <a:close/>
                <a:moveTo>
                  <a:pt x="1135797" y="1682585"/>
                </a:moveTo>
                <a:lnTo>
                  <a:pt x="1135657" y="1684620"/>
                </a:lnTo>
                <a:lnTo>
                  <a:pt x="1198655" y="1689272"/>
                </a:lnTo>
                <a:cubicBezTo>
                  <a:pt x="1237636" y="1694478"/>
                  <a:pt x="1276225" y="1701732"/>
                  <a:pt x="1314555" y="1710285"/>
                </a:cubicBezTo>
                <a:lnTo>
                  <a:pt x="1369793" y="1724206"/>
                </a:lnTo>
                <a:lnTo>
                  <a:pt x="1367679" y="1720297"/>
                </a:lnTo>
                <a:cubicBezTo>
                  <a:pt x="1365479" y="1715370"/>
                  <a:pt x="1361080" y="1710991"/>
                  <a:pt x="1355581" y="1708253"/>
                </a:cubicBezTo>
                <a:lnTo>
                  <a:pt x="1355581" y="1697458"/>
                </a:lnTo>
                <a:lnTo>
                  <a:pt x="1240593" y="1686150"/>
                </a:lnTo>
                <a:close/>
                <a:moveTo>
                  <a:pt x="7847880" y="1663016"/>
                </a:moveTo>
                <a:lnTo>
                  <a:pt x="7847780" y="1663140"/>
                </a:lnTo>
                <a:cubicBezTo>
                  <a:pt x="7847780" y="1663140"/>
                  <a:pt x="7847780" y="1663140"/>
                  <a:pt x="7843187" y="1666040"/>
                </a:cubicBezTo>
                <a:close/>
                <a:moveTo>
                  <a:pt x="5888368" y="1661582"/>
                </a:moveTo>
                <a:lnTo>
                  <a:pt x="5947745" y="1692506"/>
                </a:lnTo>
                <a:lnTo>
                  <a:pt x="5926033" y="1679415"/>
                </a:lnTo>
                <a:close/>
                <a:moveTo>
                  <a:pt x="12125881" y="1659984"/>
                </a:moveTo>
                <a:lnTo>
                  <a:pt x="12127684" y="1660723"/>
                </a:lnTo>
                <a:cubicBezTo>
                  <a:pt x="12130072" y="1660545"/>
                  <a:pt x="12130072" y="1660545"/>
                  <a:pt x="12130072" y="1660545"/>
                </a:cubicBezTo>
                <a:cubicBezTo>
                  <a:pt x="12130072" y="1660545"/>
                  <a:pt x="12130072" y="1660545"/>
                  <a:pt x="12132641" y="1662755"/>
                </a:cubicBezTo>
                <a:cubicBezTo>
                  <a:pt x="12130253" y="1662933"/>
                  <a:pt x="12127684" y="1660723"/>
                  <a:pt x="12127862" y="1663113"/>
                </a:cubicBezTo>
                <a:close/>
                <a:moveTo>
                  <a:pt x="12121197" y="1657374"/>
                </a:moveTo>
                <a:lnTo>
                  <a:pt x="12125479" y="1659349"/>
                </a:lnTo>
                <a:lnTo>
                  <a:pt x="12125881" y="1659984"/>
                </a:lnTo>
                <a:lnTo>
                  <a:pt x="12122726" y="1658691"/>
                </a:lnTo>
                <a:close/>
                <a:moveTo>
                  <a:pt x="12108878" y="1652983"/>
                </a:moveTo>
                <a:lnTo>
                  <a:pt x="12112781" y="1654212"/>
                </a:lnTo>
                <a:lnTo>
                  <a:pt x="12112811" y="1654627"/>
                </a:lnTo>
                <a:close/>
                <a:moveTo>
                  <a:pt x="12112633" y="1652237"/>
                </a:moveTo>
                <a:cubicBezTo>
                  <a:pt x="12115201" y="1654448"/>
                  <a:pt x="12117768" y="1656659"/>
                  <a:pt x="12120159" y="1656480"/>
                </a:cubicBezTo>
                <a:lnTo>
                  <a:pt x="12121197" y="1657374"/>
                </a:lnTo>
                <a:lnTo>
                  <a:pt x="12117701" y="1655763"/>
                </a:lnTo>
                <a:lnTo>
                  <a:pt x="12112781" y="1654212"/>
                </a:lnTo>
                <a:close/>
                <a:moveTo>
                  <a:pt x="1624616" y="1644976"/>
                </a:moveTo>
                <a:lnTo>
                  <a:pt x="1626230" y="1650353"/>
                </a:lnTo>
                <a:cubicBezTo>
                  <a:pt x="1625522" y="1653655"/>
                  <a:pt x="1627410" y="1655778"/>
                  <a:pt x="1629298" y="1657664"/>
                </a:cubicBezTo>
                <a:lnTo>
                  <a:pt x="1628882" y="1663751"/>
                </a:lnTo>
                <a:lnTo>
                  <a:pt x="1705819" y="1684982"/>
                </a:lnTo>
                <a:lnTo>
                  <a:pt x="1760201" y="1703428"/>
                </a:lnTo>
                <a:lnTo>
                  <a:pt x="1760561" y="1700555"/>
                </a:lnTo>
                <a:cubicBezTo>
                  <a:pt x="1762439" y="1693318"/>
                  <a:pt x="1770758" y="1695461"/>
                  <a:pt x="1773979" y="1690101"/>
                </a:cubicBezTo>
                <a:lnTo>
                  <a:pt x="1777976" y="1689976"/>
                </a:lnTo>
                <a:lnTo>
                  <a:pt x="1680131" y="1659294"/>
                </a:lnTo>
                <a:close/>
                <a:moveTo>
                  <a:pt x="6077418" y="1643024"/>
                </a:moveTo>
                <a:cubicBezTo>
                  <a:pt x="6072819" y="1658175"/>
                  <a:pt x="6110433" y="1675422"/>
                  <a:pt x="6132888" y="1688071"/>
                </a:cubicBezTo>
                <a:cubicBezTo>
                  <a:pt x="6145556" y="1704081"/>
                  <a:pt x="6162206" y="1717403"/>
                  <a:pt x="6180271" y="1731276"/>
                </a:cubicBezTo>
                <a:lnTo>
                  <a:pt x="6227322" y="1770443"/>
                </a:lnTo>
                <a:lnTo>
                  <a:pt x="6225014" y="1769544"/>
                </a:lnTo>
                <a:cubicBezTo>
                  <a:pt x="6220986" y="1773189"/>
                  <a:pt x="6224632" y="1777215"/>
                  <a:pt x="6228472" y="1777405"/>
                </a:cubicBezTo>
                <a:cubicBezTo>
                  <a:pt x="6228280" y="1781240"/>
                  <a:pt x="6228280" y="1781240"/>
                  <a:pt x="6228280" y="1781240"/>
                </a:cubicBezTo>
                <a:cubicBezTo>
                  <a:pt x="6187211" y="1756132"/>
                  <a:pt x="6138847" y="1722972"/>
                  <a:pt x="6105644" y="1694409"/>
                </a:cubicBezTo>
                <a:cubicBezTo>
                  <a:pt x="6079353" y="1681569"/>
                  <a:pt x="6049414" y="1664703"/>
                  <a:pt x="6026392" y="1663561"/>
                </a:cubicBezTo>
                <a:cubicBezTo>
                  <a:pt x="6115823" y="1721829"/>
                  <a:pt x="6182993" y="1763613"/>
                  <a:pt x="6238079" y="1816331"/>
                </a:cubicBezTo>
                <a:cubicBezTo>
                  <a:pt x="6260532" y="1828981"/>
                  <a:pt x="6290279" y="1849683"/>
                  <a:pt x="6304866" y="1865786"/>
                </a:cubicBezTo>
                <a:cubicBezTo>
                  <a:pt x="6285871" y="1860999"/>
                  <a:pt x="6300459" y="1877102"/>
                  <a:pt x="6292593" y="1880557"/>
                </a:cubicBezTo>
                <a:cubicBezTo>
                  <a:pt x="6299887" y="1888607"/>
                  <a:pt x="6303915" y="1884962"/>
                  <a:pt x="6315047" y="1893205"/>
                </a:cubicBezTo>
                <a:cubicBezTo>
                  <a:pt x="6329825" y="1905474"/>
                  <a:pt x="6300459" y="1877102"/>
                  <a:pt x="6319265" y="1885724"/>
                </a:cubicBezTo>
                <a:cubicBezTo>
                  <a:pt x="6359953" y="1918504"/>
                  <a:pt x="6385291" y="1950521"/>
                  <a:pt x="6430009" y="1979655"/>
                </a:cubicBezTo>
                <a:cubicBezTo>
                  <a:pt x="6436730" y="1999215"/>
                  <a:pt x="6458803" y="2019535"/>
                  <a:pt x="6477035" y="2039664"/>
                </a:cubicBezTo>
                <a:cubicBezTo>
                  <a:pt x="6499109" y="2059985"/>
                  <a:pt x="6521184" y="2080306"/>
                  <a:pt x="6535581" y="2100244"/>
                </a:cubicBezTo>
                <a:cubicBezTo>
                  <a:pt x="6520993" y="2084140"/>
                  <a:pt x="6516964" y="2087786"/>
                  <a:pt x="6513318" y="2083760"/>
                </a:cubicBezTo>
                <a:cubicBezTo>
                  <a:pt x="6516774" y="2091621"/>
                  <a:pt x="6512936" y="2091430"/>
                  <a:pt x="6512745" y="2095266"/>
                </a:cubicBezTo>
                <a:cubicBezTo>
                  <a:pt x="6534819" y="2115587"/>
                  <a:pt x="6534438" y="2123257"/>
                  <a:pt x="6552673" y="2143387"/>
                </a:cubicBezTo>
                <a:cubicBezTo>
                  <a:pt x="6556511" y="2143577"/>
                  <a:pt x="6560346" y="2143768"/>
                  <a:pt x="6563994" y="2147795"/>
                </a:cubicBezTo>
                <a:cubicBezTo>
                  <a:pt x="6568213" y="2140314"/>
                  <a:pt x="6561109" y="2128427"/>
                  <a:pt x="6572430" y="2132834"/>
                </a:cubicBezTo>
                <a:cubicBezTo>
                  <a:pt x="6590476" y="2156798"/>
                  <a:pt x="6601227" y="2172712"/>
                  <a:pt x="6619461" y="2192841"/>
                </a:cubicBezTo>
                <a:cubicBezTo>
                  <a:pt x="6634049" y="2208946"/>
                  <a:pt x="6648445" y="2228884"/>
                  <a:pt x="6677813" y="2257257"/>
                </a:cubicBezTo>
                <a:cubicBezTo>
                  <a:pt x="6677813" y="2257257"/>
                  <a:pt x="6681840" y="2253612"/>
                  <a:pt x="6685487" y="2257638"/>
                </a:cubicBezTo>
                <a:lnTo>
                  <a:pt x="6691580" y="2266907"/>
                </a:lnTo>
                <a:lnTo>
                  <a:pt x="6688771" y="2223084"/>
                </a:lnTo>
                <a:lnTo>
                  <a:pt x="6667332" y="2197141"/>
                </a:lnTo>
                <a:cubicBezTo>
                  <a:pt x="6655527" y="2183097"/>
                  <a:pt x="6643722" y="2169054"/>
                  <a:pt x="6629230" y="2151033"/>
                </a:cubicBezTo>
                <a:cubicBezTo>
                  <a:pt x="6618099" y="2142791"/>
                  <a:pt x="6610613" y="2138574"/>
                  <a:pt x="6603321" y="2130522"/>
                </a:cubicBezTo>
                <a:cubicBezTo>
                  <a:pt x="6570686" y="2090452"/>
                  <a:pt x="6534218" y="2050193"/>
                  <a:pt x="6493720" y="2013579"/>
                </a:cubicBezTo>
                <a:cubicBezTo>
                  <a:pt x="6475391" y="1995366"/>
                  <a:pt x="6457011" y="1978113"/>
                  <a:pt x="6439138" y="1960405"/>
                </a:cubicBezTo>
                <a:lnTo>
                  <a:pt x="6391362" y="1908599"/>
                </a:lnTo>
                <a:lnTo>
                  <a:pt x="6398708" y="1912738"/>
                </a:lnTo>
                <a:cubicBezTo>
                  <a:pt x="6398898" y="1908903"/>
                  <a:pt x="6399090" y="1905068"/>
                  <a:pt x="6391604" y="1900852"/>
                </a:cubicBezTo>
                <a:cubicBezTo>
                  <a:pt x="6391604" y="1900852"/>
                  <a:pt x="6387957" y="1896825"/>
                  <a:pt x="6387957" y="1896825"/>
                </a:cubicBezTo>
                <a:cubicBezTo>
                  <a:pt x="6388146" y="1892990"/>
                  <a:pt x="6391986" y="1893180"/>
                  <a:pt x="6391795" y="1897015"/>
                </a:cubicBezTo>
                <a:cubicBezTo>
                  <a:pt x="6421351" y="1921553"/>
                  <a:pt x="6457632" y="1965648"/>
                  <a:pt x="6494674" y="1994401"/>
                </a:cubicBezTo>
                <a:cubicBezTo>
                  <a:pt x="6502534" y="1990946"/>
                  <a:pt x="6506183" y="1994973"/>
                  <a:pt x="6499078" y="1983085"/>
                </a:cubicBezTo>
                <a:cubicBezTo>
                  <a:pt x="6491407" y="1982705"/>
                  <a:pt x="6480466" y="1970626"/>
                  <a:pt x="6469523" y="1958548"/>
                </a:cubicBezTo>
                <a:cubicBezTo>
                  <a:pt x="6477580" y="1951258"/>
                  <a:pt x="6443805" y="1934202"/>
                  <a:pt x="6425379" y="1917908"/>
                </a:cubicBezTo>
                <a:cubicBezTo>
                  <a:pt x="6377588" y="1873242"/>
                  <a:pt x="6330176" y="1820903"/>
                  <a:pt x="6274519" y="1779691"/>
                </a:cubicBezTo>
                <a:cubicBezTo>
                  <a:pt x="6267035" y="1775475"/>
                  <a:pt x="6263198" y="1775284"/>
                  <a:pt x="6255714" y="1771068"/>
                </a:cubicBezTo>
                <a:cubicBezTo>
                  <a:pt x="6237097" y="1758609"/>
                  <a:pt x="6204085" y="1726211"/>
                  <a:pt x="6188925" y="1721613"/>
                </a:cubicBezTo>
                <a:cubicBezTo>
                  <a:pt x="6192952" y="1717968"/>
                  <a:pt x="6193143" y="1714133"/>
                  <a:pt x="6181821" y="1709726"/>
                </a:cubicBezTo>
                <a:cubicBezTo>
                  <a:pt x="6178174" y="1705700"/>
                  <a:pt x="6148046" y="1692669"/>
                  <a:pt x="6148237" y="1688833"/>
                </a:cubicBezTo>
                <a:cubicBezTo>
                  <a:pt x="6151884" y="1692860"/>
                  <a:pt x="6152074" y="1689024"/>
                  <a:pt x="6155911" y="1689215"/>
                </a:cubicBezTo>
                <a:cubicBezTo>
                  <a:pt x="6126165" y="1668514"/>
                  <a:pt x="6107357" y="1659891"/>
                  <a:pt x="6077418" y="1643024"/>
                </a:cubicBezTo>
                <a:close/>
                <a:moveTo>
                  <a:pt x="11329355" y="1626097"/>
                </a:moveTo>
                <a:lnTo>
                  <a:pt x="11300277" y="1635142"/>
                </a:lnTo>
                <a:lnTo>
                  <a:pt x="11306517" y="1642970"/>
                </a:lnTo>
                <a:lnTo>
                  <a:pt x="11307007" y="1642790"/>
                </a:lnTo>
                <a:cubicBezTo>
                  <a:pt x="11313997" y="1639865"/>
                  <a:pt x="11323554" y="1639150"/>
                  <a:pt x="11330543" y="1636224"/>
                </a:cubicBezTo>
                <a:lnTo>
                  <a:pt x="11344214" y="1630503"/>
                </a:lnTo>
                <a:close/>
                <a:moveTo>
                  <a:pt x="5013373" y="1622666"/>
                </a:moveTo>
                <a:cubicBezTo>
                  <a:pt x="5006147" y="1622404"/>
                  <a:pt x="5000395" y="1621471"/>
                  <a:pt x="4995051" y="1629235"/>
                </a:cubicBezTo>
                <a:cubicBezTo>
                  <a:pt x="4997468" y="1642344"/>
                  <a:pt x="5009907" y="1638456"/>
                  <a:pt x="5017133" y="1638717"/>
                </a:cubicBezTo>
                <a:cubicBezTo>
                  <a:pt x="5170450" y="1639939"/>
                  <a:pt x="5319373" y="1662704"/>
                  <a:pt x="5467232" y="1694834"/>
                </a:cubicBezTo>
                <a:cubicBezTo>
                  <a:pt x="5472986" y="1695766"/>
                  <a:pt x="5478740" y="1696699"/>
                  <a:pt x="5484494" y="1697630"/>
                </a:cubicBezTo>
                <a:cubicBezTo>
                  <a:pt x="5492389" y="1699363"/>
                  <a:pt x="5498010" y="1703908"/>
                  <a:pt x="5493337" y="1713144"/>
                </a:cubicBezTo>
                <a:cubicBezTo>
                  <a:pt x="5491473" y="1724651"/>
                  <a:pt x="5485049" y="1722248"/>
                  <a:pt x="5477153" y="1720514"/>
                </a:cubicBezTo>
                <a:cubicBezTo>
                  <a:pt x="5448150" y="1712409"/>
                  <a:pt x="5418811" y="1706009"/>
                  <a:pt x="5389251" y="1700765"/>
                </a:cubicBezTo>
                <a:lnTo>
                  <a:pt x="5356133" y="1696011"/>
                </a:lnTo>
                <a:lnTo>
                  <a:pt x="5497172" y="1734144"/>
                </a:lnTo>
                <a:cubicBezTo>
                  <a:pt x="5722278" y="1810318"/>
                  <a:pt x="5928830" y="1926731"/>
                  <a:pt x="6108276" y="2074822"/>
                </a:cubicBezTo>
                <a:lnTo>
                  <a:pt x="6146858" y="2109890"/>
                </a:lnTo>
                <a:lnTo>
                  <a:pt x="6149367" y="2111743"/>
                </a:lnTo>
                <a:lnTo>
                  <a:pt x="6176331" y="2127293"/>
                </a:lnTo>
                <a:lnTo>
                  <a:pt x="6241887" y="2190772"/>
                </a:lnTo>
                <a:lnTo>
                  <a:pt x="6350117" y="2287711"/>
                </a:lnTo>
                <a:lnTo>
                  <a:pt x="6461731" y="2410512"/>
                </a:lnTo>
                <a:lnTo>
                  <a:pt x="6471242" y="2384680"/>
                </a:lnTo>
                <a:lnTo>
                  <a:pt x="6448551" y="2352402"/>
                </a:lnTo>
                <a:lnTo>
                  <a:pt x="6317077" y="2211359"/>
                </a:lnTo>
                <a:cubicBezTo>
                  <a:pt x="6289752" y="2185974"/>
                  <a:pt x="6264442" y="2158094"/>
                  <a:pt x="6238422" y="2132113"/>
                </a:cubicBezTo>
                <a:cubicBezTo>
                  <a:pt x="6235927" y="2130096"/>
                  <a:pt x="6232453" y="2128527"/>
                  <a:pt x="6230286" y="2126362"/>
                </a:cubicBezTo>
                <a:lnTo>
                  <a:pt x="6230166" y="2122666"/>
                </a:lnTo>
                <a:lnTo>
                  <a:pt x="6185979" y="2083352"/>
                </a:lnTo>
                <a:lnTo>
                  <a:pt x="6231235" y="2116002"/>
                </a:lnTo>
                <a:lnTo>
                  <a:pt x="6238420" y="2110045"/>
                </a:lnTo>
                <a:cubicBezTo>
                  <a:pt x="6241817" y="2109286"/>
                  <a:pt x="6245645" y="2109906"/>
                  <a:pt x="6249447" y="2111328"/>
                </a:cubicBezTo>
                <a:cubicBezTo>
                  <a:pt x="6266545" y="2117726"/>
                  <a:pt x="6280920" y="2128520"/>
                  <a:pt x="6291377" y="2141096"/>
                </a:cubicBezTo>
                <a:cubicBezTo>
                  <a:pt x="6324765" y="2176331"/>
                  <a:pt x="6360616" y="2210050"/>
                  <a:pt x="6394627" y="2245789"/>
                </a:cubicBezTo>
                <a:lnTo>
                  <a:pt x="6436562" y="2293242"/>
                </a:lnTo>
                <a:lnTo>
                  <a:pt x="6437768" y="2294418"/>
                </a:lnTo>
                <a:lnTo>
                  <a:pt x="6440279" y="2297454"/>
                </a:lnTo>
                <a:lnTo>
                  <a:pt x="6443729" y="2301354"/>
                </a:lnTo>
                <a:lnTo>
                  <a:pt x="6444971" y="2303119"/>
                </a:lnTo>
                <a:lnTo>
                  <a:pt x="6483937" y="2350194"/>
                </a:lnTo>
                <a:lnTo>
                  <a:pt x="6488663" y="2337349"/>
                </a:lnTo>
                <a:lnTo>
                  <a:pt x="6433933" y="2261706"/>
                </a:lnTo>
                <a:lnTo>
                  <a:pt x="6285011" y="2099996"/>
                </a:lnTo>
                <a:lnTo>
                  <a:pt x="6267052" y="2081952"/>
                </a:lnTo>
                <a:cubicBezTo>
                  <a:pt x="6262499" y="2077809"/>
                  <a:pt x="6257211" y="2073999"/>
                  <a:pt x="6252693" y="2068951"/>
                </a:cubicBezTo>
                <a:lnTo>
                  <a:pt x="6251057" y="2065525"/>
                </a:lnTo>
                <a:lnTo>
                  <a:pt x="6061716" y="1909575"/>
                </a:lnTo>
                <a:cubicBezTo>
                  <a:pt x="5991321" y="1859387"/>
                  <a:pt x="5916639" y="1813562"/>
                  <a:pt x="5837514" y="1772266"/>
                </a:cubicBezTo>
                <a:lnTo>
                  <a:pt x="5717199" y="1719450"/>
                </a:lnTo>
                <a:lnTo>
                  <a:pt x="5584900" y="1679208"/>
                </a:lnTo>
                <a:cubicBezTo>
                  <a:pt x="5537180" y="1666082"/>
                  <a:pt x="5488942" y="1654747"/>
                  <a:pt x="5440035" y="1646823"/>
                </a:cubicBezTo>
                <a:cubicBezTo>
                  <a:pt x="5414210" y="1640822"/>
                  <a:pt x="5391457" y="1629868"/>
                  <a:pt x="5365518" y="1647015"/>
                </a:cubicBezTo>
                <a:cubicBezTo>
                  <a:pt x="5350677" y="1657328"/>
                  <a:pt x="5329263" y="1649316"/>
                  <a:pt x="5310532" y="1647190"/>
                </a:cubicBezTo>
                <a:cubicBezTo>
                  <a:pt x="5212050" y="1629873"/>
                  <a:pt x="5112378" y="1625532"/>
                  <a:pt x="5013373" y="1622666"/>
                </a:cubicBezTo>
                <a:close/>
                <a:moveTo>
                  <a:pt x="5786006" y="1611402"/>
                </a:moveTo>
                <a:lnTo>
                  <a:pt x="5786068" y="1611427"/>
                </a:lnTo>
                <a:lnTo>
                  <a:pt x="5786068" y="1611402"/>
                </a:lnTo>
                <a:close/>
                <a:moveTo>
                  <a:pt x="1093926" y="1607896"/>
                </a:moveTo>
                <a:cubicBezTo>
                  <a:pt x="1030229" y="1605725"/>
                  <a:pt x="966215" y="1606799"/>
                  <a:pt x="901810" y="1611873"/>
                </a:cubicBezTo>
                <a:lnTo>
                  <a:pt x="840924" y="1618840"/>
                </a:lnTo>
                <a:lnTo>
                  <a:pt x="843366" y="1626503"/>
                </a:lnTo>
                <a:cubicBezTo>
                  <a:pt x="842445" y="1629572"/>
                  <a:pt x="843366" y="1632945"/>
                  <a:pt x="846438" y="1634787"/>
                </a:cubicBezTo>
                <a:cubicBezTo>
                  <a:pt x="846438" y="1636012"/>
                  <a:pt x="846438" y="1637239"/>
                  <a:pt x="846438" y="1638466"/>
                </a:cubicBezTo>
                <a:cubicBezTo>
                  <a:pt x="843673" y="1640000"/>
                  <a:pt x="842445" y="1641841"/>
                  <a:pt x="842751" y="1645828"/>
                </a:cubicBezTo>
                <a:lnTo>
                  <a:pt x="842591" y="1646042"/>
                </a:lnTo>
                <a:lnTo>
                  <a:pt x="923277" y="1638023"/>
                </a:lnTo>
                <a:cubicBezTo>
                  <a:pt x="1047793" y="1630217"/>
                  <a:pt x="1172700" y="1632168"/>
                  <a:pt x="1298386" y="1647780"/>
                </a:cubicBezTo>
                <a:cubicBezTo>
                  <a:pt x="1342493" y="1653635"/>
                  <a:pt x="1386308" y="1660563"/>
                  <a:pt x="1429781" y="1668711"/>
                </a:cubicBezTo>
                <a:lnTo>
                  <a:pt x="1539651" y="1692705"/>
                </a:lnTo>
                <a:lnTo>
                  <a:pt x="1540816" y="1691624"/>
                </a:lnTo>
                <a:cubicBezTo>
                  <a:pt x="1542939" y="1689501"/>
                  <a:pt x="1544119" y="1686671"/>
                  <a:pt x="1541996" y="1684313"/>
                </a:cubicBezTo>
                <a:cubicBezTo>
                  <a:pt x="1540108" y="1682427"/>
                  <a:pt x="1537513" y="1684313"/>
                  <a:pt x="1535625" y="1685728"/>
                </a:cubicBezTo>
                <a:cubicBezTo>
                  <a:pt x="1533974" y="1686907"/>
                  <a:pt x="1532793" y="1689030"/>
                  <a:pt x="1530670" y="1689737"/>
                </a:cubicBezTo>
                <a:cubicBezTo>
                  <a:pt x="1527602" y="1690916"/>
                  <a:pt x="1525715" y="1690445"/>
                  <a:pt x="1525950" y="1686671"/>
                </a:cubicBezTo>
                <a:cubicBezTo>
                  <a:pt x="1526187" y="1681483"/>
                  <a:pt x="1528311" y="1677238"/>
                  <a:pt x="1531142" y="1673229"/>
                </a:cubicBezTo>
                <a:lnTo>
                  <a:pt x="1531142" y="1666469"/>
                </a:lnTo>
                <a:lnTo>
                  <a:pt x="1472889" y="1653805"/>
                </a:lnTo>
                <a:cubicBezTo>
                  <a:pt x="1347446" y="1629558"/>
                  <a:pt x="1221320" y="1612238"/>
                  <a:pt x="1093926" y="1607896"/>
                </a:cubicBezTo>
                <a:close/>
                <a:moveTo>
                  <a:pt x="11301516" y="1604577"/>
                </a:moveTo>
                <a:lnTo>
                  <a:pt x="11301162" y="1604783"/>
                </a:lnTo>
                <a:lnTo>
                  <a:pt x="11281366" y="1611416"/>
                </a:lnTo>
                <a:lnTo>
                  <a:pt x="11292353" y="1625201"/>
                </a:lnTo>
                <a:lnTo>
                  <a:pt x="11315108" y="1618298"/>
                </a:lnTo>
                <a:close/>
                <a:moveTo>
                  <a:pt x="5818474" y="1603296"/>
                </a:moveTo>
                <a:lnTo>
                  <a:pt x="5822072" y="1604196"/>
                </a:lnTo>
                <a:cubicBezTo>
                  <a:pt x="5822072" y="1604196"/>
                  <a:pt x="5822072" y="1604196"/>
                  <a:pt x="5818474" y="1604197"/>
                </a:cubicBezTo>
                <a:close/>
                <a:moveTo>
                  <a:pt x="11443269" y="1601367"/>
                </a:moveTo>
                <a:cubicBezTo>
                  <a:pt x="11443269" y="1601367"/>
                  <a:pt x="11440879" y="1601545"/>
                  <a:pt x="11438669" y="1604113"/>
                </a:cubicBezTo>
                <a:cubicBezTo>
                  <a:pt x="11433890" y="1604470"/>
                  <a:pt x="11431500" y="1604649"/>
                  <a:pt x="11429110" y="1604828"/>
                </a:cubicBezTo>
                <a:cubicBezTo>
                  <a:pt x="11431322" y="1602260"/>
                  <a:pt x="11433712" y="1602081"/>
                  <a:pt x="11436101" y="1601902"/>
                </a:cubicBezTo>
                <a:cubicBezTo>
                  <a:pt x="11436101" y="1601902"/>
                  <a:pt x="11436101" y="1601902"/>
                  <a:pt x="11438490" y="1601724"/>
                </a:cubicBezTo>
                <a:cubicBezTo>
                  <a:pt x="11440879" y="1601545"/>
                  <a:pt x="11440879" y="1601545"/>
                  <a:pt x="11440879" y="1601545"/>
                </a:cubicBezTo>
                <a:close/>
                <a:moveTo>
                  <a:pt x="3850133" y="1600633"/>
                </a:moveTo>
                <a:cubicBezTo>
                  <a:pt x="3850133" y="1600633"/>
                  <a:pt x="3850133" y="1600633"/>
                  <a:pt x="3853369" y="1602700"/>
                </a:cubicBezTo>
                <a:lnTo>
                  <a:pt x="3842616" y="1606720"/>
                </a:lnTo>
                <a:close/>
                <a:moveTo>
                  <a:pt x="5807670" y="1600592"/>
                </a:moveTo>
                <a:cubicBezTo>
                  <a:pt x="5796870" y="1604197"/>
                  <a:pt x="5818472" y="1611402"/>
                  <a:pt x="5818474" y="1618609"/>
                </a:cubicBezTo>
                <a:cubicBezTo>
                  <a:pt x="5800471" y="1611402"/>
                  <a:pt x="5796870" y="1615007"/>
                  <a:pt x="5789670" y="1611403"/>
                </a:cubicBezTo>
                <a:lnTo>
                  <a:pt x="5788641" y="1612432"/>
                </a:lnTo>
                <a:lnTo>
                  <a:pt x="5810097" y="1620819"/>
                </a:lnTo>
                <a:lnTo>
                  <a:pt x="5851378" y="1642319"/>
                </a:lnTo>
                <a:lnTo>
                  <a:pt x="5853574" y="1635726"/>
                </a:lnTo>
                <a:cubicBezTo>
                  <a:pt x="5856276" y="1634825"/>
                  <a:pt x="5859876" y="1634824"/>
                  <a:pt x="5861676" y="1633022"/>
                </a:cubicBezTo>
                <a:cubicBezTo>
                  <a:pt x="5858075" y="1625817"/>
                  <a:pt x="5850875" y="1622212"/>
                  <a:pt x="5843675" y="1615007"/>
                </a:cubicBezTo>
                <a:cubicBezTo>
                  <a:pt x="5847273" y="1618609"/>
                  <a:pt x="5850874" y="1618609"/>
                  <a:pt x="5850874" y="1618609"/>
                </a:cubicBezTo>
                <a:cubicBezTo>
                  <a:pt x="5854476" y="1622213"/>
                  <a:pt x="5854476" y="1622213"/>
                  <a:pt x="5858075" y="1622213"/>
                </a:cubicBezTo>
                <a:cubicBezTo>
                  <a:pt x="5858075" y="1618609"/>
                  <a:pt x="5854475" y="1618609"/>
                  <a:pt x="5854475" y="1618609"/>
                </a:cubicBezTo>
                <a:cubicBezTo>
                  <a:pt x="5850875" y="1615007"/>
                  <a:pt x="5847277" y="1615007"/>
                  <a:pt x="5847277" y="1615007"/>
                </a:cubicBezTo>
                <a:cubicBezTo>
                  <a:pt x="5847277" y="1615007"/>
                  <a:pt x="5843675" y="1611403"/>
                  <a:pt x="5843675" y="1611403"/>
                </a:cubicBezTo>
                <a:cubicBezTo>
                  <a:pt x="5836475" y="1607800"/>
                  <a:pt x="5829273" y="1604197"/>
                  <a:pt x="5825672" y="1600593"/>
                </a:cubicBezTo>
                <a:cubicBezTo>
                  <a:pt x="5825672" y="1600593"/>
                  <a:pt x="5825672" y="1600593"/>
                  <a:pt x="5822072" y="1600593"/>
                </a:cubicBezTo>
                <a:cubicBezTo>
                  <a:pt x="5822072" y="1600593"/>
                  <a:pt x="5818474" y="1600593"/>
                  <a:pt x="5818474" y="1600593"/>
                </a:cubicBezTo>
                <a:lnTo>
                  <a:pt x="5818474" y="1603296"/>
                </a:lnTo>
                <a:lnTo>
                  <a:pt x="5814872" y="1602395"/>
                </a:lnTo>
                <a:cubicBezTo>
                  <a:pt x="5813073" y="1602395"/>
                  <a:pt x="5811270" y="1602395"/>
                  <a:pt x="5807670" y="1600592"/>
                </a:cubicBezTo>
                <a:close/>
                <a:moveTo>
                  <a:pt x="12017190" y="1596902"/>
                </a:moveTo>
                <a:cubicBezTo>
                  <a:pt x="12017190" y="1596902"/>
                  <a:pt x="12017190" y="1596902"/>
                  <a:pt x="12014802" y="1597080"/>
                </a:cubicBezTo>
                <a:cubicBezTo>
                  <a:pt x="12012412" y="1597258"/>
                  <a:pt x="12012412" y="1597258"/>
                  <a:pt x="12012412" y="1597258"/>
                </a:cubicBezTo>
                <a:lnTo>
                  <a:pt x="12011728" y="1596978"/>
                </a:lnTo>
                <a:close/>
                <a:moveTo>
                  <a:pt x="5729195" y="1588094"/>
                </a:moveTo>
                <a:lnTo>
                  <a:pt x="5727368" y="1588484"/>
                </a:lnTo>
                <a:lnTo>
                  <a:pt x="5750519" y="1597531"/>
                </a:lnTo>
                <a:lnTo>
                  <a:pt x="5741513" y="1592486"/>
                </a:lnTo>
                <a:cubicBezTo>
                  <a:pt x="5736788" y="1590233"/>
                  <a:pt x="5732626" y="1588657"/>
                  <a:pt x="5729195" y="1588094"/>
                </a:cubicBezTo>
                <a:close/>
                <a:moveTo>
                  <a:pt x="6445161" y="1583619"/>
                </a:moveTo>
                <a:cubicBezTo>
                  <a:pt x="6458401" y="1592444"/>
                  <a:pt x="6449574" y="1592446"/>
                  <a:pt x="6458402" y="1601272"/>
                </a:cubicBezTo>
                <a:cubicBezTo>
                  <a:pt x="6467224" y="1605686"/>
                  <a:pt x="6453988" y="1592446"/>
                  <a:pt x="6467224" y="1596859"/>
                </a:cubicBezTo>
                <a:cubicBezTo>
                  <a:pt x="6476055" y="1610098"/>
                  <a:pt x="6489293" y="1614513"/>
                  <a:pt x="6493708" y="1623339"/>
                </a:cubicBezTo>
                <a:cubicBezTo>
                  <a:pt x="6489293" y="1618926"/>
                  <a:pt x="6484877" y="1614513"/>
                  <a:pt x="6480468" y="1614513"/>
                </a:cubicBezTo>
                <a:cubicBezTo>
                  <a:pt x="6502530" y="1632165"/>
                  <a:pt x="6529013" y="1654232"/>
                  <a:pt x="6559906" y="1676299"/>
                </a:cubicBezTo>
                <a:cubicBezTo>
                  <a:pt x="6590799" y="1698366"/>
                  <a:pt x="6621689" y="1720433"/>
                  <a:pt x="6648172" y="1738086"/>
                </a:cubicBezTo>
                <a:cubicBezTo>
                  <a:pt x="6643759" y="1738086"/>
                  <a:pt x="6643759" y="1742499"/>
                  <a:pt x="6648172" y="1746913"/>
                </a:cubicBezTo>
                <a:cubicBezTo>
                  <a:pt x="6674652" y="1768979"/>
                  <a:pt x="6696717" y="1786632"/>
                  <a:pt x="6718784" y="1813113"/>
                </a:cubicBezTo>
                <a:cubicBezTo>
                  <a:pt x="6727610" y="1808699"/>
                  <a:pt x="6736436" y="1830765"/>
                  <a:pt x="6745263" y="1839593"/>
                </a:cubicBezTo>
                <a:cubicBezTo>
                  <a:pt x="6749678" y="1844006"/>
                  <a:pt x="6754092" y="1839593"/>
                  <a:pt x="6758503" y="1848420"/>
                </a:cubicBezTo>
                <a:cubicBezTo>
                  <a:pt x="6762917" y="1848420"/>
                  <a:pt x="6767331" y="1861660"/>
                  <a:pt x="6776157" y="1870486"/>
                </a:cubicBezTo>
                <a:cubicBezTo>
                  <a:pt x="6789396" y="1883726"/>
                  <a:pt x="6807051" y="1896966"/>
                  <a:pt x="6820290" y="1910206"/>
                </a:cubicBezTo>
                <a:cubicBezTo>
                  <a:pt x="6837943" y="1927860"/>
                  <a:pt x="6842356" y="1927860"/>
                  <a:pt x="6860009" y="1949926"/>
                </a:cubicBezTo>
                <a:lnTo>
                  <a:pt x="6881151" y="1971614"/>
                </a:lnTo>
                <a:lnTo>
                  <a:pt x="6931108" y="1901353"/>
                </a:lnTo>
                <a:lnTo>
                  <a:pt x="6873248" y="1857246"/>
                </a:lnTo>
                <a:cubicBezTo>
                  <a:pt x="6824703" y="1826353"/>
                  <a:pt x="6780571" y="1795460"/>
                  <a:pt x="6736436" y="1764566"/>
                </a:cubicBezTo>
                <a:cubicBezTo>
                  <a:pt x="6736436" y="1755738"/>
                  <a:pt x="6740851" y="1755739"/>
                  <a:pt x="6749678" y="1755739"/>
                </a:cubicBezTo>
                <a:cubicBezTo>
                  <a:pt x="6709956" y="1733672"/>
                  <a:pt x="6683479" y="1716019"/>
                  <a:pt x="6652584" y="1702780"/>
                </a:cubicBezTo>
                <a:cubicBezTo>
                  <a:pt x="6621689" y="1685126"/>
                  <a:pt x="6590799" y="1671886"/>
                  <a:pt x="6551080" y="1645405"/>
                </a:cubicBezTo>
                <a:cubicBezTo>
                  <a:pt x="6555492" y="1649819"/>
                  <a:pt x="6555492" y="1649819"/>
                  <a:pt x="6555490" y="1645405"/>
                </a:cubicBezTo>
                <a:cubicBezTo>
                  <a:pt x="6555490" y="1645405"/>
                  <a:pt x="6555492" y="1640991"/>
                  <a:pt x="6551080" y="1636580"/>
                </a:cubicBezTo>
                <a:cubicBezTo>
                  <a:pt x="6551080" y="1632165"/>
                  <a:pt x="6551080" y="1632165"/>
                  <a:pt x="6551080" y="1632165"/>
                </a:cubicBezTo>
                <a:cubicBezTo>
                  <a:pt x="6542255" y="1627752"/>
                  <a:pt x="6533424" y="1618926"/>
                  <a:pt x="6529013" y="1623339"/>
                </a:cubicBezTo>
                <a:cubicBezTo>
                  <a:pt x="6529013" y="1618926"/>
                  <a:pt x="6524602" y="1614513"/>
                  <a:pt x="6520186" y="1614513"/>
                </a:cubicBezTo>
                <a:cubicBezTo>
                  <a:pt x="6515773" y="1610098"/>
                  <a:pt x="6515773" y="1614513"/>
                  <a:pt x="6515773" y="1614513"/>
                </a:cubicBezTo>
                <a:cubicBezTo>
                  <a:pt x="6515773" y="1618926"/>
                  <a:pt x="6515773" y="1618926"/>
                  <a:pt x="6515773" y="1618926"/>
                </a:cubicBezTo>
                <a:cubicBezTo>
                  <a:pt x="6493708" y="1601272"/>
                  <a:pt x="6480469" y="1601272"/>
                  <a:pt x="6458402" y="1583619"/>
                </a:cubicBezTo>
                <a:cubicBezTo>
                  <a:pt x="6458402" y="1596859"/>
                  <a:pt x="6449574" y="1583619"/>
                  <a:pt x="6445161" y="1583619"/>
                </a:cubicBezTo>
                <a:close/>
                <a:moveTo>
                  <a:pt x="1284334" y="1582209"/>
                </a:moveTo>
                <a:cubicBezTo>
                  <a:pt x="1284335" y="1599384"/>
                  <a:pt x="1298386" y="1596260"/>
                  <a:pt x="1307754" y="1597821"/>
                </a:cubicBezTo>
                <a:lnTo>
                  <a:pt x="1535475" y="1641297"/>
                </a:lnTo>
                <a:lnTo>
                  <a:pt x="1538692" y="1635732"/>
                </a:lnTo>
                <a:cubicBezTo>
                  <a:pt x="1541288" y="1633609"/>
                  <a:pt x="1541524" y="1631958"/>
                  <a:pt x="1538928" y="1630072"/>
                </a:cubicBezTo>
                <a:cubicBezTo>
                  <a:pt x="1537513" y="1629128"/>
                  <a:pt x="1536569" y="1628186"/>
                  <a:pt x="1537040" y="1626299"/>
                </a:cubicBezTo>
                <a:cubicBezTo>
                  <a:pt x="1537513" y="1623705"/>
                  <a:pt x="1539401" y="1624176"/>
                  <a:pt x="1541051" y="1623705"/>
                </a:cubicBezTo>
                <a:lnTo>
                  <a:pt x="1541754" y="1623604"/>
                </a:lnTo>
                <a:lnTo>
                  <a:pt x="1524925" y="1619264"/>
                </a:lnTo>
                <a:cubicBezTo>
                  <a:pt x="1472767" y="1607384"/>
                  <a:pt x="1420169" y="1597041"/>
                  <a:pt x="1367084" y="1588454"/>
                </a:cubicBezTo>
                <a:cubicBezTo>
                  <a:pt x="1340542" y="1585331"/>
                  <a:pt x="1312438" y="1577525"/>
                  <a:pt x="1284334" y="1582209"/>
                </a:cubicBezTo>
                <a:close/>
                <a:moveTo>
                  <a:pt x="11263868" y="1571431"/>
                </a:moveTo>
                <a:lnTo>
                  <a:pt x="11253650" y="1575897"/>
                </a:lnTo>
                <a:lnTo>
                  <a:pt x="11253252" y="1576142"/>
                </a:lnTo>
                <a:lnTo>
                  <a:pt x="11254953" y="1578278"/>
                </a:lnTo>
                <a:lnTo>
                  <a:pt x="11256793" y="1577764"/>
                </a:lnTo>
                <a:cubicBezTo>
                  <a:pt x="11258773" y="1576116"/>
                  <a:pt x="11261027" y="1574144"/>
                  <a:pt x="11265806" y="1573787"/>
                </a:cubicBezTo>
                <a:lnTo>
                  <a:pt x="11266135" y="1573407"/>
                </a:lnTo>
                <a:close/>
                <a:moveTo>
                  <a:pt x="11625824" y="1568495"/>
                </a:moveTo>
                <a:cubicBezTo>
                  <a:pt x="11626002" y="1570885"/>
                  <a:pt x="11626002" y="1570885"/>
                  <a:pt x="11626002" y="1570885"/>
                </a:cubicBezTo>
                <a:cubicBezTo>
                  <a:pt x="11623613" y="1571063"/>
                  <a:pt x="11623613" y="1571063"/>
                  <a:pt x="11623613" y="1571063"/>
                </a:cubicBezTo>
                <a:cubicBezTo>
                  <a:pt x="11626002" y="1570885"/>
                  <a:pt x="11625824" y="1568495"/>
                  <a:pt x="11625824" y="1568495"/>
                </a:cubicBezTo>
                <a:close/>
                <a:moveTo>
                  <a:pt x="2526989" y="1561572"/>
                </a:moveTo>
                <a:cubicBezTo>
                  <a:pt x="2530161" y="1561608"/>
                  <a:pt x="2533189" y="1562400"/>
                  <a:pt x="2535640" y="1565856"/>
                </a:cubicBezTo>
                <a:cubicBezTo>
                  <a:pt x="2536504" y="1567008"/>
                  <a:pt x="2538235" y="1568448"/>
                  <a:pt x="2540542" y="1568448"/>
                </a:cubicBezTo>
                <a:cubicBezTo>
                  <a:pt x="2543714" y="1568160"/>
                  <a:pt x="2545445" y="1569889"/>
                  <a:pt x="2546021" y="1573057"/>
                </a:cubicBezTo>
                <a:cubicBezTo>
                  <a:pt x="2546598" y="1575073"/>
                  <a:pt x="2548040" y="1576225"/>
                  <a:pt x="2549482" y="1577665"/>
                </a:cubicBezTo>
                <a:cubicBezTo>
                  <a:pt x="2553231" y="1581121"/>
                  <a:pt x="2554962" y="1585154"/>
                  <a:pt x="2553520" y="1590338"/>
                </a:cubicBezTo>
                <a:cubicBezTo>
                  <a:pt x="2552655" y="1593218"/>
                  <a:pt x="2553520" y="1596387"/>
                  <a:pt x="2556404" y="1598115"/>
                </a:cubicBezTo>
                <a:cubicBezTo>
                  <a:pt x="2556404" y="1599266"/>
                  <a:pt x="2556404" y="1600419"/>
                  <a:pt x="2556404" y="1601571"/>
                </a:cubicBezTo>
                <a:cubicBezTo>
                  <a:pt x="2553808" y="1603011"/>
                  <a:pt x="2552655" y="1604739"/>
                  <a:pt x="2552942" y="1608483"/>
                </a:cubicBezTo>
                <a:cubicBezTo>
                  <a:pt x="2553231" y="1613668"/>
                  <a:pt x="2550924" y="1617700"/>
                  <a:pt x="2545156" y="1618853"/>
                </a:cubicBezTo>
                <a:cubicBezTo>
                  <a:pt x="2542561" y="1619140"/>
                  <a:pt x="2543138" y="1621156"/>
                  <a:pt x="2543138" y="1622885"/>
                </a:cubicBezTo>
                <a:cubicBezTo>
                  <a:pt x="2543138" y="1625765"/>
                  <a:pt x="2541984" y="1626341"/>
                  <a:pt x="2539677" y="1624324"/>
                </a:cubicBezTo>
                <a:cubicBezTo>
                  <a:pt x="2536216" y="1621445"/>
                  <a:pt x="2533909" y="1621445"/>
                  <a:pt x="2533044" y="1626341"/>
                </a:cubicBezTo>
                <a:cubicBezTo>
                  <a:pt x="2532756" y="1627493"/>
                  <a:pt x="2531891" y="1628934"/>
                  <a:pt x="2530737" y="1627493"/>
                </a:cubicBezTo>
                <a:cubicBezTo>
                  <a:pt x="2526988" y="1623748"/>
                  <a:pt x="2524393" y="1626053"/>
                  <a:pt x="2521509" y="1628645"/>
                </a:cubicBezTo>
                <a:cubicBezTo>
                  <a:pt x="2521220" y="1629221"/>
                  <a:pt x="2520067" y="1629221"/>
                  <a:pt x="2519489" y="1629221"/>
                </a:cubicBezTo>
                <a:cubicBezTo>
                  <a:pt x="2512568" y="1625189"/>
                  <a:pt x="2505935" y="1620580"/>
                  <a:pt x="2499014" y="1616260"/>
                </a:cubicBezTo>
                <a:cubicBezTo>
                  <a:pt x="2495841" y="1614244"/>
                  <a:pt x="2494112" y="1608772"/>
                  <a:pt x="2492670" y="1604452"/>
                </a:cubicBezTo>
                <a:cubicBezTo>
                  <a:pt x="2492093" y="1602723"/>
                  <a:pt x="2492381" y="1600995"/>
                  <a:pt x="2490651" y="1599555"/>
                </a:cubicBezTo>
                <a:cubicBezTo>
                  <a:pt x="2488920" y="1598115"/>
                  <a:pt x="2489209" y="1596387"/>
                  <a:pt x="2490362" y="1594658"/>
                </a:cubicBezTo>
                <a:cubicBezTo>
                  <a:pt x="2490939" y="1593506"/>
                  <a:pt x="2492093" y="1592066"/>
                  <a:pt x="2491228" y="1590914"/>
                </a:cubicBezTo>
                <a:cubicBezTo>
                  <a:pt x="2488344" y="1587458"/>
                  <a:pt x="2488055" y="1584865"/>
                  <a:pt x="2492670" y="1583138"/>
                </a:cubicBezTo>
                <a:cubicBezTo>
                  <a:pt x="2493823" y="1582849"/>
                  <a:pt x="2494112" y="1581121"/>
                  <a:pt x="2492958" y="1580257"/>
                </a:cubicBezTo>
                <a:cubicBezTo>
                  <a:pt x="2489209" y="1577089"/>
                  <a:pt x="2493246" y="1575649"/>
                  <a:pt x="2493823" y="1573344"/>
                </a:cubicBezTo>
                <a:cubicBezTo>
                  <a:pt x="2495841" y="1565568"/>
                  <a:pt x="2504782" y="1567872"/>
                  <a:pt x="2508243" y="1562111"/>
                </a:cubicBezTo>
                <a:cubicBezTo>
                  <a:pt x="2509397" y="1560096"/>
                  <a:pt x="2514876" y="1561535"/>
                  <a:pt x="2517471" y="1561824"/>
                </a:cubicBezTo>
                <a:cubicBezTo>
                  <a:pt x="2520500" y="1562256"/>
                  <a:pt x="2523816" y="1561536"/>
                  <a:pt x="2526989" y="1561572"/>
                </a:cubicBezTo>
                <a:close/>
                <a:moveTo>
                  <a:pt x="11737946" y="1557710"/>
                </a:moveTo>
                <a:cubicBezTo>
                  <a:pt x="11737946" y="1557710"/>
                  <a:pt x="11737946" y="1557710"/>
                  <a:pt x="11735556" y="1557889"/>
                </a:cubicBezTo>
                <a:lnTo>
                  <a:pt x="11735549" y="1557776"/>
                </a:lnTo>
                <a:close/>
                <a:moveTo>
                  <a:pt x="11740157" y="1555142"/>
                </a:moveTo>
                <a:lnTo>
                  <a:pt x="11740023" y="1555298"/>
                </a:lnTo>
                <a:lnTo>
                  <a:pt x="11737766" y="1555321"/>
                </a:lnTo>
                <a:cubicBezTo>
                  <a:pt x="11737766" y="1555321"/>
                  <a:pt x="11737766" y="1555321"/>
                  <a:pt x="11740157" y="1555142"/>
                </a:cubicBezTo>
                <a:close/>
                <a:moveTo>
                  <a:pt x="11245767" y="1554323"/>
                </a:moveTo>
                <a:lnTo>
                  <a:pt x="11236367" y="1558672"/>
                </a:lnTo>
                <a:lnTo>
                  <a:pt x="11242962" y="1564701"/>
                </a:lnTo>
                <a:lnTo>
                  <a:pt x="11252069" y="1561090"/>
                </a:lnTo>
                <a:close/>
                <a:moveTo>
                  <a:pt x="11702451" y="1548951"/>
                </a:moveTo>
                <a:cubicBezTo>
                  <a:pt x="11709708" y="1549609"/>
                  <a:pt x="11717011" y="1550866"/>
                  <a:pt x="11723074" y="1551613"/>
                </a:cubicBezTo>
                <a:cubicBezTo>
                  <a:pt x="11720684" y="1551792"/>
                  <a:pt x="11720684" y="1551792"/>
                  <a:pt x="11720863" y="1554182"/>
                </a:cubicBezTo>
                <a:cubicBezTo>
                  <a:pt x="11720863" y="1554182"/>
                  <a:pt x="11723253" y="1554003"/>
                  <a:pt x="11723253" y="1554003"/>
                </a:cubicBezTo>
                <a:cubicBezTo>
                  <a:pt x="11732987" y="1555678"/>
                  <a:pt x="11732987" y="1555678"/>
                  <a:pt x="11732987" y="1555678"/>
                </a:cubicBezTo>
                <a:cubicBezTo>
                  <a:pt x="11735379" y="1555499"/>
                  <a:pt x="11735379" y="1555499"/>
                  <a:pt x="11735379" y="1555499"/>
                </a:cubicBezTo>
                <a:lnTo>
                  <a:pt x="11735549" y="1557776"/>
                </a:lnTo>
                <a:lnTo>
                  <a:pt x="11731613" y="1557883"/>
                </a:lnTo>
                <a:cubicBezTo>
                  <a:pt x="11727537" y="1559089"/>
                  <a:pt x="11728700" y="1562606"/>
                  <a:pt x="11721399" y="1561350"/>
                </a:cubicBezTo>
                <a:cubicBezTo>
                  <a:pt x="11721218" y="1558961"/>
                  <a:pt x="11721218" y="1558961"/>
                  <a:pt x="11718831" y="1559139"/>
                </a:cubicBezTo>
                <a:cubicBezTo>
                  <a:pt x="11716442" y="1559318"/>
                  <a:pt x="11716442" y="1559318"/>
                  <a:pt x="11716442" y="1559318"/>
                </a:cubicBezTo>
                <a:cubicBezTo>
                  <a:pt x="11716263" y="1556929"/>
                  <a:pt x="11716263" y="1556929"/>
                  <a:pt x="11713872" y="1557107"/>
                </a:cubicBezTo>
                <a:cubicBezTo>
                  <a:pt x="11713872" y="1557107"/>
                  <a:pt x="11713872" y="1557107"/>
                  <a:pt x="11711484" y="1557285"/>
                </a:cubicBezTo>
                <a:cubicBezTo>
                  <a:pt x="11711662" y="1559675"/>
                  <a:pt x="11714052" y="1559497"/>
                  <a:pt x="11711662" y="1559675"/>
                </a:cubicBezTo>
                <a:cubicBezTo>
                  <a:pt x="11704495" y="1560212"/>
                  <a:pt x="11697146" y="1558358"/>
                  <a:pt x="11692726" y="1563494"/>
                </a:cubicBezTo>
                <a:cubicBezTo>
                  <a:pt x="11694936" y="1560926"/>
                  <a:pt x="11694936" y="1560926"/>
                  <a:pt x="11692548" y="1561105"/>
                </a:cubicBezTo>
                <a:cubicBezTo>
                  <a:pt x="11689979" y="1558893"/>
                  <a:pt x="11687768" y="1561461"/>
                  <a:pt x="11687768" y="1561461"/>
                </a:cubicBezTo>
                <a:cubicBezTo>
                  <a:pt x="11687768" y="1561461"/>
                  <a:pt x="11687768" y="1561461"/>
                  <a:pt x="11685380" y="1561641"/>
                </a:cubicBezTo>
                <a:cubicBezTo>
                  <a:pt x="11677854" y="1557398"/>
                  <a:pt x="11671221" y="1565101"/>
                  <a:pt x="11661307" y="1561037"/>
                </a:cubicBezTo>
                <a:cubicBezTo>
                  <a:pt x="11661485" y="1563427"/>
                  <a:pt x="11661485" y="1563427"/>
                  <a:pt x="11661485" y="1563427"/>
                </a:cubicBezTo>
                <a:cubicBezTo>
                  <a:pt x="11661307" y="1561037"/>
                  <a:pt x="11658917" y="1561215"/>
                  <a:pt x="11658917" y="1561215"/>
                </a:cubicBezTo>
                <a:cubicBezTo>
                  <a:pt x="11656527" y="1561395"/>
                  <a:pt x="11656527" y="1561395"/>
                  <a:pt x="11656706" y="1563784"/>
                </a:cubicBezTo>
                <a:cubicBezTo>
                  <a:pt x="11649538" y="1564320"/>
                  <a:pt x="11642371" y="1564856"/>
                  <a:pt x="11642371" y="1564856"/>
                </a:cubicBezTo>
                <a:cubicBezTo>
                  <a:pt x="11635201" y="1565391"/>
                  <a:pt x="11647328" y="1566888"/>
                  <a:pt x="11635381" y="1567781"/>
                </a:cubicBezTo>
                <a:cubicBezTo>
                  <a:pt x="11637591" y="1565213"/>
                  <a:pt x="11635024" y="1563003"/>
                  <a:pt x="11632813" y="1565571"/>
                </a:cubicBezTo>
                <a:cubicBezTo>
                  <a:pt x="11630602" y="1568138"/>
                  <a:pt x="11642727" y="1569634"/>
                  <a:pt x="11630780" y="1570527"/>
                </a:cubicBezTo>
                <a:cubicBezTo>
                  <a:pt x="11630780" y="1570527"/>
                  <a:pt x="11630780" y="1570527"/>
                  <a:pt x="11630602" y="1568138"/>
                </a:cubicBezTo>
                <a:cubicBezTo>
                  <a:pt x="11630602" y="1568138"/>
                  <a:pt x="11630602" y="1568138"/>
                  <a:pt x="11628212" y="1568317"/>
                </a:cubicBezTo>
                <a:cubicBezTo>
                  <a:pt x="11628212" y="1568317"/>
                  <a:pt x="11625824" y="1568495"/>
                  <a:pt x="11625824" y="1568495"/>
                </a:cubicBezTo>
                <a:cubicBezTo>
                  <a:pt x="11623434" y="1568674"/>
                  <a:pt x="11623434" y="1568674"/>
                  <a:pt x="11623434" y="1568674"/>
                </a:cubicBezTo>
                <a:cubicBezTo>
                  <a:pt x="11621044" y="1568853"/>
                  <a:pt x="11621044" y="1568853"/>
                  <a:pt x="11621044" y="1568853"/>
                </a:cubicBezTo>
                <a:cubicBezTo>
                  <a:pt x="11620866" y="1566464"/>
                  <a:pt x="11618476" y="1566642"/>
                  <a:pt x="11616087" y="1566821"/>
                </a:cubicBezTo>
                <a:cubicBezTo>
                  <a:pt x="11616265" y="1569210"/>
                  <a:pt x="11613876" y="1569388"/>
                  <a:pt x="11611487" y="1569568"/>
                </a:cubicBezTo>
                <a:cubicBezTo>
                  <a:pt x="11608919" y="1567357"/>
                  <a:pt x="11601750" y="1567893"/>
                  <a:pt x="11596972" y="1568250"/>
                </a:cubicBezTo>
                <a:cubicBezTo>
                  <a:pt x="11616087" y="1566821"/>
                  <a:pt x="11623256" y="1566285"/>
                  <a:pt x="11639802" y="1562645"/>
                </a:cubicBezTo>
                <a:cubicBezTo>
                  <a:pt x="11637056" y="1558045"/>
                  <a:pt x="11646434" y="1554941"/>
                  <a:pt x="11658381" y="1554048"/>
                </a:cubicBezTo>
                <a:cubicBezTo>
                  <a:pt x="11670328" y="1553155"/>
                  <a:pt x="11682275" y="1552262"/>
                  <a:pt x="11682097" y="1549872"/>
                </a:cubicBezTo>
                <a:cubicBezTo>
                  <a:pt x="11687980" y="1548230"/>
                  <a:pt x="11695193" y="1548292"/>
                  <a:pt x="11702451" y="1548951"/>
                </a:cubicBezTo>
                <a:close/>
                <a:moveTo>
                  <a:pt x="5573650" y="1535735"/>
                </a:moveTo>
                <a:lnTo>
                  <a:pt x="5576678" y="1537105"/>
                </a:lnTo>
                <a:lnTo>
                  <a:pt x="5645856" y="1556624"/>
                </a:lnTo>
                <a:lnTo>
                  <a:pt x="5689903" y="1573840"/>
                </a:lnTo>
                <a:lnTo>
                  <a:pt x="5685709" y="1569965"/>
                </a:lnTo>
                <a:cubicBezTo>
                  <a:pt x="5676259" y="1564560"/>
                  <a:pt x="5663657" y="1559156"/>
                  <a:pt x="5649256" y="1553750"/>
                </a:cubicBezTo>
                <a:cubicBezTo>
                  <a:pt x="5620452" y="1542940"/>
                  <a:pt x="5591650" y="1539338"/>
                  <a:pt x="5573650" y="1535735"/>
                </a:cubicBezTo>
                <a:close/>
                <a:moveTo>
                  <a:pt x="11310914" y="1534374"/>
                </a:moveTo>
                <a:cubicBezTo>
                  <a:pt x="11311093" y="1536762"/>
                  <a:pt x="11303925" y="1537298"/>
                  <a:pt x="11303925" y="1537298"/>
                </a:cubicBezTo>
                <a:cubicBezTo>
                  <a:pt x="11308525" y="1534552"/>
                  <a:pt x="11306136" y="1534730"/>
                  <a:pt x="11303746" y="1534909"/>
                </a:cubicBezTo>
                <a:cubicBezTo>
                  <a:pt x="11301714" y="1539866"/>
                  <a:pt x="11292156" y="1540581"/>
                  <a:pt x="11285346" y="1545895"/>
                </a:cubicBezTo>
                <a:cubicBezTo>
                  <a:pt x="11285346" y="1545895"/>
                  <a:pt x="11282958" y="1546074"/>
                  <a:pt x="11280568" y="1546253"/>
                </a:cubicBezTo>
                <a:cubicBezTo>
                  <a:pt x="11280568" y="1546253"/>
                  <a:pt x="11278178" y="1546432"/>
                  <a:pt x="11278178" y="1546432"/>
                </a:cubicBezTo>
                <a:cubicBezTo>
                  <a:pt x="11275788" y="1546610"/>
                  <a:pt x="11275788" y="1546610"/>
                  <a:pt x="11275788" y="1546610"/>
                </a:cubicBezTo>
                <a:lnTo>
                  <a:pt x="11275815" y="1546961"/>
                </a:lnTo>
                <a:lnTo>
                  <a:pt x="11280366" y="1552208"/>
                </a:lnTo>
                <a:lnTo>
                  <a:pt x="11292184" y="1548989"/>
                </a:lnTo>
                <a:cubicBezTo>
                  <a:pt x="11298666" y="1547302"/>
                  <a:pt x="11303356" y="1545751"/>
                  <a:pt x="11299683" y="1544824"/>
                </a:cubicBezTo>
                <a:cubicBezTo>
                  <a:pt x="11302073" y="1544646"/>
                  <a:pt x="11302073" y="1544646"/>
                  <a:pt x="11302073" y="1544646"/>
                </a:cubicBezTo>
                <a:cubicBezTo>
                  <a:pt x="11304462" y="1544466"/>
                  <a:pt x="11304462" y="1544466"/>
                  <a:pt x="11304462" y="1544466"/>
                </a:cubicBezTo>
                <a:cubicBezTo>
                  <a:pt x="11304282" y="1542077"/>
                  <a:pt x="11304282" y="1542077"/>
                  <a:pt x="11304282" y="1542077"/>
                </a:cubicBezTo>
                <a:cubicBezTo>
                  <a:pt x="11301892" y="1542256"/>
                  <a:pt x="11301892" y="1542256"/>
                  <a:pt x="11301892" y="1542256"/>
                </a:cubicBezTo>
                <a:cubicBezTo>
                  <a:pt x="11299146" y="1537655"/>
                  <a:pt x="11308883" y="1539330"/>
                  <a:pt x="11311272" y="1539152"/>
                </a:cubicBezTo>
                <a:cubicBezTo>
                  <a:pt x="11306315" y="1537120"/>
                  <a:pt x="11320294" y="1531269"/>
                  <a:pt x="11310914" y="1534374"/>
                </a:cubicBezTo>
                <a:close/>
                <a:moveTo>
                  <a:pt x="4043942" y="1532803"/>
                </a:moveTo>
                <a:lnTo>
                  <a:pt x="4043807" y="1532885"/>
                </a:lnTo>
                <a:cubicBezTo>
                  <a:pt x="4043807" y="1532885"/>
                  <a:pt x="4043807" y="1532885"/>
                  <a:pt x="4038502" y="1534055"/>
                </a:cubicBezTo>
                <a:close/>
                <a:moveTo>
                  <a:pt x="1520195" y="1516692"/>
                </a:moveTo>
                <a:lnTo>
                  <a:pt x="1521010" y="1523208"/>
                </a:lnTo>
                <a:cubicBezTo>
                  <a:pt x="1519364" y="1524442"/>
                  <a:pt x="1519776" y="1526906"/>
                  <a:pt x="1521421" y="1527317"/>
                </a:cubicBezTo>
                <a:cubicBezTo>
                  <a:pt x="1528005" y="1529784"/>
                  <a:pt x="1527594" y="1533482"/>
                  <a:pt x="1523479" y="1538413"/>
                </a:cubicBezTo>
                <a:cubicBezTo>
                  <a:pt x="1522244" y="1540056"/>
                  <a:pt x="1523891" y="1542112"/>
                  <a:pt x="1524713" y="1543756"/>
                </a:cubicBezTo>
                <a:cubicBezTo>
                  <a:pt x="1526358" y="1546221"/>
                  <a:pt x="1526771" y="1548688"/>
                  <a:pt x="1524301" y="1550742"/>
                </a:cubicBezTo>
                <a:cubicBezTo>
                  <a:pt x="1521833" y="1552797"/>
                  <a:pt x="1522244" y="1555262"/>
                  <a:pt x="1521421" y="1557728"/>
                </a:cubicBezTo>
                <a:lnTo>
                  <a:pt x="1520621" y="1559216"/>
                </a:lnTo>
                <a:lnTo>
                  <a:pt x="1557567" y="1566598"/>
                </a:lnTo>
                <a:cubicBezTo>
                  <a:pt x="1729311" y="1596260"/>
                  <a:pt x="1893251" y="1647780"/>
                  <a:pt x="2044700" y="1732086"/>
                </a:cubicBezTo>
                <a:cubicBezTo>
                  <a:pt x="2058753" y="1739891"/>
                  <a:pt x="2074365" y="1743015"/>
                  <a:pt x="2072803" y="1764871"/>
                </a:cubicBezTo>
                <a:cubicBezTo>
                  <a:pt x="2071244" y="1771117"/>
                  <a:pt x="2077489" y="1775801"/>
                  <a:pt x="2083734" y="1777361"/>
                </a:cubicBezTo>
                <a:lnTo>
                  <a:pt x="2144160" y="1808500"/>
                </a:lnTo>
                <a:lnTo>
                  <a:pt x="2149319" y="1788482"/>
                </a:lnTo>
                <a:cubicBezTo>
                  <a:pt x="2147592" y="1782156"/>
                  <a:pt x="2153921" y="1779281"/>
                  <a:pt x="2157949" y="1778131"/>
                </a:cubicBezTo>
                <a:lnTo>
                  <a:pt x="2166424" y="1772423"/>
                </a:lnTo>
                <a:lnTo>
                  <a:pt x="2143844" y="1758236"/>
                </a:lnTo>
                <a:cubicBezTo>
                  <a:pt x="2073975" y="1716474"/>
                  <a:pt x="2002544" y="1677443"/>
                  <a:pt x="1927600" y="1644658"/>
                </a:cubicBezTo>
                <a:cubicBezTo>
                  <a:pt x="1805036" y="1591576"/>
                  <a:pt x="1679740" y="1550594"/>
                  <a:pt x="1551712" y="1522103"/>
                </a:cubicBezTo>
                <a:close/>
                <a:moveTo>
                  <a:pt x="11205212" y="1510774"/>
                </a:moveTo>
                <a:lnTo>
                  <a:pt x="11189992" y="1516273"/>
                </a:lnTo>
                <a:lnTo>
                  <a:pt x="11195545" y="1521349"/>
                </a:lnTo>
                <a:lnTo>
                  <a:pt x="11209758" y="1515656"/>
                </a:lnTo>
                <a:close/>
                <a:moveTo>
                  <a:pt x="2143439" y="1497950"/>
                </a:moveTo>
                <a:cubicBezTo>
                  <a:pt x="2146062" y="1497745"/>
                  <a:pt x="2148429" y="1497950"/>
                  <a:pt x="2149252" y="1499389"/>
                </a:cubicBezTo>
                <a:cubicBezTo>
                  <a:pt x="2154189" y="1507608"/>
                  <a:pt x="2166945" y="1504319"/>
                  <a:pt x="2169825" y="1515415"/>
                </a:cubicBezTo>
                <a:cubicBezTo>
                  <a:pt x="2170647" y="1518702"/>
                  <a:pt x="2176408" y="1520758"/>
                  <a:pt x="2171059" y="1525279"/>
                </a:cubicBezTo>
                <a:cubicBezTo>
                  <a:pt x="2169413" y="1526512"/>
                  <a:pt x="2169825" y="1528976"/>
                  <a:pt x="2171470" y="1529387"/>
                </a:cubicBezTo>
                <a:cubicBezTo>
                  <a:pt x="2178054" y="1531853"/>
                  <a:pt x="2177643" y="1535552"/>
                  <a:pt x="2173528" y="1540483"/>
                </a:cubicBezTo>
                <a:cubicBezTo>
                  <a:pt x="2172294" y="1542127"/>
                  <a:pt x="2173940" y="1544182"/>
                  <a:pt x="2174763" y="1545825"/>
                </a:cubicBezTo>
                <a:cubicBezTo>
                  <a:pt x="2176408" y="1548292"/>
                  <a:pt x="2176821" y="1550757"/>
                  <a:pt x="2174351" y="1552813"/>
                </a:cubicBezTo>
                <a:cubicBezTo>
                  <a:pt x="2171883" y="1554866"/>
                  <a:pt x="2172294" y="1557332"/>
                  <a:pt x="2171470" y="1559798"/>
                </a:cubicBezTo>
                <a:cubicBezTo>
                  <a:pt x="2169413" y="1565962"/>
                  <a:pt x="2166945" y="1573770"/>
                  <a:pt x="2162418" y="1576648"/>
                </a:cubicBezTo>
                <a:cubicBezTo>
                  <a:pt x="2152543" y="1582811"/>
                  <a:pt x="2143078" y="1589387"/>
                  <a:pt x="2133204" y="1595140"/>
                </a:cubicBezTo>
                <a:cubicBezTo>
                  <a:pt x="2132381" y="1595140"/>
                  <a:pt x="2130735" y="1595140"/>
                  <a:pt x="2130324" y="1594318"/>
                </a:cubicBezTo>
                <a:cubicBezTo>
                  <a:pt x="2126208" y="1590619"/>
                  <a:pt x="2122506" y="1587331"/>
                  <a:pt x="2117156" y="1592673"/>
                </a:cubicBezTo>
                <a:cubicBezTo>
                  <a:pt x="2115511" y="1594729"/>
                  <a:pt x="2114276" y="1592673"/>
                  <a:pt x="2113865" y="1591030"/>
                </a:cubicBezTo>
                <a:cubicBezTo>
                  <a:pt x="2112631" y="1584044"/>
                  <a:pt x="2109338" y="1584044"/>
                  <a:pt x="2104400" y="1588154"/>
                </a:cubicBezTo>
                <a:lnTo>
                  <a:pt x="2103158" y="1587637"/>
                </a:lnTo>
                <a:lnTo>
                  <a:pt x="2101436" y="1591844"/>
                </a:lnTo>
                <a:cubicBezTo>
                  <a:pt x="2100655" y="1595343"/>
                  <a:pt x="2098312" y="1596897"/>
                  <a:pt x="2095578" y="1598841"/>
                </a:cubicBezTo>
                <a:cubicBezTo>
                  <a:pt x="2092845" y="1600785"/>
                  <a:pt x="2088940" y="1600396"/>
                  <a:pt x="2086989" y="1603117"/>
                </a:cubicBezTo>
                <a:cubicBezTo>
                  <a:pt x="2084254" y="1603117"/>
                  <a:pt x="2081912" y="1603117"/>
                  <a:pt x="2079179" y="1603117"/>
                </a:cubicBezTo>
                <a:cubicBezTo>
                  <a:pt x="2079179" y="1601950"/>
                  <a:pt x="2078788" y="1601562"/>
                  <a:pt x="2078008" y="1601562"/>
                </a:cubicBezTo>
                <a:cubicBezTo>
                  <a:pt x="2072150" y="1601562"/>
                  <a:pt x="2069027" y="1597675"/>
                  <a:pt x="2067074" y="1593010"/>
                </a:cubicBezTo>
                <a:cubicBezTo>
                  <a:pt x="2065122" y="1588734"/>
                  <a:pt x="2062779" y="1584846"/>
                  <a:pt x="2063559" y="1579794"/>
                </a:cubicBezTo>
                <a:cubicBezTo>
                  <a:pt x="2064731" y="1574351"/>
                  <a:pt x="2064341" y="1568520"/>
                  <a:pt x="2069027" y="1564244"/>
                </a:cubicBezTo>
                <a:cubicBezTo>
                  <a:pt x="2070588" y="1562690"/>
                  <a:pt x="2072150" y="1561523"/>
                  <a:pt x="2074883" y="1560746"/>
                </a:cubicBezTo>
                <a:lnTo>
                  <a:pt x="2080535" y="1553638"/>
                </a:lnTo>
                <a:lnTo>
                  <a:pt x="2080535" y="1550757"/>
                </a:lnTo>
                <a:cubicBezTo>
                  <a:pt x="2084649" y="1548292"/>
                  <a:pt x="2085884" y="1543771"/>
                  <a:pt x="2084649" y="1539662"/>
                </a:cubicBezTo>
                <a:cubicBezTo>
                  <a:pt x="2082592" y="1532264"/>
                  <a:pt x="2085062" y="1526512"/>
                  <a:pt x="2090411" y="1521580"/>
                </a:cubicBezTo>
                <a:cubicBezTo>
                  <a:pt x="2092467" y="1519525"/>
                  <a:pt x="2094525" y="1517880"/>
                  <a:pt x="2095348" y="1515005"/>
                </a:cubicBezTo>
                <a:cubicBezTo>
                  <a:pt x="2096171" y="1510484"/>
                  <a:pt x="2098640" y="1508019"/>
                  <a:pt x="2103166" y="1508430"/>
                </a:cubicBezTo>
                <a:cubicBezTo>
                  <a:pt x="2106458" y="1508430"/>
                  <a:pt x="2108927" y="1506374"/>
                  <a:pt x="2110161" y="1504730"/>
                </a:cubicBezTo>
                <a:cubicBezTo>
                  <a:pt x="2113658" y="1499799"/>
                  <a:pt x="2117979" y="1498669"/>
                  <a:pt x="2122505" y="1498618"/>
                </a:cubicBezTo>
                <a:cubicBezTo>
                  <a:pt x="2127032" y="1498567"/>
                  <a:pt x="2131764" y="1499595"/>
                  <a:pt x="2136083" y="1498978"/>
                </a:cubicBezTo>
                <a:cubicBezTo>
                  <a:pt x="2137935" y="1498773"/>
                  <a:pt x="2140816" y="1498156"/>
                  <a:pt x="2143439" y="1497950"/>
                </a:cubicBezTo>
                <a:close/>
                <a:moveTo>
                  <a:pt x="7618397" y="1490081"/>
                </a:moveTo>
                <a:lnTo>
                  <a:pt x="7613886" y="1492291"/>
                </a:lnTo>
                <a:lnTo>
                  <a:pt x="7614345" y="1491396"/>
                </a:lnTo>
                <a:cubicBezTo>
                  <a:pt x="7614345" y="1491396"/>
                  <a:pt x="7614345" y="1491396"/>
                  <a:pt x="7618397" y="1490081"/>
                </a:cubicBezTo>
                <a:close/>
                <a:moveTo>
                  <a:pt x="1224994" y="1479214"/>
                </a:moveTo>
                <a:lnTo>
                  <a:pt x="1226764" y="1480150"/>
                </a:lnTo>
                <a:cubicBezTo>
                  <a:pt x="1229907" y="1479865"/>
                  <a:pt x="1231623" y="1481578"/>
                  <a:pt x="1232193" y="1484717"/>
                </a:cubicBezTo>
                <a:cubicBezTo>
                  <a:pt x="1232765" y="1486716"/>
                  <a:pt x="1234195" y="1487857"/>
                  <a:pt x="1235623" y="1489284"/>
                </a:cubicBezTo>
                <a:cubicBezTo>
                  <a:pt x="1239339" y="1492710"/>
                  <a:pt x="1241054" y="1496705"/>
                  <a:pt x="1239625" y="1501843"/>
                </a:cubicBezTo>
                <a:lnTo>
                  <a:pt x="1242000" y="1508249"/>
                </a:lnTo>
                <a:lnTo>
                  <a:pt x="1256767" y="1509734"/>
                </a:lnTo>
                <a:cubicBezTo>
                  <a:pt x="1290482" y="1514443"/>
                  <a:pt x="1323953" y="1520249"/>
                  <a:pt x="1357327" y="1526591"/>
                </a:cubicBezTo>
                <a:lnTo>
                  <a:pt x="1433068" y="1541724"/>
                </a:lnTo>
                <a:lnTo>
                  <a:pt x="1434600" y="1537592"/>
                </a:lnTo>
                <a:cubicBezTo>
                  <a:pt x="1432543" y="1530195"/>
                  <a:pt x="1435012" y="1524442"/>
                  <a:pt x="1440361" y="1519510"/>
                </a:cubicBezTo>
                <a:cubicBezTo>
                  <a:pt x="1442418" y="1517454"/>
                  <a:pt x="1444476" y="1515811"/>
                  <a:pt x="1445299" y="1512935"/>
                </a:cubicBezTo>
                <a:cubicBezTo>
                  <a:pt x="1446122" y="1508414"/>
                  <a:pt x="1448590" y="1505948"/>
                  <a:pt x="1453117" y="1506359"/>
                </a:cubicBezTo>
                <a:lnTo>
                  <a:pt x="1454806" y="1505466"/>
                </a:lnTo>
                <a:lnTo>
                  <a:pt x="1357619" y="1488781"/>
                </a:lnTo>
                <a:close/>
                <a:moveTo>
                  <a:pt x="6132368" y="1467768"/>
                </a:moveTo>
                <a:cubicBezTo>
                  <a:pt x="6135126" y="1468871"/>
                  <a:pt x="6138437" y="1471079"/>
                  <a:pt x="6140641" y="1473285"/>
                </a:cubicBezTo>
                <a:lnTo>
                  <a:pt x="6132066" y="1467836"/>
                </a:lnTo>
                <a:close/>
                <a:moveTo>
                  <a:pt x="34570" y="1458927"/>
                </a:moveTo>
                <a:lnTo>
                  <a:pt x="35069" y="1459045"/>
                </a:lnTo>
                <a:lnTo>
                  <a:pt x="34801" y="1459311"/>
                </a:lnTo>
                <a:close/>
                <a:moveTo>
                  <a:pt x="562" y="1449881"/>
                </a:moveTo>
                <a:lnTo>
                  <a:pt x="817" y="1450873"/>
                </a:lnTo>
                <a:cubicBezTo>
                  <a:pt x="2995" y="1454138"/>
                  <a:pt x="3648" y="1457185"/>
                  <a:pt x="1252" y="1461103"/>
                </a:cubicBezTo>
                <a:cubicBezTo>
                  <a:pt x="-1361" y="1465239"/>
                  <a:pt x="163" y="1467633"/>
                  <a:pt x="5390" y="1468503"/>
                </a:cubicBezTo>
                <a:cubicBezTo>
                  <a:pt x="5607" y="1468503"/>
                  <a:pt x="5825" y="1468503"/>
                  <a:pt x="6044" y="1468503"/>
                </a:cubicBezTo>
                <a:cubicBezTo>
                  <a:pt x="8003" y="1468721"/>
                  <a:pt x="9963" y="1469156"/>
                  <a:pt x="10180" y="1471115"/>
                </a:cubicBezTo>
                <a:cubicBezTo>
                  <a:pt x="10616" y="1473074"/>
                  <a:pt x="8221" y="1472856"/>
                  <a:pt x="7132" y="1473509"/>
                </a:cubicBezTo>
                <a:lnTo>
                  <a:pt x="562" y="1486475"/>
                </a:lnTo>
                <a:close/>
                <a:moveTo>
                  <a:pt x="1794068" y="1432985"/>
                </a:moveTo>
                <a:lnTo>
                  <a:pt x="1794536" y="1433095"/>
                </a:lnTo>
                <a:lnTo>
                  <a:pt x="1794285" y="1433345"/>
                </a:lnTo>
                <a:close/>
                <a:moveTo>
                  <a:pt x="4645364" y="1403800"/>
                </a:moveTo>
                <a:lnTo>
                  <a:pt x="4645041" y="1404106"/>
                </a:lnTo>
                <a:cubicBezTo>
                  <a:pt x="4644118" y="1404657"/>
                  <a:pt x="4642792" y="1404949"/>
                  <a:pt x="4641173" y="1403915"/>
                </a:cubicBezTo>
                <a:close/>
                <a:moveTo>
                  <a:pt x="6040339" y="1401066"/>
                </a:moveTo>
                <a:lnTo>
                  <a:pt x="6043550" y="1402671"/>
                </a:lnTo>
                <a:cubicBezTo>
                  <a:pt x="6047963" y="1402671"/>
                  <a:pt x="6047963" y="1402671"/>
                  <a:pt x="6047963" y="1402671"/>
                </a:cubicBezTo>
                <a:cubicBezTo>
                  <a:pt x="6047963" y="1402671"/>
                  <a:pt x="6047963" y="1402671"/>
                  <a:pt x="6052377" y="1407085"/>
                </a:cubicBezTo>
                <a:cubicBezTo>
                  <a:pt x="6047964" y="1407085"/>
                  <a:pt x="6043550" y="1402671"/>
                  <a:pt x="6043549" y="1407085"/>
                </a:cubicBezTo>
                <a:close/>
                <a:moveTo>
                  <a:pt x="6032096" y="1395631"/>
                </a:moveTo>
                <a:lnTo>
                  <a:pt x="6039690" y="1399844"/>
                </a:lnTo>
                <a:lnTo>
                  <a:pt x="6040339" y="1401066"/>
                </a:lnTo>
                <a:lnTo>
                  <a:pt x="6034725" y="1398258"/>
                </a:lnTo>
                <a:close/>
                <a:moveTo>
                  <a:pt x="4827373" y="1390663"/>
                </a:moveTo>
                <a:cubicBezTo>
                  <a:pt x="4771991" y="1391752"/>
                  <a:pt x="4721012" y="1400214"/>
                  <a:pt x="4672101" y="1405439"/>
                </a:cubicBezTo>
                <a:cubicBezTo>
                  <a:pt x="4667830" y="1404990"/>
                  <a:pt x="4662750" y="1404025"/>
                  <a:pt x="4657412" y="1403463"/>
                </a:cubicBezTo>
                <a:lnTo>
                  <a:pt x="4645364" y="1403800"/>
                </a:lnTo>
                <a:lnTo>
                  <a:pt x="4646478" y="1402745"/>
                </a:lnTo>
                <a:cubicBezTo>
                  <a:pt x="4648097" y="1403779"/>
                  <a:pt x="4649423" y="1403487"/>
                  <a:pt x="4649939" y="1402678"/>
                </a:cubicBezTo>
                <a:lnTo>
                  <a:pt x="4649338" y="1401305"/>
                </a:lnTo>
                <a:lnTo>
                  <a:pt x="4492082" y="1420776"/>
                </a:lnTo>
                <a:lnTo>
                  <a:pt x="4490306" y="1426064"/>
                </a:lnTo>
                <a:cubicBezTo>
                  <a:pt x="4444633" y="1433356"/>
                  <a:pt x="4418109" y="1439206"/>
                  <a:pt x="4372435" y="1446498"/>
                </a:cubicBezTo>
                <a:cubicBezTo>
                  <a:pt x="4359757" y="1452076"/>
                  <a:pt x="4352384" y="1456484"/>
                  <a:pt x="4341774" y="1458823"/>
                </a:cubicBezTo>
                <a:cubicBezTo>
                  <a:pt x="4290795" y="1467285"/>
                  <a:pt x="4237748" y="1478986"/>
                  <a:pt x="4185869" y="1495990"/>
                </a:cubicBezTo>
                <a:cubicBezTo>
                  <a:pt x="4160961" y="1502874"/>
                  <a:pt x="4136865" y="1510274"/>
                  <a:pt x="4112623" y="1517012"/>
                </a:cubicBezTo>
                <a:lnTo>
                  <a:pt x="4043942" y="1532803"/>
                </a:lnTo>
                <a:lnTo>
                  <a:pt x="4051181" y="1528477"/>
                </a:lnTo>
                <a:cubicBezTo>
                  <a:pt x="4047945" y="1526410"/>
                  <a:pt x="4044709" y="1524342"/>
                  <a:pt x="4037335" y="1528749"/>
                </a:cubicBezTo>
                <a:cubicBezTo>
                  <a:pt x="4037335" y="1528749"/>
                  <a:pt x="4032030" y="1529920"/>
                  <a:pt x="4032030" y="1529920"/>
                </a:cubicBezTo>
                <a:cubicBezTo>
                  <a:pt x="4028794" y="1527852"/>
                  <a:pt x="4030863" y="1524614"/>
                  <a:pt x="4034099" y="1526682"/>
                </a:cubicBezTo>
                <a:cubicBezTo>
                  <a:pt x="4070065" y="1513187"/>
                  <a:pt x="4126348" y="1503554"/>
                  <a:pt x="4169688" y="1485651"/>
                </a:cubicBezTo>
                <a:cubicBezTo>
                  <a:pt x="4170588" y="1477109"/>
                  <a:pt x="4175894" y="1475939"/>
                  <a:pt x="4162048" y="1476211"/>
                </a:cubicBezTo>
                <a:cubicBezTo>
                  <a:pt x="4157911" y="1482687"/>
                  <a:pt x="4141996" y="1486197"/>
                  <a:pt x="4126083" y="1489706"/>
                </a:cubicBezTo>
                <a:cubicBezTo>
                  <a:pt x="4123748" y="1479095"/>
                  <a:pt x="4092186" y="1499964"/>
                  <a:pt x="4068898" y="1507881"/>
                </a:cubicBezTo>
                <a:cubicBezTo>
                  <a:pt x="4006408" y="1527226"/>
                  <a:pt x="3937445" y="1542436"/>
                  <a:pt x="3874055" y="1570324"/>
                </a:cubicBezTo>
                <a:cubicBezTo>
                  <a:pt x="3866682" y="1574732"/>
                  <a:pt x="3864614" y="1577969"/>
                  <a:pt x="3857240" y="1582377"/>
                </a:cubicBezTo>
                <a:cubicBezTo>
                  <a:pt x="3837188" y="1592361"/>
                  <a:pt x="3792682" y="1604960"/>
                  <a:pt x="3781170" y="1615843"/>
                </a:cubicBezTo>
                <a:cubicBezTo>
                  <a:pt x="3780004" y="1610538"/>
                  <a:pt x="3776768" y="1608470"/>
                  <a:pt x="3767325" y="1616114"/>
                </a:cubicBezTo>
                <a:cubicBezTo>
                  <a:pt x="3762021" y="1617284"/>
                  <a:pt x="3735763" y="1636983"/>
                  <a:pt x="3732527" y="1634915"/>
                </a:cubicBezTo>
                <a:cubicBezTo>
                  <a:pt x="3737831" y="1633745"/>
                  <a:pt x="3734595" y="1631678"/>
                  <a:pt x="3736664" y="1628439"/>
                </a:cubicBezTo>
                <a:cubicBezTo>
                  <a:pt x="3703935" y="1644003"/>
                  <a:pt x="3687119" y="1656056"/>
                  <a:pt x="3657624" y="1673686"/>
                </a:cubicBezTo>
                <a:cubicBezTo>
                  <a:pt x="3668500" y="1685195"/>
                  <a:pt x="3702131" y="1661089"/>
                  <a:pt x="3724251" y="1647866"/>
                </a:cubicBezTo>
                <a:cubicBezTo>
                  <a:pt x="3744436" y="1644805"/>
                  <a:pt x="3764262" y="1636956"/>
                  <a:pt x="3785269" y="1628150"/>
                </a:cubicBezTo>
                <a:lnTo>
                  <a:pt x="3842616" y="1606720"/>
                </a:lnTo>
                <a:lnTo>
                  <a:pt x="3840691" y="1608278"/>
                </a:lnTo>
                <a:cubicBezTo>
                  <a:pt x="3841857" y="1613583"/>
                  <a:pt x="3847162" y="1612414"/>
                  <a:pt x="3849231" y="1609175"/>
                </a:cubicBezTo>
                <a:cubicBezTo>
                  <a:pt x="3852467" y="1611244"/>
                  <a:pt x="3852467" y="1611244"/>
                  <a:pt x="3852467" y="1611244"/>
                </a:cubicBezTo>
                <a:cubicBezTo>
                  <a:pt x="3810294" y="1634452"/>
                  <a:pt x="3757514" y="1660000"/>
                  <a:pt x="3716243" y="1674665"/>
                </a:cubicBezTo>
                <a:cubicBezTo>
                  <a:pt x="3692053" y="1691126"/>
                  <a:pt x="3662559" y="1708756"/>
                  <a:pt x="3650148" y="1728182"/>
                </a:cubicBezTo>
                <a:cubicBezTo>
                  <a:pt x="3745101" y="1679426"/>
                  <a:pt x="3814698" y="1641824"/>
                  <a:pt x="3887797" y="1620139"/>
                </a:cubicBezTo>
                <a:cubicBezTo>
                  <a:pt x="3909918" y="1606917"/>
                  <a:pt x="3942647" y="1591353"/>
                  <a:pt x="3963866" y="1586674"/>
                </a:cubicBezTo>
                <a:cubicBezTo>
                  <a:pt x="3950287" y="1600795"/>
                  <a:pt x="3971505" y="1596116"/>
                  <a:pt x="3970604" y="1604658"/>
                </a:cubicBezTo>
                <a:cubicBezTo>
                  <a:pt x="3981213" y="1602318"/>
                  <a:pt x="3980046" y="1597012"/>
                  <a:pt x="3992724" y="1591434"/>
                </a:cubicBezTo>
                <a:cubicBezTo>
                  <a:pt x="4010707" y="1584688"/>
                  <a:pt x="3971505" y="1596116"/>
                  <a:pt x="3988320" y="1584062"/>
                </a:cubicBezTo>
                <a:cubicBezTo>
                  <a:pt x="4036965" y="1564990"/>
                  <a:pt x="4077333" y="1558867"/>
                  <a:pt x="4124811" y="1534489"/>
                </a:cubicBezTo>
                <a:cubicBezTo>
                  <a:pt x="4145129" y="1538352"/>
                  <a:pt x="4173721" y="1529264"/>
                  <a:pt x="4200245" y="1523415"/>
                </a:cubicBezTo>
                <a:cubicBezTo>
                  <a:pt x="4228838" y="1514327"/>
                  <a:pt x="4257431" y="1505239"/>
                  <a:pt x="4281883" y="1502627"/>
                </a:cubicBezTo>
                <a:cubicBezTo>
                  <a:pt x="4260666" y="1507307"/>
                  <a:pt x="4261832" y="1512612"/>
                  <a:pt x="4256528" y="1513783"/>
                </a:cubicBezTo>
                <a:cubicBezTo>
                  <a:pt x="4265069" y="1514680"/>
                  <a:pt x="4263000" y="1517917"/>
                  <a:pt x="4266236" y="1519986"/>
                </a:cubicBezTo>
                <a:cubicBezTo>
                  <a:pt x="4294830" y="1510898"/>
                  <a:pt x="4301302" y="1515033"/>
                  <a:pt x="4327824" y="1509183"/>
                </a:cubicBezTo>
                <a:cubicBezTo>
                  <a:pt x="4329893" y="1505946"/>
                  <a:pt x="4331961" y="1502708"/>
                  <a:pt x="4337267" y="1501538"/>
                </a:cubicBezTo>
                <a:cubicBezTo>
                  <a:pt x="4332864" y="1494166"/>
                  <a:pt x="4319019" y="1494438"/>
                  <a:pt x="4328461" y="1486792"/>
                </a:cubicBezTo>
                <a:cubicBezTo>
                  <a:pt x="4358220" y="1483010"/>
                  <a:pt x="4377370" y="1481567"/>
                  <a:pt x="4403894" y="1475718"/>
                </a:cubicBezTo>
                <a:cubicBezTo>
                  <a:pt x="4425113" y="1471038"/>
                  <a:pt x="4449568" y="1468425"/>
                  <a:pt x="4488769" y="1456999"/>
                </a:cubicBezTo>
                <a:cubicBezTo>
                  <a:pt x="4488769" y="1456999"/>
                  <a:pt x="4487603" y="1451693"/>
                  <a:pt x="4492907" y="1450523"/>
                </a:cubicBezTo>
                <a:cubicBezTo>
                  <a:pt x="4525902" y="1448808"/>
                  <a:pt x="4517363" y="1447912"/>
                  <a:pt x="4545052" y="1447366"/>
                </a:cubicBezTo>
                <a:cubicBezTo>
                  <a:pt x="4555663" y="1445026"/>
                  <a:pt x="4566272" y="1442687"/>
                  <a:pt x="4582186" y="1439177"/>
                </a:cubicBezTo>
                <a:cubicBezTo>
                  <a:pt x="4647276" y="1444291"/>
                  <a:pt x="4709765" y="1424945"/>
                  <a:pt x="4787533" y="1424481"/>
                </a:cubicBezTo>
                <a:cubicBezTo>
                  <a:pt x="4789604" y="1421244"/>
                  <a:pt x="4803450" y="1420972"/>
                  <a:pt x="4814058" y="1418633"/>
                </a:cubicBezTo>
                <a:cubicBezTo>
                  <a:pt x="4815225" y="1423938"/>
                  <a:pt x="4836443" y="1419257"/>
                  <a:pt x="4834375" y="1422495"/>
                </a:cubicBezTo>
                <a:cubicBezTo>
                  <a:pt x="4821696" y="1428073"/>
                  <a:pt x="4799312" y="1427447"/>
                  <a:pt x="4801647" y="1438057"/>
                </a:cubicBezTo>
                <a:cubicBezTo>
                  <a:pt x="4846418" y="1439309"/>
                  <a:pt x="4867636" y="1434629"/>
                  <a:pt x="4888857" y="1429949"/>
                </a:cubicBezTo>
                <a:cubicBezTo>
                  <a:pt x="4904770" y="1426439"/>
                  <a:pt x="4873842" y="1424915"/>
                  <a:pt x="4872675" y="1419611"/>
                </a:cubicBezTo>
                <a:cubicBezTo>
                  <a:pt x="4872675" y="1419611"/>
                  <a:pt x="4883285" y="1417270"/>
                  <a:pt x="4882118" y="1411966"/>
                </a:cubicBezTo>
                <a:cubicBezTo>
                  <a:pt x="4884187" y="1408728"/>
                  <a:pt x="4855328" y="1403967"/>
                  <a:pt x="4888324" y="1402253"/>
                </a:cubicBezTo>
                <a:cubicBezTo>
                  <a:pt x="4891559" y="1404320"/>
                  <a:pt x="4891559" y="1404320"/>
                  <a:pt x="4891559" y="1404320"/>
                </a:cubicBezTo>
                <a:cubicBezTo>
                  <a:pt x="4886255" y="1405491"/>
                  <a:pt x="4886255" y="1405491"/>
                  <a:pt x="4886255" y="1405491"/>
                </a:cubicBezTo>
                <a:cubicBezTo>
                  <a:pt x="4886255" y="1405491"/>
                  <a:pt x="4886255" y="1405491"/>
                  <a:pt x="4889490" y="1407558"/>
                </a:cubicBezTo>
                <a:cubicBezTo>
                  <a:pt x="4889490" y="1407558"/>
                  <a:pt x="4892727" y="1409625"/>
                  <a:pt x="4892727" y="1409625"/>
                </a:cubicBezTo>
                <a:cubicBezTo>
                  <a:pt x="4894796" y="1406388"/>
                  <a:pt x="4898033" y="1408456"/>
                  <a:pt x="4898033" y="1408456"/>
                </a:cubicBezTo>
                <a:cubicBezTo>
                  <a:pt x="4900100" y="1405217"/>
                  <a:pt x="4900100" y="1405217"/>
                  <a:pt x="4900100" y="1405217"/>
                </a:cubicBezTo>
                <a:cubicBezTo>
                  <a:pt x="4895962" y="1411694"/>
                  <a:pt x="4928960" y="1409979"/>
                  <a:pt x="4925723" y="1407911"/>
                </a:cubicBezTo>
                <a:cubicBezTo>
                  <a:pt x="4922487" y="1405843"/>
                  <a:pt x="4922487" y="1405843"/>
                  <a:pt x="4922487" y="1405843"/>
                </a:cubicBezTo>
                <a:cubicBezTo>
                  <a:pt x="4922487" y="1405843"/>
                  <a:pt x="4925723" y="1407911"/>
                  <a:pt x="4931029" y="1406740"/>
                </a:cubicBezTo>
                <a:cubicBezTo>
                  <a:pt x="4931029" y="1406740"/>
                  <a:pt x="4936333" y="1405571"/>
                  <a:pt x="4936333" y="1405571"/>
                </a:cubicBezTo>
                <a:cubicBezTo>
                  <a:pt x="4936333" y="1405571"/>
                  <a:pt x="4938400" y="1402333"/>
                  <a:pt x="4933097" y="1403503"/>
                </a:cubicBezTo>
                <a:cubicBezTo>
                  <a:pt x="4933097" y="1403503"/>
                  <a:pt x="4929860" y="1401436"/>
                  <a:pt x="4929860" y="1401436"/>
                </a:cubicBezTo>
                <a:cubicBezTo>
                  <a:pt x="4952247" y="1402061"/>
                  <a:pt x="5017069" y="1393327"/>
                  <a:pt x="5035319" y="1400428"/>
                </a:cubicBezTo>
                <a:cubicBezTo>
                  <a:pt x="5017335" y="1407174"/>
                  <a:pt x="5001421" y="1410686"/>
                  <a:pt x="5003757" y="1421295"/>
                </a:cubicBezTo>
                <a:cubicBezTo>
                  <a:pt x="5009061" y="1420125"/>
                  <a:pt x="5031447" y="1420751"/>
                  <a:pt x="5019937" y="1431633"/>
                </a:cubicBezTo>
                <a:cubicBezTo>
                  <a:pt x="5042322" y="1432260"/>
                  <a:pt x="5059404" y="1434055"/>
                  <a:pt x="5076486" y="1435850"/>
                </a:cubicBezTo>
                <a:cubicBezTo>
                  <a:pt x="5078555" y="1432613"/>
                  <a:pt x="5066777" y="1429647"/>
                  <a:pt x="5077387" y="1427307"/>
                </a:cubicBezTo>
                <a:cubicBezTo>
                  <a:pt x="5095634" y="1434408"/>
                  <a:pt x="5111551" y="1430898"/>
                  <a:pt x="5135105" y="1436828"/>
                </a:cubicBezTo>
                <a:cubicBezTo>
                  <a:pt x="5163696" y="1427741"/>
                  <a:pt x="5185180" y="1436909"/>
                  <a:pt x="5236425" y="1442296"/>
                </a:cubicBezTo>
                <a:cubicBezTo>
                  <a:pt x="5232286" y="1448771"/>
                  <a:pt x="5240829" y="1449670"/>
                  <a:pt x="5238761" y="1452907"/>
                </a:cubicBezTo>
                <a:cubicBezTo>
                  <a:pt x="5281464" y="1457396"/>
                  <a:pt x="5320029" y="1468360"/>
                  <a:pt x="5360662" y="1476084"/>
                </a:cubicBezTo>
                <a:cubicBezTo>
                  <a:pt x="5399231" y="1487050"/>
                  <a:pt x="5437796" y="1498013"/>
                  <a:pt x="5468724" y="1499537"/>
                </a:cubicBezTo>
                <a:cubicBezTo>
                  <a:pt x="5451641" y="1497740"/>
                  <a:pt x="5467555" y="1494231"/>
                  <a:pt x="5476098" y="1495129"/>
                </a:cubicBezTo>
                <a:cubicBezTo>
                  <a:pt x="5485804" y="1501332"/>
                  <a:pt x="5508191" y="1501957"/>
                  <a:pt x="5500817" y="1506365"/>
                </a:cubicBezTo>
                <a:cubicBezTo>
                  <a:pt x="5532913" y="1513193"/>
                  <a:pt x="5544686" y="1516158"/>
                  <a:pt x="5580018" y="1525055"/>
                </a:cubicBezTo>
                <a:cubicBezTo>
                  <a:pt x="5589726" y="1531258"/>
                  <a:pt x="5596198" y="1535394"/>
                  <a:pt x="5605907" y="1541597"/>
                </a:cubicBezTo>
                <a:cubicBezTo>
                  <a:pt x="5619753" y="1541324"/>
                  <a:pt x="5638000" y="1548424"/>
                  <a:pt x="5656251" y="1555525"/>
                </a:cubicBezTo>
                <a:cubicBezTo>
                  <a:pt x="5672428" y="1565863"/>
                  <a:pt x="5687443" y="1570897"/>
                  <a:pt x="5698051" y="1568557"/>
                </a:cubicBezTo>
                <a:cubicBezTo>
                  <a:pt x="5698051" y="1568557"/>
                  <a:pt x="5698051" y="1568557"/>
                  <a:pt x="5700120" y="1565319"/>
                </a:cubicBezTo>
                <a:cubicBezTo>
                  <a:pt x="5693649" y="1561183"/>
                  <a:pt x="5690413" y="1559116"/>
                  <a:pt x="5683939" y="1554980"/>
                </a:cubicBezTo>
                <a:cubicBezTo>
                  <a:pt x="5667760" y="1544641"/>
                  <a:pt x="5649511" y="1537542"/>
                  <a:pt x="5629194" y="1533678"/>
                </a:cubicBezTo>
                <a:cubicBezTo>
                  <a:pt x="5599168" y="1523612"/>
                  <a:pt x="5569143" y="1513547"/>
                  <a:pt x="5543521" y="1510854"/>
                </a:cubicBezTo>
                <a:cubicBezTo>
                  <a:pt x="5540285" y="1508785"/>
                  <a:pt x="5528508" y="1505821"/>
                  <a:pt x="5527341" y="1500515"/>
                </a:cubicBezTo>
                <a:cubicBezTo>
                  <a:pt x="5467555" y="1494231"/>
                  <a:pt x="5440501" y="1472384"/>
                  <a:pt x="5386922" y="1456387"/>
                </a:cubicBezTo>
                <a:cubicBezTo>
                  <a:pt x="5324167" y="1461883"/>
                  <a:pt x="5262949" y="1436447"/>
                  <a:pt x="5172236" y="1428639"/>
                </a:cubicBezTo>
                <a:cubicBezTo>
                  <a:pt x="5179611" y="1424231"/>
                  <a:pt x="5161362" y="1417130"/>
                  <a:pt x="5163429" y="1413892"/>
                </a:cubicBezTo>
                <a:cubicBezTo>
                  <a:pt x="5146348" y="1412097"/>
                  <a:pt x="5129268" y="1410302"/>
                  <a:pt x="5112186" y="1408507"/>
                </a:cubicBezTo>
                <a:cubicBezTo>
                  <a:pt x="5117489" y="1407337"/>
                  <a:pt x="5117489" y="1407337"/>
                  <a:pt x="5117489" y="1407337"/>
                </a:cubicBezTo>
                <a:cubicBezTo>
                  <a:pt x="5122797" y="1406166"/>
                  <a:pt x="5122797" y="1406166"/>
                  <a:pt x="5122797" y="1406166"/>
                </a:cubicBezTo>
                <a:cubicBezTo>
                  <a:pt x="5119559" y="1404099"/>
                  <a:pt x="5116323" y="1402032"/>
                  <a:pt x="5113087" y="1399963"/>
                </a:cubicBezTo>
                <a:cubicBezTo>
                  <a:pt x="5107782" y="1401134"/>
                  <a:pt x="5107782" y="1401134"/>
                  <a:pt x="5107782" y="1401134"/>
                </a:cubicBezTo>
                <a:cubicBezTo>
                  <a:pt x="5107782" y="1401134"/>
                  <a:pt x="5107782" y="1401134"/>
                  <a:pt x="5105715" y="1404371"/>
                </a:cubicBezTo>
                <a:cubicBezTo>
                  <a:pt x="5098075" y="1394931"/>
                  <a:pt x="5061843" y="1394577"/>
                  <a:pt x="5017069" y="1393327"/>
                </a:cubicBezTo>
                <a:cubicBezTo>
                  <a:pt x="4972299" y="1392076"/>
                  <a:pt x="4916918" y="1393166"/>
                  <a:pt x="4872144" y="1391914"/>
                </a:cubicBezTo>
                <a:cubicBezTo>
                  <a:pt x="4855061" y="1390119"/>
                  <a:pt x="4841217" y="1390391"/>
                  <a:pt x="4827373" y="1390663"/>
                </a:cubicBezTo>
                <a:close/>
                <a:moveTo>
                  <a:pt x="6010071" y="1385873"/>
                </a:moveTo>
                <a:lnTo>
                  <a:pt x="6017070" y="1388666"/>
                </a:lnTo>
                <a:lnTo>
                  <a:pt x="6017071" y="1389431"/>
                </a:lnTo>
                <a:close/>
                <a:moveTo>
                  <a:pt x="6017071" y="1385018"/>
                </a:moveTo>
                <a:cubicBezTo>
                  <a:pt x="6021485" y="1389430"/>
                  <a:pt x="6025895" y="1393844"/>
                  <a:pt x="6030310" y="1393844"/>
                </a:cubicBezTo>
                <a:lnTo>
                  <a:pt x="6032096" y="1395631"/>
                </a:lnTo>
                <a:lnTo>
                  <a:pt x="6025895" y="1392190"/>
                </a:lnTo>
                <a:lnTo>
                  <a:pt x="6017070" y="1388666"/>
                </a:lnTo>
                <a:close/>
                <a:moveTo>
                  <a:pt x="6102027" y="1366261"/>
                </a:moveTo>
                <a:cubicBezTo>
                  <a:pt x="6103130" y="1367365"/>
                  <a:pt x="6103130" y="1369571"/>
                  <a:pt x="6100923" y="1371777"/>
                </a:cubicBezTo>
                <a:cubicBezTo>
                  <a:pt x="6100923" y="1367365"/>
                  <a:pt x="6100923" y="1367365"/>
                  <a:pt x="6096509" y="1367364"/>
                </a:cubicBezTo>
                <a:cubicBezTo>
                  <a:pt x="6098715" y="1365158"/>
                  <a:pt x="6100922" y="1365158"/>
                  <a:pt x="6102027" y="1366261"/>
                </a:cubicBezTo>
                <a:close/>
                <a:moveTo>
                  <a:pt x="8033215" y="1346577"/>
                </a:moveTo>
                <a:lnTo>
                  <a:pt x="8031841" y="1350007"/>
                </a:lnTo>
                <a:lnTo>
                  <a:pt x="8037040" y="1346609"/>
                </a:lnTo>
                <a:close/>
                <a:moveTo>
                  <a:pt x="169856" y="1343418"/>
                </a:moveTo>
                <a:cubicBezTo>
                  <a:pt x="172479" y="1343212"/>
                  <a:pt x="174845" y="1343418"/>
                  <a:pt x="175669" y="1344856"/>
                </a:cubicBezTo>
                <a:cubicBezTo>
                  <a:pt x="180607" y="1353075"/>
                  <a:pt x="193362" y="1349787"/>
                  <a:pt x="196243" y="1360883"/>
                </a:cubicBezTo>
                <a:cubicBezTo>
                  <a:pt x="197065" y="1364171"/>
                  <a:pt x="202825" y="1366225"/>
                  <a:pt x="197477" y="1370746"/>
                </a:cubicBezTo>
                <a:cubicBezTo>
                  <a:pt x="195831" y="1371979"/>
                  <a:pt x="196243" y="1374444"/>
                  <a:pt x="197887" y="1374854"/>
                </a:cubicBezTo>
                <a:cubicBezTo>
                  <a:pt x="204472" y="1377321"/>
                  <a:pt x="204061" y="1381020"/>
                  <a:pt x="199945" y="1385950"/>
                </a:cubicBezTo>
                <a:cubicBezTo>
                  <a:pt x="198710" y="1387595"/>
                  <a:pt x="200357" y="1389649"/>
                  <a:pt x="201180" y="1391293"/>
                </a:cubicBezTo>
                <a:cubicBezTo>
                  <a:pt x="202825" y="1393759"/>
                  <a:pt x="203237" y="1396225"/>
                  <a:pt x="200768" y="1398280"/>
                </a:cubicBezTo>
                <a:cubicBezTo>
                  <a:pt x="198299" y="1400334"/>
                  <a:pt x="198710" y="1402799"/>
                  <a:pt x="197887" y="1405266"/>
                </a:cubicBezTo>
                <a:cubicBezTo>
                  <a:pt x="195831" y="1411429"/>
                  <a:pt x="193362" y="1419238"/>
                  <a:pt x="188836" y="1422115"/>
                </a:cubicBezTo>
                <a:cubicBezTo>
                  <a:pt x="178960" y="1428279"/>
                  <a:pt x="169496" y="1434854"/>
                  <a:pt x="159620" y="1440607"/>
                </a:cubicBezTo>
                <a:cubicBezTo>
                  <a:pt x="158798" y="1440607"/>
                  <a:pt x="157152" y="1440607"/>
                  <a:pt x="156741" y="1439785"/>
                </a:cubicBezTo>
                <a:cubicBezTo>
                  <a:pt x="152626" y="1436086"/>
                  <a:pt x="148923" y="1432800"/>
                  <a:pt x="143574" y="1438141"/>
                </a:cubicBezTo>
                <a:cubicBezTo>
                  <a:pt x="141928" y="1440196"/>
                  <a:pt x="140693" y="1438141"/>
                  <a:pt x="140282" y="1436497"/>
                </a:cubicBezTo>
                <a:cubicBezTo>
                  <a:pt x="139047" y="1429512"/>
                  <a:pt x="135755" y="1429512"/>
                  <a:pt x="130817" y="1433622"/>
                </a:cubicBezTo>
                <a:cubicBezTo>
                  <a:pt x="127526" y="1436497"/>
                  <a:pt x="125880" y="1435676"/>
                  <a:pt x="125880" y="1431566"/>
                </a:cubicBezTo>
                <a:cubicBezTo>
                  <a:pt x="125880" y="1429101"/>
                  <a:pt x="126703" y="1426223"/>
                  <a:pt x="122999" y="1425812"/>
                </a:cubicBezTo>
                <a:cubicBezTo>
                  <a:pt x="114770" y="1424169"/>
                  <a:pt x="111479" y="1418416"/>
                  <a:pt x="111889" y="1411019"/>
                </a:cubicBezTo>
                <a:cubicBezTo>
                  <a:pt x="112300" y="1405677"/>
                  <a:pt x="110656" y="1403210"/>
                  <a:pt x="106952" y="1401156"/>
                </a:cubicBezTo>
                <a:cubicBezTo>
                  <a:pt x="106952" y="1399512"/>
                  <a:pt x="106952" y="1397870"/>
                  <a:pt x="106952" y="1396225"/>
                </a:cubicBezTo>
                <a:cubicBezTo>
                  <a:pt x="111067" y="1393759"/>
                  <a:pt x="112300" y="1389238"/>
                  <a:pt x="111067" y="1385129"/>
                </a:cubicBezTo>
                <a:cubicBezTo>
                  <a:pt x="109010" y="1377732"/>
                  <a:pt x="111479" y="1371979"/>
                  <a:pt x="116828" y="1367047"/>
                </a:cubicBezTo>
                <a:cubicBezTo>
                  <a:pt x="118885" y="1364993"/>
                  <a:pt x="120942" y="1363348"/>
                  <a:pt x="121765" y="1360473"/>
                </a:cubicBezTo>
                <a:cubicBezTo>
                  <a:pt x="122588" y="1355952"/>
                  <a:pt x="125057" y="1353486"/>
                  <a:pt x="129583" y="1353897"/>
                </a:cubicBezTo>
                <a:cubicBezTo>
                  <a:pt x="132875" y="1353897"/>
                  <a:pt x="135344" y="1351843"/>
                  <a:pt x="136579" y="1350198"/>
                </a:cubicBezTo>
                <a:cubicBezTo>
                  <a:pt x="140076" y="1345266"/>
                  <a:pt x="144397" y="1344136"/>
                  <a:pt x="148923" y="1344085"/>
                </a:cubicBezTo>
                <a:cubicBezTo>
                  <a:pt x="153449" y="1344034"/>
                  <a:pt x="158182" y="1345062"/>
                  <a:pt x="162501" y="1344445"/>
                </a:cubicBezTo>
                <a:cubicBezTo>
                  <a:pt x="164352" y="1344240"/>
                  <a:pt x="167233" y="1343623"/>
                  <a:pt x="169856" y="1343418"/>
                </a:cubicBezTo>
                <a:close/>
                <a:moveTo>
                  <a:pt x="977648" y="1343134"/>
                </a:moveTo>
                <a:cubicBezTo>
                  <a:pt x="981026" y="1343173"/>
                  <a:pt x="984251" y="1344016"/>
                  <a:pt x="986861" y="1347698"/>
                </a:cubicBezTo>
                <a:cubicBezTo>
                  <a:pt x="987782" y="1348924"/>
                  <a:pt x="989626" y="1350458"/>
                  <a:pt x="992081" y="1350458"/>
                </a:cubicBezTo>
                <a:cubicBezTo>
                  <a:pt x="995461" y="1350151"/>
                  <a:pt x="997304" y="1351993"/>
                  <a:pt x="997918" y="1355367"/>
                </a:cubicBezTo>
                <a:cubicBezTo>
                  <a:pt x="998532" y="1357513"/>
                  <a:pt x="1000068" y="1358740"/>
                  <a:pt x="1001603" y="1360274"/>
                </a:cubicBezTo>
                <a:cubicBezTo>
                  <a:pt x="1005596" y="1363953"/>
                  <a:pt x="1007438" y="1368248"/>
                  <a:pt x="1005903" y="1373770"/>
                </a:cubicBezTo>
                <a:cubicBezTo>
                  <a:pt x="1004983" y="1376837"/>
                  <a:pt x="1005903" y="1380211"/>
                  <a:pt x="1008974" y="1382053"/>
                </a:cubicBezTo>
                <a:cubicBezTo>
                  <a:pt x="1008974" y="1383278"/>
                  <a:pt x="1008974" y="1384505"/>
                  <a:pt x="1008974" y="1385733"/>
                </a:cubicBezTo>
                <a:cubicBezTo>
                  <a:pt x="1006211" y="1387266"/>
                  <a:pt x="1004983" y="1389107"/>
                  <a:pt x="1005288" y="1393094"/>
                </a:cubicBezTo>
                <a:cubicBezTo>
                  <a:pt x="1005596" y="1398615"/>
                  <a:pt x="1003139" y="1402910"/>
                  <a:pt x="996996" y="1404138"/>
                </a:cubicBezTo>
                <a:cubicBezTo>
                  <a:pt x="994233" y="1404444"/>
                  <a:pt x="994847" y="1406591"/>
                  <a:pt x="994847" y="1408431"/>
                </a:cubicBezTo>
                <a:cubicBezTo>
                  <a:pt x="994847" y="1411499"/>
                  <a:pt x="993617" y="1412112"/>
                  <a:pt x="991161" y="1409964"/>
                </a:cubicBezTo>
                <a:cubicBezTo>
                  <a:pt x="987474" y="1406898"/>
                  <a:pt x="985019" y="1406898"/>
                  <a:pt x="984097" y="1412112"/>
                </a:cubicBezTo>
                <a:cubicBezTo>
                  <a:pt x="983789" y="1413338"/>
                  <a:pt x="982869" y="1414873"/>
                  <a:pt x="981639" y="1413338"/>
                </a:cubicBezTo>
                <a:cubicBezTo>
                  <a:pt x="977647" y="1409351"/>
                  <a:pt x="974883" y="1411806"/>
                  <a:pt x="971812" y="1414566"/>
                </a:cubicBezTo>
                <a:cubicBezTo>
                  <a:pt x="971505" y="1415180"/>
                  <a:pt x="970276" y="1415180"/>
                  <a:pt x="969662" y="1415180"/>
                </a:cubicBezTo>
                <a:cubicBezTo>
                  <a:pt x="962291" y="1410886"/>
                  <a:pt x="955227" y="1405977"/>
                  <a:pt x="947856" y="1401375"/>
                </a:cubicBezTo>
                <a:cubicBezTo>
                  <a:pt x="944477" y="1399228"/>
                  <a:pt x="942636" y="1393402"/>
                  <a:pt x="941100" y="1388800"/>
                </a:cubicBezTo>
                <a:cubicBezTo>
                  <a:pt x="940484" y="1386960"/>
                  <a:pt x="940792" y="1385119"/>
                  <a:pt x="938949" y="1383586"/>
                </a:cubicBezTo>
                <a:cubicBezTo>
                  <a:pt x="937106" y="1382053"/>
                  <a:pt x="937413" y="1380211"/>
                  <a:pt x="938642" y="1378371"/>
                </a:cubicBezTo>
                <a:cubicBezTo>
                  <a:pt x="939257" y="1377144"/>
                  <a:pt x="940484" y="1375611"/>
                  <a:pt x="939564" y="1374384"/>
                </a:cubicBezTo>
                <a:cubicBezTo>
                  <a:pt x="936493" y="1370703"/>
                  <a:pt x="936185" y="1367942"/>
                  <a:pt x="941100" y="1366101"/>
                </a:cubicBezTo>
                <a:cubicBezTo>
                  <a:pt x="942328" y="1365795"/>
                  <a:pt x="942636" y="1363953"/>
                  <a:pt x="941406" y="1363034"/>
                </a:cubicBezTo>
                <a:cubicBezTo>
                  <a:pt x="937413" y="1359660"/>
                  <a:pt x="941714" y="1358127"/>
                  <a:pt x="942328" y="1355672"/>
                </a:cubicBezTo>
                <a:cubicBezTo>
                  <a:pt x="944477" y="1347391"/>
                  <a:pt x="953999" y="1349845"/>
                  <a:pt x="957685" y="1343709"/>
                </a:cubicBezTo>
                <a:cubicBezTo>
                  <a:pt x="958913" y="1341562"/>
                  <a:pt x="964748" y="1343096"/>
                  <a:pt x="967513" y="1343404"/>
                </a:cubicBezTo>
                <a:cubicBezTo>
                  <a:pt x="970737" y="1343864"/>
                  <a:pt x="974270" y="1343096"/>
                  <a:pt x="977648" y="1343134"/>
                </a:cubicBezTo>
                <a:close/>
                <a:moveTo>
                  <a:pt x="8369829" y="1337567"/>
                </a:moveTo>
                <a:lnTo>
                  <a:pt x="8369629" y="1337966"/>
                </a:lnTo>
                <a:cubicBezTo>
                  <a:pt x="8368950" y="1338797"/>
                  <a:pt x="8367801" y="1339523"/>
                  <a:pt x="8365928" y="1339098"/>
                </a:cubicBezTo>
                <a:close/>
                <a:moveTo>
                  <a:pt x="1901444" y="1325150"/>
                </a:moveTo>
                <a:cubicBezTo>
                  <a:pt x="1905695" y="1325102"/>
                  <a:pt x="1910138" y="1326067"/>
                  <a:pt x="1914194" y="1325488"/>
                </a:cubicBezTo>
                <a:cubicBezTo>
                  <a:pt x="1917671" y="1325102"/>
                  <a:pt x="1925012" y="1323172"/>
                  <a:pt x="1926558" y="1325873"/>
                </a:cubicBezTo>
                <a:cubicBezTo>
                  <a:pt x="1931194" y="1333591"/>
                  <a:pt x="1943172" y="1330503"/>
                  <a:pt x="1945877" y="1340922"/>
                </a:cubicBezTo>
                <a:cubicBezTo>
                  <a:pt x="1946648" y="1344009"/>
                  <a:pt x="1952058" y="1345939"/>
                  <a:pt x="1947036" y="1350184"/>
                </a:cubicBezTo>
                <a:cubicBezTo>
                  <a:pt x="1945490" y="1351342"/>
                  <a:pt x="1945877" y="1353656"/>
                  <a:pt x="1947421" y="1354042"/>
                </a:cubicBezTo>
                <a:cubicBezTo>
                  <a:pt x="1953604" y="1356357"/>
                  <a:pt x="1953218" y="1359831"/>
                  <a:pt x="1949353" y="1364460"/>
                </a:cubicBezTo>
                <a:cubicBezTo>
                  <a:pt x="1948194" y="1366004"/>
                  <a:pt x="1949740" y="1367934"/>
                  <a:pt x="1950513" y="1369477"/>
                </a:cubicBezTo>
                <a:cubicBezTo>
                  <a:pt x="1952058" y="1371793"/>
                  <a:pt x="1952445" y="1374108"/>
                  <a:pt x="1950126" y="1376038"/>
                </a:cubicBezTo>
                <a:cubicBezTo>
                  <a:pt x="1947808" y="1377966"/>
                  <a:pt x="1948194" y="1380282"/>
                  <a:pt x="1947421" y="1382597"/>
                </a:cubicBezTo>
                <a:cubicBezTo>
                  <a:pt x="1945490" y="1388385"/>
                  <a:pt x="1943172" y="1395717"/>
                  <a:pt x="1938921" y="1398419"/>
                </a:cubicBezTo>
                <a:cubicBezTo>
                  <a:pt x="1929649" y="1404206"/>
                  <a:pt x="1920762" y="1410381"/>
                  <a:pt x="1911489" y="1415783"/>
                </a:cubicBezTo>
                <a:cubicBezTo>
                  <a:pt x="1910717" y="1415783"/>
                  <a:pt x="1909171" y="1415783"/>
                  <a:pt x="1908785" y="1415011"/>
                </a:cubicBezTo>
                <a:cubicBezTo>
                  <a:pt x="1904921" y="1411537"/>
                  <a:pt x="1901444" y="1408451"/>
                  <a:pt x="1896421" y="1413467"/>
                </a:cubicBezTo>
                <a:cubicBezTo>
                  <a:pt x="1894876" y="1415397"/>
                  <a:pt x="1893716" y="1413467"/>
                  <a:pt x="1893330" y="1411923"/>
                </a:cubicBezTo>
                <a:cubicBezTo>
                  <a:pt x="1892171" y="1405364"/>
                  <a:pt x="1889080" y="1405364"/>
                  <a:pt x="1884443" y="1409223"/>
                </a:cubicBezTo>
                <a:cubicBezTo>
                  <a:pt x="1881353" y="1411923"/>
                  <a:pt x="1879807" y="1411153"/>
                  <a:pt x="1879807" y="1407294"/>
                </a:cubicBezTo>
                <a:cubicBezTo>
                  <a:pt x="1879807" y="1404978"/>
                  <a:pt x="1880580" y="1402277"/>
                  <a:pt x="1877102" y="1401891"/>
                </a:cubicBezTo>
                <a:cubicBezTo>
                  <a:pt x="1869375" y="1400347"/>
                  <a:pt x="1866284" y="1394945"/>
                  <a:pt x="1866670" y="1387999"/>
                </a:cubicBezTo>
                <a:cubicBezTo>
                  <a:pt x="1867056" y="1382983"/>
                  <a:pt x="1865512" y="1380668"/>
                  <a:pt x="1862034" y="1378738"/>
                </a:cubicBezTo>
                <a:cubicBezTo>
                  <a:pt x="1862034" y="1377194"/>
                  <a:pt x="1862034" y="1375652"/>
                  <a:pt x="1862034" y="1374108"/>
                </a:cubicBezTo>
                <a:cubicBezTo>
                  <a:pt x="1865897" y="1371793"/>
                  <a:pt x="1867056" y="1367548"/>
                  <a:pt x="1865897" y="1363690"/>
                </a:cubicBezTo>
                <a:cubicBezTo>
                  <a:pt x="1863966" y="1356743"/>
                  <a:pt x="1866284" y="1351342"/>
                  <a:pt x="1871307" y="1346711"/>
                </a:cubicBezTo>
                <a:cubicBezTo>
                  <a:pt x="1873239" y="1344781"/>
                  <a:pt x="1875170" y="1343237"/>
                  <a:pt x="1875943" y="1340537"/>
                </a:cubicBezTo>
                <a:cubicBezTo>
                  <a:pt x="1876716" y="1336292"/>
                  <a:pt x="1879034" y="1333977"/>
                  <a:pt x="1883284" y="1334362"/>
                </a:cubicBezTo>
                <a:cubicBezTo>
                  <a:pt x="1886375" y="1334362"/>
                  <a:pt x="1888694" y="1332433"/>
                  <a:pt x="1889853" y="1330889"/>
                </a:cubicBezTo>
                <a:cubicBezTo>
                  <a:pt x="1893137" y="1326259"/>
                  <a:pt x="1897194" y="1325198"/>
                  <a:pt x="1901444" y="1325150"/>
                </a:cubicBezTo>
                <a:close/>
                <a:moveTo>
                  <a:pt x="2679609" y="1324257"/>
                </a:moveTo>
                <a:cubicBezTo>
                  <a:pt x="2682781" y="1324293"/>
                  <a:pt x="2685809" y="1325085"/>
                  <a:pt x="2688260" y="1328541"/>
                </a:cubicBezTo>
                <a:cubicBezTo>
                  <a:pt x="2689125" y="1329693"/>
                  <a:pt x="2690856" y="1331133"/>
                  <a:pt x="2693162" y="1331133"/>
                </a:cubicBezTo>
                <a:cubicBezTo>
                  <a:pt x="2696335" y="1330845"/>
                  <a:pt x="2698066" y="1332574"/>
                  <a:pt x="2698642" y="1335742"/>
                </a:cubicBezTo>
                <a:cubicBezTo>
                  <a:pt x="2699219" y="1337758"/>
                  <a:pt x="2700661" y="1338910"/>
                  <a:pt x="2702103" y="1340350"/>
                </a:cubicBezTo>
                <a:cubicBezTo>
                  <a:pt x="2705852" y="1343806"/>
                  <a:pt x="2707582" y="1347839"/>
                  <a:pt x="2706140" y="1353023"/>
                </a:cubicBezTo>
                <a:cubicBezTo>
                  <a:pt x="2705275" y="1355904"/>
                  <a:pt x="2706140" y="1359072"/>
                  <a:pt x="2709024" y="1360800"/>
                </a:cubicBezTo>
                <a:cubicBezTo>
                  <a:pt x="2709024" y="1361951"/>
                  <a:pt x="2709024" y="1363104"/>
                  <a:pt x="2709024" y="1364256"/>
                </a:cubicBezTo>
                <a:cubicBezTo>
                  <a:pt x="2706429" y="1365696"/>
                  <a:pt x="2705275" y="1367424"/>
                  <a:pt x="2705563" y="1371169"/>
                </a:cubicBezTo>
                <a:cubicBezTo>
                  <a:pt x="2705852" y="1376353"/>
                  <a:pt x="2703545" y="1380386"/>
                  <a:pt x="2697777" y="1381538"/>
                </a:cubicBezTo>
                <a:cubicBezTo>
                  <a:pt x="2695182" y="1381825"/>
                  <a:pt x="2695759" y="1383841"/>
                  <a:pt x="2695759" y="1385570"/>
                </a:cubicBezTo>
                <a:cubicBezTo>
                  <a:pt x="2695759" y="1388450"/>
                  <a:pt x="2694604" y="1389027"/>
                  <a:pt x="2692298" y="1387010"/>
                </a:cubicBezTo>
                <a:cubicBezTo>
                  <a:pt x="2688836" y="1384130"/>
                  <a:pt x="2686530" y="1384130"/>
                  <a:pt x="2685665" y="1389027"/>
                </a:cubicBezTo>
                <a:cubicBezTo>
                  <a:pt x="2685376" y="1390178"/>
                  <a:pt x="2684512" y="1391619"/>
                  <a:pt x="2683357" y="1390178"/>
                </a:cubicBezTo>
                <a:cubicBezTo>
                  <a:pt x="2679608" y="1386433"/>
                  <a:pt x="2677013" y="1388738"/>
                  <a:pt x="2674129" y="1391330"/>
                </a:cubicBezTo>
                <a:cubicBezTo>
                  <a:pt x="2673840" y="1391906"/>
                  <a:pt x="2672687" y="1391906"/>
                  <a:pt x="2672110" y="1391906"/>
                </a:cubicBezTo>
                <a:cubicBezTo>
                  <a:pt x="2665189" y="1387874"/>
                  <a:pt x="2658556" y="1383265"/>
                  <a:pt x="2651635" y="1378945"/>
                </a:cubicBezTo>
                <a:cubicBezTo>
                  <a:pt x="2648462" y="1376929"/>
                  <a:pt x="2646733" y="1371457"/>
                  <a:pt x="2645291" y="1367137"/>
                </a:cubicBezTo>
                <a:cubicBezTo>
                  <a:pt x="2644713" y="1365408"/>
                  <a:pt x="2645002" y="1363680"/>
                  <a:pt x="2643271" y="1362240"/>
                </a:cubicBezTo>
                <a:cubicBezTo>
                  <a:pt x="2641541" y="1360800"/>
                  <a:pt x="2641829" y="1359072"/>
                  <a:pt x="2642983" y="1357343"/>
                </a:cubicBezTo>
                <a:cubicBezTo>
                  <a:pt x="2643560" y="1356191"/>
                  <a:pt x="2644713" y="1354751"/>
                  <a:pt x="2643849" y="1353599"/>
                </a:cubicBezTo>
                <a:cubicBezTo>
                  <a:pt x="2640965" y="1350143"/>
                  <a:pt x="2640676" y="1347550"/>
                  <a:pt x="2645291" y="1345823"/>
                </a:cubicBezTo>
                <a:cubicBezTo>
                  <a:pt x="2646444" y="1345534"/>
                  <a:pt x="2646733" y="1343806"/>
                  <a:pt x="2645578" y="1342942"/>
                </a:cubicBezTo>
                <a:cubicBezTo>
                  <a:pt x="2641829" y="1339774"/>
                  <a:pt x="2645867" y="1338334"/>
                  <a:pt x="2646444" y="1336030"/>
                </a:cubicBezTo>
                <a:cubicBezTo>
                  <a:pt x="2648462" y="1328253"/>
                  <a:pt x="2657403" y="1330557"/>
                  <a:pt x="2660864" y="1324797"/>
                </a:cubicBezTo>
                <a:cubicBezTo>
                  <a:pt x="2662017" y="1322781"/>
                  <a:pt x="2667496" y="1324220"/>
                  <a:pt x="2670092" y="1324509"/>
                </a:cubicBezTo>
                <a:cubicBezTo>
                  <a:pt x="2673120" y="1324941"/>
                  <a:pt x="2676437" y="1324221"/>
                  <a:pt x="2679609" y="1324257"/>
                </a:cubicBezTo>
                <a:close/>
                <a:moveTo>
                  <a:pt x="466848" y="1320313"/>
                </a:moveTo>
                <a:cubicBezTo>
                  <a:pt x="469992" y="1320348"/>
                  <a:pt x="472992" y="1321133"/>
                  <a:pt x="475421" y="1324559"/>
                </a:cubicBezTo>
                <a:cubicBezTo>
                  <a:pt x="476280" y="1325701"/>
                  <a:pt x="477994" y="1327128"/>
                  <a:pt x="480282" y="1327128"/>
                </a:cubicBezTo>
                <a:cubicBezTo>
                  <a:pt x="483424" y="1326842"/>
                  <a:pt x="485140" y="1328556"/>
                  <a:pt x="485711" y="1331694"/>
                </a:cubicBezTo>
                <a:cubicBezTo>
                  <a:pt x="486283" y="1333693"/>
                  <a:pt x="487712" y="1334834"/>
                  <a:pt x="489140" y="1336262"/>
                </a:cubicBezTo>
                <a:cubicBezTo>
                  <a:pt x="492857" y="1339687"/>
                  <a:pt x="494572" y="1343683"/>
                  <a:pt x="493142" y="1348821"/>
                </a:cubicBezTo>
                <a:cubicBezTo>
                  <a:pt x="492285" y="1351675"/>
                  <a:pt x="493142" y="1354816"/>
                  <a:pt x="496000" y="1356528"/>
                </a:cubicBezTo>
                <a:cubicBezTo>
                  <a:pt x="496000" y="1357670"/>
                  <a:pt x="496000" y="1358812"/>
                  <a:pt x="496000" y="1359953"/>
                </a:cubicBezTo>
                <a:cubicBezTo>
                  <a:pt x="493428" y="1361380"/>
                  <a:pt x="492285" y="1363094"/>
                  <a:pt x="492571" y="1366804"/>
                </a:cubicBezTo>
                <a:cubicBezTo>
                  <a:pt x="492857" y="1371942"/>
                  <a:pt x="490571" y="1375938"/>
                  <a:pt x="484854" y="1377080"/>
                </a:cubicBezTo>
                <a:cubicBezTo>
                  <a:pt x="482282" y="1377365"/>
                  <a:pt x="482854" y="1379362"/>
                  <a:pt x="482854" y="1381076"/>
                </a:cubicBezTo>
                <a:cubicBezTo>
                  <a:pt x="482854" y="1383930"/>
                  <a:pt x="481710" y="1384501"/>
                  <a:pt x="479423" y="1382503"/>
                </a:cubicBezTo>
                <a:cubicBezTo>
                  <a:pt x="475993" y="1379649"/>
                  <a:pt x="473707" y="1379649"/>
                  <a:pt x="472849" y="1384501"/>
                </a:cubicBezTo>
                <a:cubicBezTo>
                  <a:pt x="472565" y="1385643"/>
                  <a:pt x="471707" y="1387071"/>
                  <a:pt x="470563" y="1385643"/>
                </a:cubicBezTo>
                <a:cubicBezTo>
                  <a:pt x="466848" y="1381932"/>
                  <a:pt x="464276" y="1384216"/>
                  <a:pt x="461418" y="1386785"/>
                </a:cubicBezTo>
                <a:cubicBezTo>
                  <a:pt x="461131" y="1387356"/>
                  <a:pt x="459988" y="1387356"/>
                  <a:pt x="459417" y="1387356"/>
                </a:cubicBezTo>
                <a:cubicBezTo>
                  <a:pt x="452557" y="1383360"/>
                  <a:pt x="445984" y="1378793"/>
                  <a:pt x="439125" y="1374512"/>
                </a:cubicBezTo>
                <a:cubicBezTo>
                  <a:pt x="435981" y="1372513"/>
                  <a:pt x="434266" y="1367090"/>
                  <a:pt x="432837" y="1362809"/>
                </a:cubicBezTo>
                <a:cubicBezTo>
                  <a:pt x="432266" y="1361096"/>
                  <a:pt x="432551" y="1359383"/>
                  <a:pt x="430836" y="1357955"/>
                </a:cubicBezTo>
                <a:cubicBezTo>
                  <a:pt x="429121" y="1356528"/>
                  <a:pt x="429407" y="1354816"/>
                  <a:pt x="430551" y="1353102"/>
                </a:cubicBezTo>
                <a:cubicBezTo>
                  <a:pt x="431123" y="1351961"/>
                  <a:pt x="432266" y="1350534"/>
                  <a:pt x="431408" y="1349392"/>
                </a:cubicBezTo>
                <a:cubicBezTo>
                  <a:pt x="428550" y="1345967"/>
                  <a:pt x="428264" y="1343397"/>
                  <a:pt x="432837" y="1341685"/>
                </a:cubicBezTo>
                <a:cubicBezTo>
                  <a:pt x="433981" y="1341399"/>
                  <a:pt x="434266" y="1339687"/>
                  <a:pt x="433123" y="1338832"/>
                </a:cubicBezTo>
                <a:cubicBezTo>
                  <a:pt x="429407" y="1335691"/>
                  <a:pt x="433409" y="1334264"/>
                  <a:pt x="433981" y="1331981"/>
                </a:cubicBezTo>
                <a:cubicBezTo>
                  <a:pt x="435981" y="1324274"/>
                  <a:pt x="444841" y="1326557"/>
                  <a:pt x="448271" y="1320848"/>
                </a:cubicBezTo>
                <a:cubicBezTo>
                  <a:pt x="449415" y="1318850"/>
                  <a:pt x="454845" y="1320278"/>
                  <a:pt x="457416" y="1320563"/>
                </a:cubicBezTo>
                <a:cubicBezTo>
                  <a:pt x="460417" y="1320990"/>
                  <a:pt x="463704" y="1320277"/>
                  <a:pt x="466848" y="1320313"/>
                </a:cubicBezTo>
                <a:close/>
                <a:moveTo>
                  <a:pt x="12191438" y="1309133"/>
                </a:moveTo>
                <a:lnTo>
                  <a:pt x="12192528" y="1309308"/>
                </a:lnTo>
                <a:lnTo>
                  <a:pt x="12192528" y="1309531"/>
                </a:lnTo>
                <a:close/>
                <a:moveTo>
                  <a:pt x="2199973" y="1302827"/>
                </a:moveTo>
                <a:cubicBezTo>
                  <a:pt x="2202925" y="1302860"/>
                  <a:pt x="2205742" y="1303598"/>
                  <a:pt x="2208023" y="1306814"/>
                </a:cubicBezTo>
                <a:cubicBezTo>
                  <a:pt x="2208829" y="1307886"/>
                  <a:pt x="2210439" y="1309227"/>
                  <a:pt x="2212587" y="1309227"/>
                </a:cubicBezTo>
                <a:cubicBezTo>
                  <a:pt x="2215538" y="1308959"/>
                  <a:pt x="2217149" y="1310567"/>
                  <a:pt x="2217685" y="1313514"/>
                </a:cubicBezTo>
                <a:cubicBezTo>
                  <a:pt x="2218222" y="1315391"/>
                  <a:pt x="2219564" y="1316463"/>
                  <a:pt x="2220905" y="1317803"/>
                </a:cubicBezTo>
                <a:cubicBezTo>
                  <a:pt x="2224395" y="1321019"/>
                  <a:pt x="2226005" y="1324771"/>
                  <a:pt x="2224662" y="1329596"/>
                </a:cubicBezTo>
                <a:cubicBezTo>
                  <a:pt x="2223858" y="1332277"/>
                  <a:pt x="2224662" y="1335225"/>
                  <a:pt x="2227346" y="1336833"/>
                </a:cubicBezTo>
                <a:cubicBezTo>
                  <a:pt x="2227346" y="1337906"/>
                  <a:pt x="2227346" y="1338977"/>
                  <a:pt x="2227346" y="1340049"/>
                </a:cubicBezTo>
                <a:cubicBezTo>
                  <a:pt x="2224931" y="1341390"/>
                  <a:pt x="2223858" y="1342998"/>
                  <a:pt x="2224126" y="1346482"/>
                </a:cubicBezTo>
                <a:cubicBezTo>
                  <a:pt x="2224395" y="1351307"/>
                  <a:pt x="2222247" y="1355059"/>
                  <a:pt x="2216880" y="1356131"/>
                </a:cubicBezTo>
                <a:cubicBezTo>
                  <a:pt x="2214465" y="1356399"/>
                  <a:pt x="2215001" y="1358275"/>
                  <a:pt x="2215001" y="1359883"/>
                </a:cubicBezTo>
                <a:cubicBezTo>
                  <a:pt x="2215001" y="1362564"/>
                  <a:pt x="2213928" y="1363099"/>
                  <a:pt x="2211781" y="1361223"/>
                </a:cubicBezTo>
                <a:cubicBezTo>
                  <a:pt x="2208560" y="1358544"/>
                  <a:pt x="2206413" y="1358544"/>
                  <a:pt x="2205608" y="1363099"/>
                </a:cubicBezTo>
                <a:cubicBezTo>
                  <a:pt x="2205341" y="1364172"/>
                  <a:pt x="2204535" y="1365512"/>
                  <a:pt x="2203461" y="1364172"/>
                </a:cubicBezTo>
                <a:cubicBezTo>
                  <a:pt x="2199973" y="1360688"/>
                  <a:pt x="2197558" y="1362831"/>
                  <a:pt x="2194874" y="1365244"/>
                </a:cubicBezTo>
                <a:cubicBezTo>
                  <a:pt x="2194605" y="1365780"/>
                  <a:pt x="2193531" y="1365780"/>
                  <a:pt x="2192995" y="1365780"/>
                </a:cubicBezTo>
                <a:cubicBezTo>
                  <a:pt x="2186554" y="1362028"/>
                  <a:pt x="2180382" y="1357739"/>
                  <a:pt x="2173941" y="1353719"/>
                </a:cubicBezTo>
                <a:cubicBezTo>
                  <a:pt x="2170989" y="1351842"/>
                  <a:pt x="2169378" y="1346750"/>
                  <a:pt x="2168037" y="1342730"/>
                </a:cubicBezTo>
                <a:cubicBezTo>
                  <a:pt x="2167500" y="1341122"/>
                  <a:pt x="2167768" y="1339514"/>
                  <a:pt x="2166158" y="1338173"/>
                </a:cubicBezTo>
                <a:cubicBezTo>
                  <a:pt x="2164547" y="1336833"/>
                  <a:pt x="2164816" y="1335225"/>
                  <a:pt x="2165890" y="1333617"/>
                </a:cubicBezTo>
                <a:cubicBezTo>
                  <a:pt x="2166427" y="1332544"/>
                  <a:pt x="2167500" y="1331204"/>
                  <a:pt x="2166695" y="1330133"/>
                </a:cubicBezTo>
                <a:cubicBezTo>
                  <a:pt x="2164011" y="1326916"/>
                  <a:pt x="2163743" y="1324504"/>
                  <a:pt x="2168037" y="1322895"/>
                </a:cubicBezTo>
                <a:cubicBezTo>
                  <a:pt x="2169111" y="1322628"/>
                  <a:pt x="2169378" y="1321019"/>
                  <a:pt x="2168305" y="1320216"/>
                </a:cubicBezTo>
                <a:cubicBezTo>
                  <a:pt x="2164816" y="1317267"/>
                  <a:pt x="2168574" y="1315927"/>
                  <a:pt x="2169111" y="1313783"/>
                </a:cubicBezTo>
                <a:cubicBezTo>
                  <a:pt x="2170989" y="1306546"/>
                  <a:pt x="2179308" y="1308690"/>
                  <a:pt x="2182529" y="1303330"/>
                </a:cubicBezTo>
                <a:cubicBezTo>
                  <a:pt x="2183603" y="1301454"/>
                  <a:pt x="2188701" y="1302794"/>
                  <a:pt x="2191116" y="1303062"/>
                </a:cubicBezTo>
                <a:cubicBezTo>
                  <a:pt x="2193934" y="1303464"/>
                  <a:pt x="2197021" y="1302793"/>
                  <a:pt x="2199973" y="1302827"/>
                </a:cubicBezTo>
                <a:close/>
                <a:moveTo>
                  <a:pt x="8123738" y="1295917"/>
                </a:moveTo>
                <a:lnTo>
                  <a:pt x="8118487" y="1298762"/>
                </a:lnTo>
                <a:cubicBezTo>
                  <a:pt x="8110368" y="1303075"/>
                  <a:pt x="8102756" y="1307224"/>
                  <a:pt x="8096071" y="1311213"/>
                </a:cubicBezTo>
                <a:lnTo>
                  <a:pt x="8089514" y="1315681"/>
                </a:lnTo>
                <a:close/>
                <a:moveTo>
                  <a:pt x="5839320" y="1269662"/>
                </a:moveTo>
                <a:lnTo>
                  <a:pt x="5849364" y="1270271"/>
                </a:lnTo>
                <a:cubicBezTo>
                  <a:pt x="5849364" y="1270271"/>
                  <a:pt x="5849364" y="1270271"/>
                  <a:pt x="5844952" y="1270271"/>
                </a:cubicBezTo>
                <a:cubicBezTo>
                  <a:pt x="5840538" y="1270271"/>
                  <a:pt x="5840538" y="1270271"/>
                  <a:pt x="5840538" y="1270271"/>
                </a:cubicBezTo>
                <a:close/>
                <a:moveTo>
                  <a:pt x="8260284" y="1261482"/>
                </a:moveTo>
                <a:cubicBezTo>
                  <a:pt x="8099248" y="1330563"/>
                  <a:pt x="7953433" y="1430147"/>
                  <a:pt x="7803694" y="1518508"/>
                </a:cubicBezTo>
                <a:lnTo>
                  <a:pt x="7802681" y="1516829"/>
                </a:lnTo>
                <a:lnTo>
                  <a:pt x="7767484" y="1549228"/>
                </a:lnTo>
                <a:cubicBezTo>
                  <a:pt x="7732212" y="1578584"/>
                  <a:pt x="7702306" y="1610681"/>
                  <a:pt x="7676563" y="1627987"/>
                </a:cubicBezTo>
                <a:cubicBezTo>
                  <a:pt x="7681934" y="1630726"/>
                  <a:pt x="7677881" y="1632040"/>
                  <a:pt x="7671090" y="1638722"/>
                </a:cubicBezTo>
                <a:cubicBezTo>
                  <a:pt x="7673829" y="1633355"/>
                  <a:pt x="7672512" y="1629302"/>
                  <a:pt x="7669773" y="1634671"/>
                </a:cubicBezTo>
                <a:cubicBezTo>
                  <a:pt x="7667038" y="1640038"/>
                  <a:pt x="7620918" y="1677390"/>
                  <a:pt x="7630342" y="1678814"/>
                </a:cubicBezTo>
                <a:cubicBezTo>
                  <a:pt x="7614021" y="1697545"/>
                  <a:pt x="7604598" y="1696122"/>
                  <a:pt x="7604598" y="1696122"/>
                </a:cubicBezTo>
                <a:cubicBezTo>
                  <a:pt x="7592331" y="1713538"/>
                  <a:pt x="7605913" y="1700174"/>
                  <a:pt x="7611280" y="1702913"/>
                </a:cubicBezTo>
                <a:cubicBezTo>
                  <a:pt x="7594959" y="1721645"/>
                  <a:pt x="7594959" y="1721645"/>
                  <a:pt x="7594959" y="1721645"/>
                </a:cubicBezTo>
                <a:cubicBezTo>
                  <a:pt x="7599122" y="1706856"/>
                  <a:pt x="7585540" y="1720220"/>
                  <a:pt x="7581487" y="1721535"/>
                </a:cubicBezTo>
                <a:cubicBezTo>
                  <a:pt x="7571848" y="1747057"/>
                  <a:pt x="7531208" y="1773676"/>
                  <a:pt x="7507986" y="1812562"/>
                </a:cubicBezTo>
                <a:cubicBezTo>
                  <a:pt x="7503933" y="1813876"/>
                  <a:pt x="7505250" y="1817929"/>
                  <a:pt x="7501198" y="1819243"/>
                </a:cubicBezTo>
                <a:cubicBezTo>
                  <a:pt x="7497145" y="1820559"/>
                  <a:pt x="7498458" y="1824612"/>
                  <a:pt x="7498458" y="1824612"/>
                </a:cubicBezTo>
                <a:cubicBezTo>
                  <a:pt x="7495720" y="1829979"/>
                  <a:pt x="7499773" y="1828664"/>
                  <a:pt x="7502513" y="1823297"/>
                </a:cubicBezTo>
                <a:cubicBezTo>
                  <a:pt x="7502513" y="1823297"/>
                  <a:pt x="7502513" y="1823297"/>
                  <a:pt x="7506564" y="1821982"/>
                </a:cubicBezTo>
                <a:cubicBezTo>
                  <a:pt x="7475241" y="1863498"/>
                  <a:pt x="7453549" y="1879491"/>
                  <a:pt x="7426279" y="1919691"/>
                </a:cubicBezTo>
                <a:cubicBezTo>
                  <a:pt x="7420913" y="1916953"/>
                  <a:pt x="7418174" y="1922321"/>
                  <a:pt x="7412805" y="1919582"/>
                </a:cubicBezTo>
                <a:lnTo>
                  <a:pt x="7371706" y="1978466"/>
                </a:lnTo>
                <a:lnTo>
                  <a:pt x="7377643" y="1988410"/>
                </a:lnTo>
                <a:lnTo>
                  <a:pt x="7408533" y="1947843"/>
                </a:lnTo>
                <a:cubicBezTo>
                  <a:pt x="7412586" y="1946529"/>
                  <a:pt x="7423432" y="1938532"/>
                  <a:pt x="7423432" y="1938532"/>
                </a:cubicBezTo>
                <a:cubicBezTo>
                  <a:pt x="7442490" y="1914433"/>
                  <a:pt x="7460234" y="1886281"/>
                  <a:pt x="7476552" y="1867550"/>
                </a:cubicBezTo>
                <a:cubicBezTo>
                  <a:pt x="7480604" y="1866235"/>
                  <a:pt x="7477866" y="1871603"/>
                  <a:pt x="7484657" y="1864921"/>
                </a:cubicBezTo>
                <a:cubicBezTo>
                  <a:pt x="7480604" y="1866235"/>
                  <a:pt x="7483346" y="1860870"/>
                  <a:pt x="7482028" y="1856816"/>
                </a:cubicBezTo>
                <a:cubicBezTo>
                  <a:pt x="7507878" y="1826035"/>
                  <a:pt x="7536357" y="1803360"/>
                  <a:pt x="7559467" y="1777947"/>
                </a:cubicBezTo>
                <a:cubicBezTo>
                  <a:pt x="7556729" y="1783314"/>
                  <a:pt x="7552677" y="1784629"/>
                  <a:pt x="7549940" y="1789996"/>
                </a:cubicBezTo>
                <a:cubicBezTo>
                  <a:pt x="7534932" y="1812780"/>
                  <a:pt x="7518612" y="1831512"/>
                  <a:pt x="7525405" y="1824830"/>
                </a:cubicBezTo>
                <a:cubicBezTo>
                  <a:pt x="7509084" y="1843561"/>
                  <a:pt x="7491340" y="1871712"/>
                  <a:pt x="7479071" y="1889129"/>
                </a:cubicBezTo>
                <a:cubicBezTo>
                  <a:pt x="7476335" y="1894497"/>
                  <a:pt x="7476335" y="1894497"/>
                  <a:pt x="7472282" y="1895812"/>
                </a:cubicBezTo>
                <a:cubicBezTo>
                  <a:pt x="7473705" y="1886390"/>
                  <a:pt x="7466808" y="1906546"/>
                  <a:pt x="7464177" y="1898440"/>
                </a:cubicBezTo>
                <a:cubicBezTo>
                  <a:pt x="7458702" y="1909175"/>
                  <a:pt x="7453223" y="1919910"/>
                  <a:pt x="7450485" y="1925278"/>
                </a:cubicBezTo>
                <a:cubicBezTo>
                  <a:pt x="7440958" y="1937326"/>
                  <a:pt x="7434165" y="1944009"/>
                  <a:pt x="7428687" y="1954743"/>
                </a:cubicBezTo>
                <a:cubicBezTo>
                  <a:pt x="7412360" y="1973474"/>
                  <a:pt x="7391997" y="1993521"/>
                  <a:pt x="7385207" y="2000202"/>
                </a:cubicBezTo>
                <a:cubicBezTo>
                  <a:pt x="7387232" y="1999545"/>
                  <a:pt x="7387561" y="2000558"/>
                  <a:pt x="7387380" y="2001736"/>
                </a:cubicBezTo>
                <a:lnTo>
                  <a:pt x="7386735" y="2003634"/>
                </a:lnTo>
                <a:lnTo>
                  <a:pt x="7396409" y="2019844"/>
                </a:lnTo>
                <a:lnTo>
                  <a:pt x="7462534" y="1934806"/>
                </a:lnTo>
                <a:cubicBezTo>
                  <a:pt x="7469327" y="1928125"/>
                  <a:pt x="7484221" y="1918813"/>
                  <a:pt x="7481591" y="1910708"/>
                </a:cubicBezTo>
                <a:cubicBezTo>
                  <a:pt x="7481591" y="1910708"/>
                  <a:pt x="7481591" y="1910708"/>
                  <a:pt x="7485646" y="1909393"/>
                </a:cubicBezTo>
                <a:cubicBezTo>
                  <a:pt x="7489697" y="1908079"/>
                  <a:pt x="7492435" y="1902712"/>
                  <a:pt x="7496487" y="1901397"/>
                </a:cubicBezTo>
                <a:cubicBezTo>
                  <a:pt x="7496487" y="1901397"/>
                  <a:pt x="7499228" y="1896029"/>
                  <a:pt x="7499228" y="1896029"/>
                </a:cubicBezTo>
                <a:cubicBezTo>
                  <a:pt x="7499228" y="1896029"/>
                  <a:pt x="7495175" y="1897344"/>
                  <a:pt x="7495175" y="1897344"/>
                </a:cubicBezTo>
                <a:cubicBezTo>
                  <a:pt x="7511494" y="1878613"/>
                  <a:pt x="7527814" y="1859882"/>
                  <a:pt x="7544135" y="1841151"/>
                </a:cubicBezTo>
                <a:cubicBezTo>
                  <a:pt x="7583568" y="1797006"/>
                  <a:pt x="7583568" y="1797006"/>
                  <a:pt x="7583568" y="1797006"/>
                </a:cubicBezTo>
                <a:lnTo>
                  <a:pt x="7585733" y="1794876"/>
                </a:lnTo>
                <a:lnTo>
                  <a:pt x="7586554" y="1793880"/>
                </a:lnTo>
                <a:lnTo>
                  <a:pt x="7661003" y="1718541"/>
                </a:lnTo>
                <a:lnTo>
                  <a:pt x="7661013" y="1718136"/>
                </a:lnTo>
                <a:lnTo>
                  <a:pt x="7670454" y="1708976"/>
                </a:lnTo>
                <a:lnTo>
                  <a:pt x="7788388" y="1589632"/>
                </a:lnTo>
                <a:cubicBezTo>
                  <a:pt x="7932218" y="1460136"/>
                  <a:pt x="8087344" y="1349920"/>
                  <a:pt x="8260284" y="1261482"/>
                </a:cubicBezTo>
                <a:close/>
                <a:moveTo>
                  <a:pt x="12104980" y="1249920"/>
                </a:moveTo>
                <a:lnTo>
                  <a:pt x="12105097" y="1250254"/>
                </a:lnTo>
                <a:lnTo>
                  <a:pt x="12104628" y="1250151"/>
                </a:lnTo>
                <a:close/>
                <a:moveTo>
                  <a:pt x="8417266" y="1232514"/>
                </a:moveTo>
                <a:lnTo>
                  <a:pt x="8411559" y="1234786"/>
                </a:lnTo>
                <a:lnTo>
                  <a:pt x="8410022" y="1237798"/>
                </a:lnTo>
                <a:cubicBezTo>
                  <a:pt x="8414074" y="1236484"/>
                  <a:pt x="8418129" y="1235169"/>
                  <a:pt x="8418129" y="1235169"/>
                </a:cubicBezTo>
                <a:close/>
                <a:moveTo>
                  <a:pt x="2911864" y="1232309"/>
                </a:moveTo>
                <a:cubicBezTo>
                  <a:pt x="2898331" y="1241075"/>
                  <a:pt x="2871803" y="1274270"/>
                  <a:pt x="2863322" y="1295774"/>
                </a:cubicBezTo>
                <a:lnTo>
                  <a:pt x="2850587" y="1310351"/>
                </a:lnTo>
                <a:lnTo>
                  <a:pt x="2852691" y="1311805"/>
                </a:lnTo>
                <a:cubicBezTo>
                  <a:pt x="2857783" y="1313768"/>
                  <a:pt x="2862737" y="1314142"/>
                  <a:pt x="2867409" y="1313020"/>
                </a:cubicBezTo>
                <a:cubicBezTo>
                  <a:pt x="2876754" y="1310776"/>
                  <a:pt x="2884978" y="1302549"/>
                  <a:pt x="2890959" y="1289088"/>
                </a:cubicBezTo>
                <a:cubicBezTo>
                  <a:pt x="2896940" y="1274132"/>
                  <a:pt x="2899930" y="1259174"/>
                  <a:pt x="2905911" y="1244216"/>
                </a:cubicBezTo>
                <a:lnTo>
                  <a:pt x="2911933" y="1233374"/>
                </a:lnTo>
                <a:close/>
                <a:moveTo>
                  <a:pt x="2155643" y="1216915"/>
                </a:moveTo>
                <a:cubicBezTo>
                  <a:pt x="2158788" y="1216951"/>
                  <a:pt x="2161788" y="1217736"/>
                  <a:pt x="2164217" y="1221161"/>
                </a:cubicBezTo>
                <a:cubicBezTo>
                  <a:pt x="2165075" y="1222303"/>
                  <a:pt x="2166790" y="1223730"/>
                  <a:pt x="2169076" y="1223730"/>
                </a:cubicBezTo>
                <a:cubicBezTo>
                  <a:pt x="2172220" y="1223445"/>
                  <a:pt x="2173936" y="1225158"/>
                  <a:pt x="2174507" y="1228297"/>
                </a:cubicBezTo>
                <a:cubicBezTo>
                  <a:pt x="2175078" y="1230296"/>
                  <a:pt x="2176507" y="1231437"/>
                  <a:pt x="2177936" y="1232864"/>
                </a:cubicBezTo>
                <a:cubicBezTo>
                  <a:pt x="2181651" y="1236290"/>
                  <a:pt x="2183367" y="1240285"/>
                  <a:pt x="2181937" y="1245423"/>
                </a:cubicBezTo>
                <a:cubicBezTo>
                  <a:pt x="2181080" y="1248278"/>
                  <a:pt x="2181937" y="1251418"/>
                  <a:pt x="2184795" y="1253130"/>
                </a:cubicBezTo>
                <a:cubicBezTo>
                  <a:pt x="2184795" y="1254273"/>
                  <a:pt x="2184795" y="1255413"/>
                  <a:pt x="2184795" y="1256556"/>
                </a:cubicBezTo>
                <a:cubicBezTo>
                  <a:pt x="2182223" y="1257983"/>
                  <a:pt x="2181080" y="1259696"/>
                  <a:pt x="2181366" y="1263406"/>
                </a:cubicBezTo>
                <a:cubicBezTo>
                  <a:pt x="2181651" y="1268545"/>
                  <a:pt x="2179365" y="1272540"/>
                  <a:pt x="2173649" y="1273682"/>
                </a:cubicBezTo>
                <a:cubicBezTo>
                  <a:pt x="2171077" y="1273967"/>
                  <a:pt x="2171648" y="1275965"/>
                  <a:pt x="2171648" y="1277678"/>
                </a:cubicBezTo>
                <a:cubicBezTo>
                  <a:pt x="2171648" y="1280533"/>
                  <a:pt x="2170505" y="1281103"/>
                  <a:pt x="2168219" y="1279105"/>
                </a:cubicBezTo>
                <a:cubicBezTo>
                  <a:pt x="2164789" y="1276252"/>
                  <a:pt x="2162502" y="1276252"/>
                  <a:pt x="2161645" y="1281103"/>
                </a:cubicBezTo>
                <a:cubicBezTo>
                  <a:pt x="2161359" y="1282245"/>
                  <a:pt x="2160502" y="1283673"/>
                  <a:pt x="2159358" y="1282245"/>
                </a:cubicBezTo>
                <a:cubicBezTo>
                  <a:pt x="2155644" y="1278535"/>
                  <a:pt x="2153072" y="1280818"/>
                  <a:pt x="2150213" y="1283387"/>
                </a:cubicBezTo>
                <a:cubicBezTo>
                  <a:pt x="2149927" y="1283958"/>
                  <a:pt x="2148783" y="1283958"/>
                  <a:pt x="2148211" y="1283958"/>
                </a:cubicBezTo>
                <a:cubicBezTo>
                  <a:pt x="2141353" y="1279962"/>
                  <a:pt x="2134780" y="1275394"/>
                  <a:pt x="2127919" y="1271113"/>
                </a:cubicBezTo>
                <a:cubicBezTo>
                  <a:pt x="2124777" y="1269114"/>
                  <a:pt x="2123061" y="1263691"/>
                  <a:pt x="2121633" y="1259410"/>
                </a:cubicBezTo>
                <a:cubicBezTo>
                  <a:pt x="2121061" y="1257698"/>
                  <a:pt x="2121346" y="1255985"/>
                  <a:pt x="2119632" y="1254558"/>
                </a:cubicBezTo>
                <a:cubicBezTo>
                  <a:pt x="2117916" y="1253130"/>
                  <a:pt x="2118203" y="1251418"/>
                  <a:pt x="2119346" y="1249705"/>
                </a:cubicBezTo>
                <a:cubicBezTo>
                  <a:pt x="2119918" y="1248564"/>
                  <a:pt x="2121061" y="1247135"/>
                  <a:pt x="2120203" y="1245995"/>
                </a:cubicBezTo>
                <a:cubicBezTo>
                  <a:pt x="2117345" y="1242570"/>
                  <a:pt x="2117060" y="1240000"/>
                  <a:pt x="2121633" y="1238288"/>
                </a:cubicBezTo>
                <a:cubicBezTo>
                  <a:pt x="2122776" y="1238002"/>
                  <a:pt x="2123061" y="1236290"/>
                  <a:pt x="2121918" y="1235433"/>
                </a:cubicBezTo>
                <a:cubicBezTo>
                  <a:pt x="2118203" y="1232294"/>
                  <a:pt x="2122205" y="1230866"/>
                  <a:pt x="2122776" y="1228582"/>
                </a:cubicBezTo>
                <a:cubicBezTo>
                  <a:pt x="2124777" y="1220875"/>
                  <a:pt x="2133636" y="1223159"/>
                  <a:pt x="2137066" y="1217450"/>
                </a:cubicBezTo>
                <a:cubicBezTo>
                  <a:pt x="2138209" y="1215452"/>
                  <a:pt x="2143639" y="1216880"/>
                  <a:pt x="2146211" y="1217165"/>
                </a:cubicBezTo>
                <a:cubicBezTo>
                  <a:pt x="2149212" y="1217593"/>
                  <a:pt x="2152500" y="1216880"/>
                  <a:pt x="2155643" y="1216915"/>
                </a:cubicBezTo>
                <a:close/>
                <a:moveTo>
                  <a:pt x="8275194" y="1215563"/>
                </a:moveTo>
                <a:lnTo>
                  <a:pt x="8263740" y="1220296"/>
                </a:lnTo>
                <a:cubicBezTo>
                  <a:pt x="8254207" y="1224787"/>
                  <a:pt x="8243763" y="1230134"/>
                  <a:pt x="8233022" y="1235857"/>
                </a:cubicBezTo>
                <a:lnTo>
                  <a:pt x="8211486" y="1247811"/>
                </a:lnTo>
                <a:close/>
                <a:moveTo>
                  <a:pt x="7487079" y="1209056"/>
                </a:moveTo>
                <a:lnTo>
                  <a:pt x="7486867" y="1209417"/>
                </a:lnTo>
                <a:lnTo>
                  <a:pt x="7486613" y="1209167"/>
                </a:lnTo>
                <a:close/>
                <a:moveTo>
                  <a:pt x="1563784" y="1205899"/>
                </a:moveTo>
                <a:lnTo>
                  <a:pt x="1563518" y="1206342"/>
                </a:lnTo>
                <a:lnTo>
                  <a:pt x="1563209" y="1206035"/>
                </a:lnTo>
                <a:close/>
                <a:moveTo>
                  <a:pt x="4781344" y="1199658"/>
                </a:moveTo>
                <a:cubicBezTo>
                  <a:pt x="4781344" y="1199658"/>
                  <a:pt x="4781344" y="1199658"/>
                  <a:pt x="4785755" y="1199658"/>
                </a:cubicBezTo>
                <a:cubicBezTo>
                  <a:pt x="4790168" y="1199658"/>
                  <a:pt x="4790168" y="1199658"/>
                  <a:pt x="4790168" y="1199658"/>
                </a:cubicBezTo>
                <a:lnTo>
                  <a:pt x="4794583" y="1199658"/>
                </a:lnTo>
                <a:cubicBezTo>
                  <a:pt x="4794583" y="1199658"/>
                  <a:pt x="4790168" y="1199658"/>
                  <a:pt x="4785755" y="1204071"/>
                </a:cubicBezTo>
                <a:cubicBezTo>
                  <a:pt x="4776928" y="1204071"/>
                  <a:pt x="4772515" y="1204071"/>
                  <a:pt x="4768102" y="1204071"/>
                </a:cubicBezTo>
                <a:cubicBezTo>
                  <a:pt x="4772515" y="1199658"/>
                  <a:pt x="4776928" y="1199658"/>
                  <a:pt x="4781344" y="1199658"/>
                </a:cubicBezTo>
                <a:close/>
                <a:moveTo>
                  <a:pt x="62800" y="1178205"/>
                </a:moveTo>
                <a:cubicBezTo>
                  <a:pt x="66542" y="1179032"/>
                  <a:pt x="69869" y="1179861"/>
                  <a:pt x="73611" y="1179861"/>
                </a:cubicBezTo>
                <a:cubicBezTo>
                  <a:pt x="77354" y="1179861"/>
                  <a:pt x="81096" y="1182346"/>
                  <a:pt x="82760" y="1185657"/>
                </a:cubicBezTo>
                <a:cubicBezTo>
                  <a:pt x="84006" y="1188554"/>
                  <a:pt x="85254" y="1190212"/>
                  <a:pt x="87750" y="1191452"/>
                </a:cubicBezTo>
                <a:cubicBezTo>
                  <a:pt x="87750" y="1196420"/>
                  <a:pt x="87750" y="1201388"/>
                  <a:pt x="87750" y="1206355"/>
                </a:cubicBezTo>
                <a:cubicBezTo>
                  <a:pt x="83591" y="1208426"/>
                  <a:pt x="80265" y="1211737"/>
                  <a:pt x="78601" y="1215463"/>
                </a:cubicBezTo>
                <a:cubicBezTo>
                  <a:pt x="76522" y="1218775"/>
                  <a:pt x="74859" y="1222500"/>
                  <a:pt x="72779" y="1226227"/>
                </a:cubicBezTo>
                <a:cubicBezTo>
                  <a:pt x="70700" y="1229539"/>
                  <a:pt x="68621" y="1233264"/>
                  <a:pt x="68205" y="1237405"/>
                </a:cubicBezTo>
                <a:cubicBezTo>
                  <a:pt x="67373" y="1241130"/>
                  <a:pt x="64879" y="1242786"/>
                  <a:pt x="61967" y="1244856"/>
                </a:cubicBezTo>
                <a:cubicBezTo>
                  <a:pt x="59056" y="1246926"/>
                  <a:pt x="54897" y="1246511"/>
                  <a:pt x="52820" y="1249409"/>
                </a:cubicBezTo>
                <a:cubicBezTo>
                  <a:pt x="49908" y="1249409"/>
                  <a:pt x="47413" y="1249409"/>
                  <a:pt x="44502" y="1249409"/>
                </a:cubicBezTo>
                <a:cubicBezTo>
                  <a:pt x="44502" y="1248167"/>
                  <a:pt x="44087" y="1247754"/>
                  <a:pt x="43255" y="1247754"/>
                </a:cubicBezTo>
                <a:cubicBezTo>
                  <a:pt x="37016" y="1247754"/>
                  <a:pt x="33690" y="1243614"/>
                  <a:pt x="31611" y="1238645"/>
                </a:cubicBezTo>
                <a:cubicBezTo>
                  <a:pt x="29532" y="1234093"/>
                  <a:pt x="27037" y="1229952"/>
                  <a:pt x="27868" y="1224571"/>
                </a:cubicBezTo>
                <a:cubicBezTo>
                  <a:pt x="29116" y="1218775"/>
                  <a:pt x="28700" y="1212565"/>
                  <a:pt x="33690" y="1208011"/>
                </a:cubicBezTo>
                <a:cubicBezTo>
                  <a:pt x="35353" y="1206355"/>
                  <a:pt x="37016" y="1205114"/>
                  <a:pt x="39927" y="1204286"/>
                </a:cubicBezTo>
                <a:cubicBezTo>
                  <a:pt x="44087" y="1203043"/>
                  <a:pt x="49076" y="1200973"/>
                  <a:pt x="47829" y="1194350"/>
                </a:cubicBezTo>
                <a:cubicBezTo>
                  <a:pt x="47413" y="1191866"/>
                  <a:pt x="49908" y="1191039"/>
                  <a:pt x="50324" y="1189796"/>
                </a:cubicBezTo>
                <a:cubicBezTo>
                  <a:pt x="52403" y="1183173"/>
                  <a:pt x="57393" y="1180275"/>
                  <a:pt x="62800" y="1178205"/>
                </a:cubicBezTo>
                <a:close/>
                <a:moveTo>
                  <a:pt x="1179814" y="1173359"/>
                </a:moveTo>
                <a:cubicBezTo>
                  <a:pt x="1183192" y="1173398"/>
                  <a:pt x="1186417" y="1174241"/>
                  <a:pt x="1189028" y="1177922"/>
                </a:cubicBezTo>
                <a:cubicBezTo>
                  <a:pt x="1189948" y="1179150"/>
                  <a:pt x="1191792" y="1180682"/>
                  <a:pt x="1194248" y="1180682"/>
                </a:cubicBezTo>
                <a:cubicBezTo>
                  <a:pt x="1197627" y="1180376"/>
                  <a:pt x="1199470" y="1182217"/>
                  <a:pt x="1200083" y="1185592"/>
                </a:cubicBezTo>
                <a:cubicBezTo>
                  <a:pt x="1200698" y="1187738"/>
                  <a:pt x="1202234" y="1188965"/>
                  <a:pt x="1203769" y="1190499"/>
                </a:cubicBezTo>
                <a:cubicBezTo>
                  <a:pt x="1207762" y="1194179"/>
                  <a:pt x="1209604" y="1198474"/>
                  <a:pt x="1208069" y="1203994"/>
                </a:cubicBezTo>
                <a:cubicBezTo>
                  <a:pt x="1207149" y="1207063"/>
                  <a:pt x="1208069" y="1210436"/>
                  <a:pt x="1211140" y="1212278"/>
                </a:cubicBezTo>
                <a:cubicBezTo>
                  <a:pt x="1211140" y="1213504"/>
                  <a:pt x="1211140" y="1214730"/>
                  <a:pt x="1211140" y="1215957"/>
                </a:cubicBezTo>
                <a:cubicBezTo>
                  <a:pt x="1208377" y="1217491"/>
                  <a:pt x="1207149" y="1219332"/>
                  <a:pt x="1207454" y="1223319"/>
                </a:cubicBezTo>
                <a:cubicBezTo>
                  <a:pt x="1207762" y="1228840"/>
                  <a:pt x="1205305" y="1233135"/>
                  <a:pt x="1199162" y="1234362"/>
                </a:cubicBezTo>
                <a:cubicBezTo>
                  <a:pt x="1196399" y="1234669"/>
                  <a:pt x="1197013" y="1236816"/>
                  <a:pt x="1197013" y="1238656"/>
                </a:cubicBezTo>
                <a:cubicBezTo>
                  <a:pt x="1197013" y="1241724"/>
                  <a:pt x="1195784" y="1242338"/>
                  <a:pt x="1193327" y="1240190"/>
                </a:cubicBezTo>
                <a:cubicBezTo>
                  <a:pt x="1189642" y="1237123"/>
                  <a:pt x="1187185" y="1237123"/>
                  <a:pt x="1186263" y="1242338"/>
                </a:cubicBezTo>
                <a:cubicBezTo>
                  <a:pt x="1185957" y="1243563"/>
                  <a:pt x="1185036" y="1245098"/>
                  <a:pt x="1183805" y="1243563"/>
                </a:cubicBezTo>
                <a:cubicBezTo>
                  <a:pt x="1179814" y="1239576"/>
                  <a:pt x="1177049" y="1242030"/>
                  <a:pt x="1173978" y="1244790"/>
                </a:cubicBezTo>
                <a:cubicBezTo>
                  <a:pt x="1173671" y="1245405"/>
                  <a:pt x="1172442" y="1245405"/>
                  <a:pt x="1171828" y="1245405"/>
                </a:cubicBezTo>
                <a:cubicBezTo>
                  <a:pt x="1164457" y="1241111"/>
                  <a:pt x="1157393" y="1236202"/>
                  <a:pt x="1150022" y="1231601"/>
                </a:cubicBezTo>
                <a:cubicBezTo>
                  <a:pt x="1146643" y="1229454"/>
                  <a:pt x="1144802" y="1223627"/>
                  <a:pt x="1143266" y="1219025"/>
                </a:cubicBezTo>
                <a:cubicBezTo>
                  <a:pt x="1142652" y="1217185"/>
                  <a:pt x="1142958" y="1215344"/>
                  <a:pt x="1141116" y="1213810"/>
                </a:cubicBezTo>
                <a:cubicBezTo>
                  <a:pt x="1139273" y="1212278"/>
                  <a:pt x="1139580" y="1210436"/>
                  <a:pt x="1140808" y="1208596"/>
                </a:cubicBezTo>
                <a:cubicBezTo>
                  <a:pt x="1141423" y="1207369"/>
                  <a:pt x="1142652" y="1205836"/>
                  <a:pt x="1141731" y="1204609"/>
                </a:cubicBezTo>
                <a:cubicBezTo>
                  <a:pt x="1138659" y="1200928"/>
                  <a:pt x="1138351" y="1198167"/>
                  <a:pt x="1143266" y="1196327"/>
                </a:cubicBezTo>
                <a:cubicBezTo>
                  <a:pt x="1144494" y="1196020"/>
                  <a:pt x="1144802" y="1194179"/>
                  <a:pt x="1143572" y="1193259"/>
                </a:cubicBezTo>
                <a:cubicBezTo>
                  <a:pt x="1139580" y="1189885"/>
                  <a:pt x="1143880" y="1188352"/>
                  <a:pt x="1144494" y="1185897"/>
                </a:cubicBezTo>
                <a:cubicBezTo>
                  <a:pt x="1146643" y="1177616"/>
                  <a:pt x="1156165" y="1180069"/>
                  <a:pt x="1159851" y="1173934"/>
                </a:cubicBezTo>
                <a:cubicBezTo>
                  <a:pt x="1161079" y="1171787"/>
                  <a:pt x="1166915" y="1173321"/>
                  <a:pt x="1169678" y="1173629"/>
                </a:cubicBezTo>
                <a:cubicBezTo>
                  <a:pt x="1172904" y="1174088"/>
                  <a:pt x="1176436" y="1173321"/>
                  <a:pt x="1179814" y="1173359"/>
                </a:cubicBezTo>
                <a:close/>
                <a:moveTo>
                  <a:pt x="1820575" y="1169389"/>
                </a:moveTo>
                <a:cubicBezTo>
                  <a:pt x="1824089" y="1170167"/>
                  <a:pt x="1827213" y="1170944"/>
                  <a:pt x="1830727" y="1170944"/>
                </a:cubicBezTo>
                <a:cubicBezTo>
                  <a:pt x="1834242" y="1170944"/>
                  <a:pt x="1837755" y="1173277"/>
                  <a:pt x="1839318" y="1176386"/>
                </a:cubicBezTo>
                <a:cubicBezTo>
                  <a:pt x="1840488" y="1179107"/>
                  <a:pt x="1841660" y="1180663"/>
                  <a:pt x="1844003" y="1181828"/>
                </a:cubicBezTo>
                <a:cubicBezTo>
                  <a:pt x="1844003" y="1186493"/>
                  <a:pt x="1844003" y="1191158"/>
                  <a:pt x="1844003" y="1195823"/>
                </a:cubicBezTo>
                <a:cubicBezTo>
                  <a:pt x="1840098" y="1197767"/>
                  <a:pt x="1836975" y="1200876"/>
                  <a:pt x="1835413" y="1204374"/>
                </a:cubicBezTo>
                <a:cubicBezTo>
                  <a:pt x="1833460" y="1207484"/>
                  <a:pt x="1831899" y="1210983"/>
                  <a:pt x="1829946" y="1214481"/>
                </a:cubicBezTo>
                <a:cubicBezTo>
                  <a:pt x="1827994" y="1217591"/>
                  <a:pt x="1826041" y="1221090"/>
                  <a:pt x="1825651" y="1224977"/>
                </a:cubicBezTo>
                <a:cubicBezTo>
                  <a:pt x="1824870" y="1228476"/>
                  <a:pt x="1822528" y="1230030"/>
                  <a:pt x="1819793" y="1231974"/>
                </a:cubicBezTo>
                <a:cubicBezTo>
                  <a:pt x="1817060" y="1233918"/>
                  <a:pt x="1813155" y="1233529"/>
                  <a:pt x="1811204" y="1236250"/>
                </a:cubicBezTo>
                <a:cubicBezTo>
                  <a:pt x="1808470" y="1236250"/>
                  <a:pt x="1806127" y="1236250"/>
                  <a:pt x="1803394" y="1236250"/>
                </a:cubicBezTo>
                <a:cubicBezTo>
                  <a:pt x="1803394" y="1235083"/>
                  <a:pt x="1803003" y="1234695"/>
                  <a:pt x="1802223" y="1234695"/>
                </a:cubicBezTo>
                <a:cubicBezTo>
                  <a:pt x="1796365" y="1234695"/>
                  <a:pt x="1793242" y="1230808"/>
                  <a:pt x="1791289" y="1226143"/>
                </a:cubicBezTo>
                <a:cubicBezTo>
                  <a:pt x="1789337" y="1221867"/>
                  <a:pt x="1786994" y="1217980"/>
                  <a:pt x="1787775" y="1212927"/>
                </a:cubicBezTo>
                <a:cubicBezTo>
                  <a:pt x="1788947" y="1207484"/>
                  <a:pt x="1788556" y="1201653"/>
                  <a:pt x="1793242" y="1197377"/>
                </a:cubicBezTo>
                <a:cubicBezTo>
                  <a:pt x="1794803" y="1195823"/>
                  <a:pt x="1796365" y="1194656"/>
                  <a:pt x="1799098" y="1193879"/>
                </a:cubicBezTo>
                <a:cubicBezTo>
                  <a:pt x="1803003" y="1192713"/>
                  <a:pt x="1807689" y="1190769"/>
                  <a:pt x="1806518" y="1184549"/>
                </a:cubicBezTo>
                <a:cubicBezTo>
                  <a:pt x="1806127" y="1182217"/>
                  <a:pt x="1808470" y="1181440"/>
                  <a:pt x="1808861" y="1180274"/>
                </a:cubicBezTo>
                <a:cubicBezTo>
                  <a:pt x="1810812" y="1174054"/>
                  <a:pt x="1815498" y="1171333"/>
                  <a:pt x="1820575" y="1169389"/>
                </a:cubicBezTo>
                <a:close/>
                <a:moveTo>
                  <a:pt x="5134407" y="1164351"/>
                </a:moveTo>
                <a:cubicBezTo>
                  <a:pt x="5134407" y="1168764"/>
                  <a:pt x="5134407" y="1168764"/>
                  <a:pt x="5134407" y="1168764"/>
                </a:cubicBezTo>
                <a:cubicBezTo>
                  <a:pt x="5129996" y="1168764"/>
                  <a:pt x="5129996" y="1168764"/>
                  <a:pt x="5129996" y="1168764"/>
                </a:cubicBezTo>
                <a:cubicBezTo>
                  <a:pt x="5134407" y="1168764"/>
                  <a:pt x="5134407" y="1164351"/>
                  <a:pt x="5134407" y="1164351"/>
                </a:cubicBezTo>
                <a:close/>
                <a:moveTo>
                  <a:pt x="12023158" y="1160424"/>
                </a:moveTo>
                <a:cubicBezTo>
                  <a:pt x="12027774" y="1164026"/>
                  <a:pt x="12032422" y="1162875"/>
                  <a:pt x="12036966" y="1160536"/>
                </a:cubicBezTo>
                <a:cubicBezTo>
                  <a:pt x="12039057" y="1159506"/>
                  <a:pt x="12040606" y="1159122"/>
                  <a:pt x="12042462" y="1161385"/>
                </a:cubicBezTo>
                <a:cubicBezTo>
                  <a:pt x="12044604" y="1164468"/>
                  <a:pt x="12048077" y="1164336"/>
                  <a:pt x="12051450" y="1163473"/>
                </a:cubicBezTo>
                <a:cubicBezTo>
                  <a:pt x="12054276" y="1162801"/>
                  <a:pt x="12057281" y="1161759"/>
                  <a:pt x="12060108" y="1161087"/>
                </a:cubicBezTo>
                <a:cubicBezTo>
                  <a:pt x="12061477" y="1160842"/>
                  <a:pt x="12062644" y="1160896"/>
                  <a:pt x="12063348" y="1161436"/>
                </a:cubicBezTo>
                <a:cubicBezTo>
                  <a:pt x="12064052" y="1161976"/>
                  <a:pt x="12064292" y="1163002"/>
                  <a:pt x="12063810" y="1164700"/>
                </a:cubicBezTo>
                <a:cubicBezTo>
                  <a:pt x="12063454" y="1165434"/>
                  <a:pt x="12063280" y="1166260"/>
                  <a:pt x="12063291" y="1167174"/>
                </a:cubicBezTo>
                <a:cubicBezTo>
                  <a:pt x="12063213" y="1168271"/>
                  <a:pt x="12062499" y="1169743"/>
                  <a:pt x="12063698" y="1170551"/>
                </a:cubicBezTo>
                <a:cubicBezTo>
                  <a:pt x="12064802" y="1171086"/>
                  <a:pt x="12065984" y="1170524"/>
                  <a:pt x="12066893" y="1170057"/>
                </a:cubicBezTo>
                <a:cubicBezTo>
                  <a:pt x="12071170" y="1168269"/>
                  <a:pt x="12072183" y="1168988"/>
                  <a:pt x="12071966" y="1173653"/>
                </a:cubicBezTo>
                <a:cubicBezTo>
                  <a:pt x="12071888" y="1174751"/>
                  <a:pt x="12071715" y="1175576"/>
                  <a:pt x="12071910" y="1176580"/>
                </a:cubicBezTo>
                <a:cubicBezTo>
                  <a:pt x="12072111" y="1178039"/>
                  <a:pt x="12072401" y="1179316"/>
                  <a:pt x="12074597" y="1179474"/>
                </a:cubicBezTo>
                <a:cubicBezTo>
                  <a:pt x="12076699" y="1179357"/>
                  <a:pt x="12077056" y="1178621"/>
                  <a:pt x="12077401" y="1176972"/>
                </a:cubicBezTo>
                <a:lnTo>
                  <a:pt x="12078441" y="1174040"/>
                </a:lnTo>
                <a:lnTo>
                  <a:pt x="12085882" y="1195317"/>
                </a:lnTo>
                <a:lnTo>
                  <a:pt x="12084493" y="1196085"/>
                </a:lnTo>
                <a:cubicBezTo>
                  <a:pt x="12083321" y="1197562"/>
                  <a:pt x="12083339" y="1198933"/>
                  <a:pt x="12084454" y="1200383"/>
                </a:cubicBezTo>
                <a:cubicBezTo>
                  <a:pt x="12085291" y="1201470"/>
                  <a:pt x="12086215" y="1202374"/>
                  <a:pt x="12087051" y="1203460"/>
                </a:cubicBezTo>
                <a:cubicBezTo>
                  <a:pt x="12088445" y="1205272"/>
                  <a:pt x="12088557" y="1206916"/>
                  <a:pt x="12087118" y="1208945"/>
                </a:cubicBezTo>
                <a:cubicBezTo>
                  <a:pt x="12082804" y="1215029"/>
                  <a:pt x="12082965" y="1220786"/>
                  <a:pt x="12087424" y="1226585"/>
                </a:cubicBezTo>
                <a:cubicBezTo>
                  <a:pt x="12088077" y="1227583"/>
                  <a:pt x="12090189" y="1228381"/>
                  <a:pt x="12089018" y="1229857"/>
                </a:cubicBezTo>
                <a:cubicBezTo>
                  <a:pt x="12088032" y="1231422"/>
                  <a:pt x="12086197" y="1230987"/>
                  <a:pt x="12084453" y="1230367"/>
                </a:cubicBezTo>
                <a:cubicBezTo>
                  <a:pt x="12084269" y="1230279"/>
                  <a:pt x="12084084" y="1230189"/>
                  <a:pt x="12083902" y="1230099"/>
                </a:cubicBezTo>
                <a:cubicBezTo>
                  <a:pt x="12079130" y="1228693"/>
                  <a:pt x="12076859" y="1230092"/>
                  <a:pt x="12077373" y="1234656"/>
                </a:cubicBezTo>
                <a:cubicBezTo>
                  <a:pt x="12077790" y="1238948"/>
                  <a:pt x="12075990" y="1241254"/>
                  <a:pt x="12072812" y="1243120"/>
                </a:cubicBezTo>
                <a:cubicBezTo>
                  <a:pt x="12068636" y="1245638"/>
                  <a:pt x="12064923" y="1248606"/>
                  <a:pt x="12063796" y="1253739"/>
                </a:cubicBezTo>
                <a:cubicBezTo>
                  <a:pt x="12063366" y="1256029"/>
                  <a:pt x="12060897" y="1255967"/>
                  <a:pt x="12059432" y="1255710"/>
                </a:cubicBezTo>
                <a:cubicBezTo>
                  <a:pt x="12053844" y="1255045"/>
                  <a:pt x="12050122" y="1257099"/>
                  <a:pt x="12047250" y="1261612"/>
                </a:cubicBezTo>
                <a:cubicBezTo>
                  <a:pt x="12045454" y="1264376"/>
                  <a:pt x="12044082" y="1264392"/>
                  <a:pt x="12042032" y="1261126"/>
                </a:cubicBezTo>
                <a:cubicBezTo>
                  <a:pt x="12037649" y="1254229"/>
                  <a:pt x="12027112" y="1252525"/>
                  <a:pt x="12021232" y="1257622"/>
                </a:cubicBezTo>
                <a:cubicBezTo>
                  <a:pt x="12020055" y="1258642"/>
                  <a:pt x="12018516" y="1259939"/>
                  <a:pt x="12019268" y="1261668"/>
                </a:cubicBezTo>
                <a:cubicBezTo>
                  <a:pt x="12020020" y="1263395"/>
                  <a:pt x="12021592" y="1264839"/>
                  <a:pt x="12023783" y="1264540"/>
                </a:cubicBezTo>
                <a:cubicBezTo>
                  <a:pt x="12025155" y="1264523"/>
                  <a:pt x="12026704" y="1264140"/>
                  <a:pt x="12028165" y="1263940"/>
                </a:cubicBezTo>
                <a:cubicBezTo>
                  <a:pt x="12029715" y="1263556"/>
                  <a:pt x="12031087" y="1263539"/>
                  <a:pt x="12031471" y="1265090"/>
                </a:cubicBezTo>
                <a:cubicBezTo>
                  <a:pt x="12031951" y="1266912"/>
                  <a:pt x="12030680" y="1267658"/>
                  <a:pt x="12029315" y="1268131"/>
                </a:cubicBezTo>
                <a:cubicBezTo>
                  <a:pt x="12028132" y="1268694"/>
                  <a:pt x="12026670" y="1268894"/>
                  <a:pt x="12025578" y="1269272"/>
                </a:cubicBezTo>
                <a:cubicBezTo>
                  <a:pt x="12023121" y="1270124"/>
                  <a:pt x="12021129" y="1271884"/>
                  <a:pt x="12021893" y="1274526"/>
                </a:cubicBezTo>
                <a:cubicBezTo>
                  <a:pt x="12022651" y="1276712"/>
                  <a:pt x="12025388" y="1276222"/>
                  <a:pt x="12027395" y="1275833"/>
                </a:cubicBezTo>
                <a:cubicBezTo>
                  <a:pt x="12029130" y="1275538"/>
                  <a:pt x="12030852" y="1274330"/>
                  <a:pt x="12032776" y="1274581"/>
                </a:cubicBezTo>
                <a:cubicBezTo>
                  <a:pt x="12035613" y="1274822"/>
                  <a:pt x="12036906" y="1275904"/>
                  <a:pt x="12035296" y="1278756"/>
                </a:cubicBezTo>
                <a:cubicBezTo>
                  <a:pt x="12033150" y="1282713"/>
                  <a:pt x="12029889" y="1285219"/>
                  <a:pt x="12026163" y="1287275"/>
                </a:cubicBezTo>
                <a:cubicBezTo>
                  <a:pt x="12021442" y="1289980"/>
                  <a:pt x="12020186" y="1292098"/>
                  <a:pt x="12021257" y="1297388"/>
                </a:cubicBezTo>
                <a:cubicBezTo>
                  <a:pt x="12021463" y="1299305"/>
                  <a:pt x="12022311" y="1301306"/>
                  <a:pt x="12022974" y="1303219"/>
                </a:cubicBezTo>
                <a:cubicBezTo>
                  <a:pt x="12023258" y="1304037"/>
                  <a:pt x="12023910" y="1305035"/>
                  <a:pt x="12023097" y="1305777"/>
                </a:cubicBezTo>
                <a:cubicBezTo>
                  <a:pt x="12022195" y="1306702"/>
                  <a:pt x="12021186" y="1306439"/>
                  <a:pt x="12020537" y="1305898"/>
                </a:cubicBezTo>
                <a:cubicBezTo>
                  <a:pt x="12017582" y="1303556"/>
                  <a:pt x="12016133" y="1304670"/>
                  <a:pt x="12014890" y="1307702"/>
                </a:cubicBezTo>
                <a:cubicBezTo>
                  <a:pt x="12013292" y="1311468"/>
                  <a:pt x="12009650" y="1312883"/>
                  <a:pt x="12006092" y="1313656"/>
                </a:cubicBezTo>
                <a:cubicBezTo>
                  <a:pt x="12003266" y="1314329"/>
                  <a:pt x="12002458" y="1315526"/>
                  <a:pt x="12003767" y="1317979"/>
                </a:cubicBezTo>
                <a:cubicBezTo>
                  <a:pt x="12004514" y="1319251"/>
                  <a:pt x="12004893" y="1320343"/>
                  <a:pt x="12003812" y="1321635"/>
                </a:cubicBezTo>
                <a:cubicBezTo>
                  <a:pt x="12002464" y="1323480"/>
                  <a:pt x="12001170" y="1322398"/>
                  <a:pt x="11999702" y="1322141"/>
                </a:cubicBezTo>
                <a:cubicBezTo>
                  <a:pt x="11998878" y="1321968"/>
                  <a:pt x="11997958" y="1321522"/>
                  <a:pt x="11996949" y="1321259"/>
                </a:cubicBezTo>
                <a:cubicBezTo>
                  <a:pt x="11991714" y="1319401"/>
                  <a:pt x="11989272" y="1321624"/>
                  <a:pt x="11990164" y="1327281"/>
                </a:cubicBezTo>
                <a:cubicBezTo>
                  <a:pt x="11990264" y="1328011"/>
                  <a:pt x="11990454" y="1328558"/>
                  <a:pt x="11990371" y="1329198"/>
                </a:cubicBezTo>
                <a:cubicBezTo>
                  <a:pt x="11990387" y="1330569"/>
                  <a:pt x="11990040" y="1332219"/>
                  <a:pt x="11988580" y="1332419"/>
                </a:cubicBezTo>
                <a:cubicBezTo>
                  <a:pt x="11987304" y="1332709"/>
                  <a:pt x="11986373" y="1331348"/>
                  <a:pt x="11985993" y="1330255"/>
                </a:cubicBezTo>
                <a:cubicBezTo>
                  <a:pt x="11985614" y="1329163"/>
                  <a:pt x="11985419" y="1328160"/>
                  <a:pt x="11985314" y="1326972"/>
                </a:cubicBezTo>
                <a:cubicBezTo>
                  <a:pt x="11984834" y="1325150"/>
                  <a:pt x="11983910" y="1324247"/>
                  <a:pt x="11981901" y="1324636"/>
                </a:cubicBezTo>
                <a:cubicBezTo>
                  <a:pt x="11977246" y="1325330"/>
                  <a:pt x="11973204" y="1323824"/>
                  <a:pt x="11969251" y="1322134"/>
                </a:cubicBezTo>
                <a:cubicBezTo>
                  <a:pt x="11964475" y="1320270"/>
                  <a:pt x="11959958" y="1317398"/>
                  <a:pt x="11954824" y="1316270"/>
                </a:cubicBezTo>
                <a:cubicBezTo>
                  <a:pt x="11952990" y="1315834"/>
                  <a:pt x="11952605" y="1314284"/>
                  <a:pt x="11952315" y="1313008"/>
                </a:cubicBezTo>
                <a:cubicBezTo>
                  <a:pt x="11951167" y="1308817"/>
                  <a:pt x="11950204" y="1304714"/>
                  <a:pt x="11944890" y="1303954"/>
                </a:cubicBezTo>
                <a:cubicBezTo>
                  <a:pt x="11943881" y="1303692"/>
                  <a:pt x="11943685" y="1302688"/>
                  <a:pt x="11943674" y="1301774"/>
                </a:cubicBezTo>
                <a:cubicBezTo>
                  <a:pt x="11943435" y="1297115"/>
                  <a:pt x="11941550" y="1292566"/>
                  <a:pt x="11940307" y="1288101"/>
                </a:cubicBezTo>
                <a:cubicBezTo>
                  <a:pt x="11938395" y="1281267"/>
                  <a:pt x="11938590" y="1274775"/>
                  <a:pt x="11943368" y="1269142"/>
                </a:cubicBezTo>
                <a:cubicBezTo>
                  <a:pt x="11945170" y="1266836"/>
                  <a:pt x="11944500" y="1264466"/>
                  <a:pt x="11943742" y="1262282"/>
                </a:cubicBezTo>
                <a:cubicBezTo>
                  <a:pt x="11942125" y="1257181"/>
                  <a:pt x="11943202" y="1255432"/>
                  <a:pt x="11948219" y="1254459"/>
                </a:cubicBezTo>
                <a:cubicBezTo>
                  <a:pt x="11953605" y="1253664"/>
                  <a:pt x="11953605" y="1253664"/>
                  <a:pt x="11952256" y="1248012"/>
                </a:cubicBezTo>
                <a:cubicBezTo>
                  <a:pt x="11951965" y="1246735"/>
                  <a:pt x="11951770" y="1245733"/>
                  <a:pt x="11953409" y="1245164"/>
                </a:cubicBezTo>
                <a:cubicBezTo>
                  <a:pt x="11959141" y="1242721"/>
                  <a:pt x="11964505" y="1240097"/>
                  <a:pt x="11970330" y="1237926"/>
                </a:cubicBezTo>
                <a:cubicBezTo>
                  <a:pt x="11974606" y="1236140"/>
                  <a:pt x="11979083" y="1235813"/>
                  <a:pt x="11983577" y="1236857"/>
                </a:cubicBezTo>
                <a:cubicBezTo>
                  <a:pt x="11986509" y="1237371"/>
                  <a:pt x="11994688" y="1233160"/>
                  <a:pt x="11996210" y="1230492"/>
                </a:cubicBezTo>
                <a:cubicBezTo>
                  <a:pt x="11996657" y="1229572"/>
                  <a:pt x="11997013" y="1228837"/>
                  <a:pt x="11996087" y="1227934"/>
                </a:cubicBezTo>
                <a:cubicBezTo>
                  <a:pt x="11991634" y="1222592"/>
                  <a:pt x="11991282" y="1216289"/>
                  <a:pt x="11991478" y="1209796"/>
                </a:cubicBezTo>
                <a:cubicBezTo>
                  <a:pt x="11991460" y="1208425"/>
                  <a:pt x="11991538" y="1207326"/>
                  <a:pt x="11991432" y="1206140"/>
                </a:cubicBezTo>
                <a:cubicBezTo>
                  <a:pt x="11991020" y="1202305"/>
                  <a:pt x="11991349" y="1199284"/>
                  <a:pt x="11994421" y="1196231"/>
                </a:cubicBezTo>
                <a:cubicBezTo>
                  <a:pt x="11997494" y="1193179"/>
                  <a:pt x="11997255" y="1188519"/>
                  <a:pt x="11997020" y="1184317"/>
                </a:cubicBezTo>
                <a:cubicBezTo>
                  <a:pt x="11997088" y="1182305"/>
                  <a:pt x="11997255" y="1181023"/>
                  <a:pt x="11999344" y="1179993"/>
                </a:cubicBezTo>
                <a:cubicBezTo>
                  <a:pt x="12007886" y="1175504"/>
                  <a:pt x="12015495" y="1169655"/>
                  <a:pt x="12020603" y="1161002"/>
                </a:cubicBezTo>
                <a:cubicBezTo>
                  <a:pt x="12021412" y="1159804"/>
                  <a:pt x="12022047" y="1159431"/>
                  <a:pt x="12023158" y="1160424"/>
                </a:cubicBezTo>
                <a:close/>
                <a:moveTo>
                  <a:pt x="5337420" y="1159731"/>
                </a:moveTo>
                <a:lnTo>
                  <a:pt x="5341835" y="1159938"/>
                </a:lnTo>
                <a:cubicBezTo>
                  <a:pt x="5341835" y="1159938"/>
                  <a:pt x="5341835" y="1159938"/>
                  <a:pt x="5337418" y="1159938"/>
                </a:cubicBezTo>
                <a:close/>
                <a:moveTo>
                  <a:pt x="5341832" y="1155525"/>
                </a:moveTo>
                <a:cubicBezTo>
                  <a:pt x="5341832" y="1155525"/>
                  <a:pt x="5341832" y="1155525"/>
                  <a:pt x="5346247" y="1155525"/>
                </a:cubicBezTo>
                <a:lnTo>
                  <a:pt x="5345978" y="1155793"/>
                </a:lnTo>
                <a:close/>
                <a:moveTo>
                  <a:pt x="8672136" y="1148300"/>
                </a:moveTo>
                <a:cubicBezTo>
                  <a:pt x="8668085" y="1149614"/>
                  <a:pt x="8668085" y="1149614"/>
                  <a:pt x="8668085" y="1149614"/>
                </a:cubicBezTo>
                <a:cubicBezTo>
                  <a:pt x="8668085" y="1149614"/>
                  <a:pt x="8668085" y="1149614"/>
                  <a:pt x="8664032" y="1150928"/>
                </a:cubicBezTo>
                <a:cubicBezTo>
                  <a:pt x="8659978" y="1152243"/>
                  <a:pt x="8651874" y="1154872"/>
                  <a:pt x="8647820" y="1156186"/>
                </a:cubicBezTo>
                <a:lnTo>
                  <a:pt x="8638440" y="1156831"/>
                </a:lnTo>
                <a:close/>
                <a:moveTo>
                  <a:pt x="1907816" y="1140199"/>
                </a:moveTo>
                <a:cubicBezTo>
                  <a:pt x="1910960" y="1140235"/>
                  <a:pt x="1913961" y="1141020"/>
                  <a:pt x="1916390" y="1144445"/>
                </a:cubicBezTo>
                <a:cubicBezTo>
                  <a:pt x="1917248" y="1145588"/>
                  <a:pt x="1918963" y="1147015"/>
                  <a:pt x="1921251" y="1147015"/>
                </a:cubicBezTo>
                <a:cubicBezTo>
                  <a:pt x="1924393" y="1146730"/>
                  <a:pt x="1926109" y="1148443"/>
                  <a:pt x="1926680" y="1151582"/>
                </a:cubicBezTo>
                <a:cubicBezTo>
                  <a:pt x="1927252" y="1153581"/>
                  <a:pt x="1928681" y="1154721"/>
                  <a:pt x="1930109" y="1156149"/>
                </a:cubicBezTo>
                <a:cubicBezTo>
                  <a:pt x="1933826" y="1159574"/>
                  <a:pt x="1935540" y="1163570"/>
                  <a:pt x="1934110" y="1168708"/>
                </a:cubicBezTo>
                <a:cubicBezTo>
                  <a:pt x="1933254" y="1171563"/>
                  <a:pt x="1934110" y="1174703"/>
                  <a:pt x="1936969" y="1176416"/>
                </a:cubicBezTo>
                <a:cubicBezTo>
                  <a:pt x="1936969" y="1177557"/>
                  <a:pt x="1936969" y="1178699"/>
                  <a:pt x="1936969" y="1179841"/>
                </a:cubicBezTo>
                <a:cubicBezTo>
                  <a:pt x="1934397" y="1181268"/>
                  <a:pt x="1933254" y="1182980"/>
                  <a:pt x="1933539" y="1186692"/>
                </a:cubicBezTo>
                <a:cubicBezTo>
                  <a:pt x="1933826" y="1191829"/>
                  <a:pt x="1931539" y="1195825"/>
                  <a:pt x="1925823" y="1196968"/>
                </a:cubicBezTo>
                <a:cubicBezTo>
                  <a:pt x="1923251" y="1197252"/>
                  <a:pt x="1923823" y="1199250"/>
                  <a:pt x="1923823" y="1200963"/>
                </a:cubicBezTo>
                <a:cubicBezTo>
                  <a:pt x="1923823" y="1203818"/>
                  <a:pt x="1922679" y="1204388"/>
                  <a:pt x="1920392" y="1202391"/>
                </a:cubicBezTo>
                <a:cubicBezTo>
                  <a:pt x="1916962" y="1199536"/>
                  <a:pt x="1914675" y="1199536"/>
                  <a:pt x="1913818" y="1204388"/>
                </a:cubicBezTo>
                <a:cubicBezTo>
                  <a:pt x="1913534" y="1205530"/>
                  <a:pt x="1912675" y="1206958"/>
                  <a:pt x="1911532" y="1205530"/>
                </a:cubicBezTo>
                <a:cubicBezTo>
                  <a:pt x="1907817" y="1201820"/>
                  <a:pt x="1905245" y="1204103"/>
                  <a:pt x="1902387" y="1206673"/>
                </a:cubicBezTo>
                <a:cubicBezTo>
                  <a:pt x="1902100" y="1207244"/>
                  <a:pt x="1900956" y="1207244"/>
                  <a:pt x="1900386" y="1207244"/>
                </a:cubicBezTo>
                <a:cubicBezTo>
                  <a:pt x="1893526" y="1203248"/>
                  <a:pt x="1886953" y="1198680"/>
                  <a:pt x="1880094" y="1194399"/>
                </a:cubicBezTo>
                <a:cubicBezTo>
                  <a:pt x="1876950" y="1192400"/>
                  <a:pt x="1875234" y="1186976"/>
                  <a:pt x="1873806" y="1182696"/>
                </a:cubicBezTo>
                <a:cubicBezTo>
                  <a:pt x="1873234" y="1180982"/>
                  <a:pt x="1873519" y="1179270"/>
                  <a:pt x="1871805" y="1177843"/>
                </a:cubicBezTo>
                <a:cubicBezTo>
                  <a:pt x="1870089" y="1176416"/>
                  <a:pt x="1870376" y="1174703"/>
                  <a:pt x="1871520" y="1172990"/>
                </a:cubicBezTo>
                <a:cubicBezTo>
                  <a:pt x="1872091" y="1171848"/>
                  <a:pt x="1873234" y="1170421"/>
                  <a:pt x="1872377" y="1169279"/>
                </a:cubicBezTo>
                <a:cubicBezTo>
                  <a:pt x="1869518" y="1165854"/>
                  <a:pt x="1869233" y="1163285"/>
                  <a:pt x="1873806" y="1161572"/>
                </a:cubicBezTo>
                <a:cubicBezTo>
                  <a:pt x="1874950" y="1161287"/>
                  <a:pt x="1875234" y="1159574"/>
                  <a:pt x="1874091" y="1158718"/>
                </a:cubicBezTo>
                <a:cubicBezTo>
                  <a:pt x="1870376" y="1155579"/>
                  <a:pt x="1874378" y="1154152"/>
                  <a:pt x="1874950" y="1151868"/>
                </a:cubicBezTo>
                <a:cubicBezTo>
                  <a:pt x="1876950" y="1144161"/>
                  <a:pt x="1885809" y="1146443"/>
                  <a:pt x="1889240" y="1140735"/>
                </a:cubicBezTo>
                <a:cubicBezTo>
                  <a:pt x="1890383" y="1138737"/>
                  <a:pt x="1895813" y="1140165"/>
                  <a:pt x="1898384" y="1140450"/>
                </a:cubicBezTo>
                <a:cubicBezTo>
                  <a:pt x="1901386" y="1140878"/>
                  <a:pt x="1904673" y="1140164"/>
                  <a:pt x="1907816" y="1140199"/>
                </a:cubicBezTo>
                <a:close/>
                <a:moveTo>
                  <a:pt x="5240327" y="1137871"/>
                </a:moveTo>
                <a:cubicBezTo>
                  <a:pt x="5262393" y="1133457"/>
                  <a:pt x="5293288" y="1142285"/>
                  <a:pt x="5315354" y="1146697"/>
                </a:cubicBezTo>
                <a:cubicBezTo>
                  <a:pt x="5310940" y="1146697"/>
                  <a:pt x="5310940" y="1146697"/>
                  <a:pt x="5310940" y="1151112"/>
                </a:cubicBezTo>
                <a:cubicBezTo>
                  <a:pt x="5310940" y="1151112"/>
                  <a:pt x="5315354" y="1151110"/>
                  <a:pt x="5315354" y="1151110"/>
                </a:cubicBezTo>
                <a:cubicBezTo>
                  <a:pt x="5333006" y="1155525"/>
                  <a:pt x="5333006" y="1155525"/>
                  <a:pt x="5333006" y="1155525"/>
                </a:cubicBezTo>
                <a:cubicBezTo>
                  <a:pt x="5337420" y="1155525"/>
                  <a:pt x="5337420" y="1155525"/>
                  <a:pt x="5337420" y="1155525"/>
                </a:cubicBezTo>
                <a:lnTo>
                  <a:pt x="5337420" y="1159731"/>
                </a:lnTo>
                <a:lnTo>
                  <a:pt x="5330181" y="1159386"/>
                </a:lnTo>
                <a:cubicBezTo>
                  <a:pt x="5322525" y="1161041"/>
                  <a:pt x="5324179" y="1167661"/>
                  <a:pt x="5310940" y="1164351"/>
                </a:cubicBezTo>
                <a:cubicBezTo>
                  <a:pt x="5310940" y="1159938"/>
                  <a:pt x="5310940" y="1159938"/>
                  <a:pt x="5306526" y="1159938"/>
                </a:cubicBezTo>
                <a:cubicBezTo>
                  <a:pt x="5302115" y="1159938"/>
                  <a:pt x="5302115" y="1159938"/>
                  <a:pt x="5302115" y="1159938"/>
                </a:cubicBezTo>
                <a:cubicBezTo>
                  <a:pt x="5302115" y="1155525"/>
                  <a:pt x="5302115" y="1155525"/>
                  <a:pt x="5297701" y="1155525"/>
                </a:cubicBezTo>
                <a:cubicBezTo>
                  <a:pt x="5297701" y="1155525"/>
                  <a:pt x="5297701" y="1155525"/>
                  <a:pt x="5293288" y="1155525"/>
                </a:cubicBezTo>
                <a:cubicBezTo>
                  <a:pt x="5293288" y="1159938"/>
                  <a:pt x="5297701" y="1159938"/>
                  <a:pt x="5293288" y="1159938"/>
                </a:cubicBezTo>
                <a:cubicBezTo>
                  <a:pt x="5280046" y="1159938"/>
                  <a:pt x="5266807" y="1155525"/>
                  <a:pt x="5257981" y="1164351"/>
                </a:cubicBezTo>
                <a:cubicBezTo>
                  <a:pt x="5262391" y="1159938"/>
                  <a:pt x="5262391" y="1159938"/>
                  <a:pt x="5257981" y="1159938"/>
                </a:cubicBezTo>
                <a:cubicBezTo>
                  <a:pt x="5253567" y="1155525"/>
                  <a:pt x="5249152" y="1159938"/>
                  <a:pt x="5249152" y="1159938"/>
                </a:cubicBezTo>
                <a:cubicBezTo>
                  <a:pt x="5249152" y="1159938"/>
                  <a:pt x="5249152" y="1159938"/>
                  <a:pt x="5244741" y="1159938"/>
                </a:cubicBezTo>
                <a:cubicBezTo>
                  <a:pt x="5231502" y="1151110"/>
                  <a:pt x="5218261" y="1164351"/>
                  <a:pt x="5200609" y="1155525"/>
                </a:cubicBezTo>
                <a:cubicBezTo>
                  <a:pt x="5200607" y="1159938"/>
                  <a:pt x="5200607" y="1159938"/>
                  <a:pt x="5200607" y="1159938"/>
                </a:cubicBezTo>
                <a:cubicBezTo>
                  <a:pt x="5200609" y="1155525"/>
                  <a:pt x="5196195" y="1155525"/>
                  <a:pt x="5196195" y="1155525"/>
                </a:cubicBezTo>
                <a:cubicBezTo>
                  <a:pt x="5191780" y="1155525"/>
                  <a:pt x="5191780" y="1155525"/>
                  <a:pt x="5191780" y="1159939"/>
                </a:cubicBezTo>
                <a:cubicBezTo>
                  <a:pt x="5178541" y="1159938"/>
                  <a:pt x="5165301" y="1159938"/>
                  <a:pt x="5165301" y="1159938"/>
                </a:cubicBezTo>
                <a:cubicBezTo>
                  <a:pt x="5152060" y="1159938"/>
                  <a:pt x="5174127" y="1164351"/>
                  <a:pt x="5152061" y="1164351"/>
                </a:cubicBezTo>
                <a:cubicBezTo>
                  <a:pt x="5156475" y="1159938"/>
                  <a:pt x="5152060" y="1155525"/>
                  <a:pt x="5147646" y="1159938"/>
                </a:cubicBezTo>
                <a:cubicBezTo>
                  <a:pt x="5143235" y="1164351"/>
                  <a:pt x="5165301" y="1168764"/>
                  <a:pt x="5143235" y="1168764"/>
                </a:cubicBezTo>
                <a:cubicBezTo>
                  <a:pt x="5143235" y="1168764"/>
                  <a:pt x="5143235" y="1168764"/>
                  <a:pt x="5143235" y="1164351"/>
                </a:cubicBezTo>
                <a:cubicBezTo>
                  <a:pt x="5143235" y="1164351"/>
                  <a:pt x="5143235" y="1164351"/>
                  <a:pt x="5138821" y="1164351"/>
                </a:cubicBezTo>
                <a:cubicBezTo>
                  <a:pt x="5138821" y="1164351"/>
                  <a:pt x="5134407" y="1164351"/>
                  <a:pt x="5134407" y="1164351"/>
                </a:cubicBezTo>
                <a:cubicBezTo>
                  <a:pt x="5129996" y="1164352"/>
                  <a:pt x="5129996" y="1164352"/>
                  <a:pt x="5129996" y="1164352"/>
                </a:cubicBezTo>
                <a:cubicBezTo>
                  <a:pt x="5125580" y="1164351"/>
                  <a:pt x="5125580" y="1164351"/>
                  <a:pt x="5125580" y="1164351"/>
                </a:cubicBezTo>
                <a:cubicBezTo>
                  <a:pt x="5125580" y="1159938"/>
                  <a:pt x="5121167" y="1159938"/>
                  <a:pt x="5116754" y="1159938"/>
                </a:cubicBezTo>
                <a:cubicBezTo>
                  <a:pt x="5116754" y="1164351"/>
                  <a:pt x="5112341" y="1164351"/>
                  <a:pt x="5107927" y="1164351"/>
                </a:cubicBezTo>
                <a:cubicBezTo>
                  <a:pt x="5103513" y="1159938"/>
                  <a:pt x="5090274" y="1159938"/>
                  <a:pt x="5081448" y="1159938"/>
                </a:cubicBezTo>
                <a:cubicBezTo>
                  <a:pt x="5116754" y="1159938"/>
                  <a:pt x="5129996" y="1159938"/>
                  <a:pt x="5160887" y="1155525"/>
                </a:cubicBezTo>
                <a:cubicBezTo>
                  <a:pt x="5156475" y="1146697"/>
                  <a:pt x="5174127" y="1142285"/>
                  <a:pt x="5196195" y="1142285"/>
                </a:cubicBezTo>
                <a:cubicBezTo>
                  <a:pt x="5218261" y="1142286"/>
                  <a:pt x="5240327" y="1142285"/>
                  <a:pt x="5240327" y="1137871"/>
                </a:cubicBezTo>
                <a:close/>
                <a:moveTo>
                  <a:pt x="9339349" y="1125863"/>
                </a:moveTo>
                <a:cubicBezTo>
                  <a:pt x="9307690" y="1126584"/>
                  <a:pt x="9276030" y="1127304"/>
                  <a:pt x="9251014" y="1133467"/>
                </a:cubicBezTo>
                <a:cubicBezTo>
                  <a:pt x="9247269" y="1132621"/>
                  <a:pt x="9235184" y="1133827"/>
                  <a:pt x="9232286" y="1129233"/>
                </a:cubicBezTo>
                <a:cubicBezTo>
                  <a:pt x="9173917" y="1143611"/>
                  <a:pt x="9141053" y="1132241"/>
                  <a:pt x="9085225" y="1135377"/>
                </a:cubicBezTo>
                <a:cubicBezTo>
                  <a:pt x="9028059" y="1161844"/>
                  <a:pt x="8961842" y="1158692"/>
                  <a:pt x="8873864" y="1182131"/>
                </a:cubicBezTo>
                <a:cubicBezTo>
                  <a:pt x="8879304" y="1175483"/>
                  <a:pt x="8859728" y="1174997"/>
                  <a:pt x="8860575" y="1171249"/>
                </a:cubicBezTo>
                <a:cubicBezTo>
                  <a:pt x="8843898" y="1175357"/>
                  <a:pt x="8827222" y="1179466"/>
                  <a:pt x="8810544" y="1183574"/>
                </a:cubicBezTo>
                <a:cubicBezTo>
                  <a:pt x="8815136" y="1180673"/>
                  <a:pt x="8815136" y="1180673"/>
                  <a:pt x="8815136" y="1180673"/>
                </a:cubicBezTo>
                <a:cubicBezTo>
                  <a:pt x="8819730" y="1177772"/>
                  <a:pt x="8819730" y="1177772"/>
                  <a:pt x="8819730" y="1177772"/>
                </a:cubicBezTo>
                <a:cubicBezTo>
                  <a:pt x="8815984" y="1176925"/>
                  <a:pt x="8812238" y="1176078"/>
                  <a:pt x="8808493" y="1175232"/>
                </a:cubicBezTo>
                <a:cubicBezTo>
                  <a:pt x="8803900" y="1178132"/>
                  <a:pt x="8803900" y="1178132"/>
                  <a:pt x="8803900" y="1178132"/>
                </a:cubicBezTo>
                <a:cubicBezTo>
                  <a:pt x="8803900" y="1178132"/>
                  <a:pt x="8803900" y="1178132"/>
                  <a:pt x="8803052" y="1181880"/>
                </a:cubicBezTo>
                <a:cubicBezTo>
                  <a:pt x="8792663" y="1175592"/>
                  <a:pt x="8758462" y="1187556"/>
                  <a:pt x="8715921" y="1201573"/>
                </a:cubicBezTo>
                <a:cubicBezTo>
                  <a:pt x="8673382" y="1215591"/>
                  <a:pt x="8621656" y="1235410"/>
                  <a:pt x="8579116" y="1249427"/>
                </a:cubicBezTo>
                <a:cubicBezTo>
                  <a:pt x="8562440" y="1253535"/>
                  <a:pt x="8549508" y="1258489"/>
                  <a:pt x="8536577" y="1263444"/>
                </a:cubicBezTo>
                <a:cubicBezTo>
                  <a:pt x="8484850" y="1283263"/>
                  <a:pt x="8439771" y="1308524"/>
                  <a:pt x="8395536" y="1330037"/>
                </a:cubicBezTo>
                <a:cubicBezTo>
                  <a:pt x="8391366" y="1331063"/>
                  <a:pt x="8386261" y="1331879"/>
                  <a:pt x="8381050" y="1333162"/>
                </a:cubicBezTo>
                <a:lnTo>
                  <a:pt x="8369829" y="1337567"/>
                </a:lnTo>
                <a:lnTo>
                  <a:pt x="8370520" y="1336198"/>
                </a:lnTo>
                <a:cubicBezTo>
                  <a:pt x="8372394" y="1336621"/>
                  <a:pt x="8373543" y="1335896"/>
                  <a:pt x="8373754" y="1334960"/>
                </a:cubicBezTo>
                <a:lnTo>
                  <a:pt x="8372721" y="1333873"/>
                </a:lnTo>
                <a:lnTo>
                  <a:pt x="8231404" y="1405556"/>
                </a:lnTo>
                <a:lnTo>
                  <a:pt x="8231531" y="1411132"/>
                </a:lnTo>
                <a:cubicBezTo>
                  <a:pt x="8191043" y="1433492"/>
                  <a:pt x="8168077" y="1447995"/>
                  <a:pt x="8127589" y="1470355"/>
                </a:cubicBezTo>
                <a:cubicBezTo>
                  <a:pt x="8117555" y="1479904"/>
                  <a:pt x="8112116" y="1486552"/>
                  <a:pt x="8102929" y="1492353"/>
                </a:cubicBezTo>
                <a:cubicBezTo>
                  <a:pt x="8057847" y="1517613"/>
                  <a:pt x="8011920" y="1546622"/>
                  <a:pt x="7968889" y="1580223"/>
                </a:cubicBezTo>
                <a:cubicBezTo>
                  <a:pt x="7947798" y="1595151"/>
                  <a:pt x="7927642" y="1610290"/>
                  <a:pt x="7907125" y="1624855"/>
                </a:cubicBezTo>
                <a:lnTo>
                  <a:pt x="7847880" y="1663016"/>
                </a:lnTo>
                <a:lnTo>
                  <a:pt x="7853220" y="1656491"/>
                </a:lnTo>
                <a:cubicBezTo>
                  <a:pt x="7849475" y="1655644"/>
                  <a:pt x="7845730" y="1654797"/>
                  <a:pt x="7840290" y="1661445"/>
                </a:cubicBezTo>
                <a:cubicBezTo>
                  <a:pt x="7840290" y="1661445"/>
                  <a:pt x="7835695" y="1664347"/>
                  <a:pt x="7835695" y="1664347"/>
                </a:cubicBezTo>
                <a:cubicBezTo>
                  <a:pt x="7831950" y="1663500"/>
                  <a:pt x="7832798" y="1659752"/>
                  <a:pt x="7836543" y="1660599"/>
                </a:cubicBezTo>
                <a:cubicBezTo>
                  <a:pt x="7865796" y="1635700"/>
                  <a:pt x="7915469" y="1607538"/>
                  <a:pt x="7950161" y="1575989"/>
                </a:cubicBezTo>
                <a:cubicBezTo>
                  <a:pt x="7948109" y="1567649"/>
                  <a:pt x="7952703" y="1564747"/>
                  <a:pt x="7939771" y="1569703"/>
                </a:cubicBezTo>
                <a:cubicBezTo>
                  <a:pt x="7938075" y="1577197"/>
                  <a:pt x="7924297" y="1585899"/>
                  <a:pt x="7910520" y="1594601"/>
                </a:cubicBezTo>
                <a:cubicBezTo>
                  <a:pt x="7904721" y="1585413"/>
                  <a:pt x="7882114" y="1615755"/>
                  <a:pt x="7862896" y="1631105"/>
                </a:cubicBezTo>
                <a:cubicBezTo>
                  <a:pt x="7810681" y="1670508"/>
                  <a:pt x="7750973" y="1708218"/>
                  <a:pt x="7700808" y="1755965"/>
                </a:cubicBezTo>
                <a:cubicBezTo>
                  <a:pt x="7695368" y="1762613"/>
                  <a:pt x="7694519" y="1766360"/>
                  <a:pt x="7689081" y="1773008"/>
                </a:cubicBezTo>
                <a:cubicBezTo>
                  <a:pt x="7673606" y="1789206"/>
                  <a:pt x="7636018" y="1816159"/>
                  <a:pt x="7628881" y="1830304"/>
                </a:cubicBezTo>
                <a:cubicBezTo>
                  <a:pt x="7625983" y="1825709"/>
                  <a:pt x="7622238" y="1824863"/>
                  <a:pt x="7615952" y="1835257"/>
                </a:cubicBezTo>
                <a:cubicBezTo>
                  <a:pt x="7611357" y="1838159"/>
                  <a:pt x="7593343" y="1865599"/>
                  <a:pt x="7589597" y="1864752"/>
                </a:cubicBezTo>
                <a:cubicBezTo>
                  <a:pt x="7594191" y="1861851"/>
                  <a:pt x="7590445" y="1861004"/>
                  <a:pt x="7591292" y="1857256"/>
                </a:cubicBezTo>
                <a:cubicBezTo>
                  <a:pt x="7565787" y="1883003"/>
                  <a:pt x="7554060" y="1900048"/>
                  <a:pt x="7532298" y="1926641"/>
                </a:cubicBezTo>
                <a:cubicBezTo>
                  <a:pt x="7546433" y="1933777"/>
                  <a:pt x="7569889" y="1899687"/>
                  <a:pt x="7586207" y="1879742"/>
                </a:cubicBezTo>
                <a:cubicBezTo>
                  <a:pt x="7604158" y="1870012"/>
                  <a:pt x="7620143" y="1855901"/>
                  <a:pt x="7636914" y="1840489"/>
                </a:cubicBezTo>
                <a:lnTo>
                  <a:pt x="7683586" y="1800869"/>
                </a:lnTo>
                <a:lnTo>
                  <a:pt x="7682302" y="1802989"/>
                </a:lnTo>
                <a:cubicBezTo>
                  <a:pt x="7685201" y="1807583"/>
                  <a:pt x="7689794" y="1804683"/>
                  <a:pt x="7690641" y="1800935"/>
                </a:cubicBezTo>
                <a:cubicBezTo>
                  <a:pt x="7694387" y="1801781"/>
                  <a:pt x="7694387" y="1801781"/>
                  <a:pt x="7694387" y="1801781"/>
                </a:cubicBezTo>
                <a:cubicBezTo>
                  <a:pt x="7662594" y="1837925"/>
                  <a:pt x="7621616" y="1879868"/>
                  <a:pt x="7587770" y="1907669"/>
                </a:cubicBezTo>
                <a:cubicBezTo>
                  <a:pt x="7570600" y="1931362"/>
                  <a:pt x="7548843" y="1957955"/>
                  <a:pt x="7543759" y="1980440"/>
                </a:cubicBezTo>
                <a:cubicBezTo>
                  <a:pt x="7616529" y="1902354"/>
                  <a:pt x="7669236" y="1843365"/>
                  <a:pt x="7730640" y="1798159"/>
                </a:cubicBezTo>
                <a:cubicBezTo>
                  <a:pt x="7746959" y="1778215"/>
                  <a:pt x="7772466" y="1752468"/>
                  <a:pt x="7790837" y="1740866"/>
                </a:cubicBezTo>
                <a:cubicBezTo>
                  <a:pt x="7782855" y="1758757"/>
                  <a:pt x="7801228" y="1747154"/>
                  <a:pt x="7803279" y="1755496"/>
                </a:cubicBezTo>
                <a:cubicBezTo>
                  <a:pt x="7812463" y="1749694"/>
                  <a:pt x="7809565" y="1745100"/>
                  <a:pt x="7819596" y="1735551"/>
                </a:cubicBezTo>
                <a:cubicBezTo>
                  <a:pt x="7834225" y="1723101"/>
                  <a:pt x="7801228" y="1747154"/>
                  <a:pt x="7812954" y="1730108"/>
                </a:cubicBezTo>
                <a:cubicBezTo>
                  <a:pt x="7852240" y="1695660"/>
                  <a:pt x="7888135" y="1676202"/>
                  <a:pt x="7924521" y="1637158"/>
                </a:cubicBezTo>
                <a:cubicBezTo>
                  <a:pt x="7944945" y="1633897"/>
                  <a:pt x="7968755" y="1615645"/>
                  <a:pt x="7991719" y="1601142"/>
                </a:cubicBezTo>
                <a:cubicBezTo>
                  <a:pt x="8015532" y="1582891"/>
                  <a:pt x="8039343" y="1564639"/>
                  <a:pt x="8061460" y="1553883"/>
                </a:cubicBezTo>
                <a:cubicBezTo>
                  <a:pt x="8043087" y="1565486"/>
                  <a:pt x="8045985" y="1570080"/>
                  <a:pt x="8041395" y="1572980"/>
                </a:cubicBezTo>
                <a:cubicBezTo>
                  <a:pt x="8049733" y="1570926"/>
                  <a:pt x="8048884" y="1574674"/>
                  <a:pt x="8052631" y="1575521"/>
                </a:cubicBezTo>
                <a:cubicBezTo>
                  <a:pt x="8076442" y="1557270"/>
                  <a:pt x="8083935" y="1558963"/>
                  <a:pt x="8106898" y="1544460"/>
                </a:cubicBezTo>
                <a:cubicBezTo>
                  <a:pt x="8107745" y="1540712"/>
                  <a:pt x="8108594" y="1536965"/>
                  <a:pt x="8113187" y="1534063"/>
                </a:cubicBezTo>
                <a:cubicBezTo>
                  <a:pt x="8106541" y="1528622"/>
                  <a:pt x="8093611" y="1533577"/>
                  <a:pt x="8099898" y="1523181"/>
                </a:cubicBezTo>
                <a:cubicBezTo>
                  <a:pt x="8126606" y="1509524"/>
                  <a:pt x="8144131" y="1501668"/>
                  <a:pt x="8167097" y="1487164"/>
                </a:cubicBezTo>
                <a:cubicBezTo>
                  <a:pt x="8185468" y="1475561"/>
                  <a:pt x="8207585" y="1464806"/>
                  <a:pt x="8240583" y="1440752"/>
                </a:cubicBezTo>
                <a:cubicBezTo>
                  <a:pt x="8240583" y="1440752"/>
                  <a:pt x="8237685" y="1436157"/>
                  <a:pt x="8242275" y="1433257"/>
                </a:cubicBezTo>
                <a:cubicBezTo>
                  <a:pt x="8272732" y="1420446"/>
                  <a:pt x="8264395" y="1422502"/>
                  <a:pt x="8290257" y="1412591"/>
                </a:cubicBezTo>
                <a:cubicBezTo>
                  <a:pt x="8299443" y="1406790"/>
                  <a:pt x="8308627" y="1400989"/>
                  <a:pt x="8322408" y="1392286"/>
                </a:cubicBezTo>
                <a:cubicBezTo>
                  <a:pt x="8385370" y="1375007"/>
                  <a:pt x="8437584" y="1335603"/>
                  <a:pt x="8510581" y="1308775"/>
                </a:cubicBezTo>
                <a:cubicBezTo>
                  <a:pt x="8511427" y="1305029"/>
                  <a:pt x="8524359" y="1300073"/>
                  <a:pt x="8533544" y="1294272"/>
                </a:cubicBezTo>
                <a:cubicBezTo>
                  <a:pt x="8536442" y="1298866"/>
                  <a:pt x="8554814" y="1287262"/>
                  <a:pt x="8553968" y="1291010"/>
                </a:cubicBezTo>
                <a:cubicBezTo>
                  <a:pt x="8543934" y="1300560"/>
                  <a:pt x="8522664" y="1307569"/>
                  <a:pt x="8528461" y="1316757"/>
                </a:cubicBezTo>
                <a:cubicBezTo>
                  <a:pt x="8571001" y="1302739"/>
                  <a:pt x="8589373" y="1291136"/>
                  <a:pt x="8607744" y="1279533"/>
                </a:cubicBezTo>
                <a:cubicBezTo>
                  <a:pt x="8621523" y="1270831"/>
                  <a:pt x="8591914" y="1279894"/>
                  <a:pt x="8589016" y="1275299"/>
                </a:cubicBezTo>
                <a:cubicBezTo>
                  <a:pt x="8589016" y="1275299"/>
                  <a:pt x="8598202" y="1269497"/>
                  <a:pt x="8595302" y="1264905"/>
                </a:cubicBezTo>
                <a:cubicBezTo>
                  <a:pt x="8596150" y="1261157"/>
                  <a:pt x="8567389" y="1266471"/>
                  <a:pt x="8597844" y="1253661"/>
                </a:cubicBezTo>
                <a:cubicBezTo>
                  <a:pt x="8601591" y="1254508"/>
                  <a:pt x="8601591" y="1254508"/>
                  <a:pt x="8601591" y="1254508"/>
                </a:cubicBezTo>
                <a:cubicBezTo>
                  <a:pt x="8596997" y="1257408"/>
                  <a:pt x="8596997" y="1257408"/>
                  <a:pt x="8596997" y="1257408"/>
                </a:cubicBezTo>
                <a:cubicBezTo>
                  <a:pt x="8596997" y="1257408"/>
                  <a:pt x="8596997" y="1257408"/>
                  <a:pt x="8600742" y="1258256"/>
                </a:cubicBezTo>
                <a:cubicBezTo>
                  <a:pt x="8600742" y="1258256"/>
                  <a:pt x="8604489" y="1259103"/>
                  <a:pt x="8604489" y="1259103"/>
                </a:cubicBezTo>
                <a:cubicBezTo>
                  <a:pt x="8605336" y="1255355"/>
                  <a:pt x="8609082" y="1256201"/>
                  <a:pt x="8609082" y="1256201"/>
                </a:cubicBezTo>
                <a:cubicBezTo>
                  <a:pt x="8609929" y="1252454"/>
                  <a:pt x="8609929" y="1252454"/>
                  <a:pt x="8609929" y="1252454"/>
                </a:cubicBezTo>
                <a:cubicBezTo>
                  <a:pt x="8608234" y="1259949"/>
                  <a:pt x="8638691" y="1247138"/>
                  <a:pt x="8634944" y="1246291"/>
                </a:cubicBezTo>
                <a:cubicBezTo>
                  <a:pt x="8631199" y="1245445"/>
                  <a:pt x="8631199" y="1245445"/>
                  <a:pt x="8631199" y="1245445"/>
                </a:cubicBezTo>
                <a:cubicBezTo>
                  <a:pt x="8631199" y="1245445"/>
                  <a:pt x="8634944" y="1246291"/>
                  <a:pt x="8639538" y="1243391"/>
                </a:cubicBezTo>
                <a:cubicBezTo>
                  <a:pt x="8639538" y="1243391"/>
                  <a:pt x="8644130" y="1240490"/>
                  <a:pt x="8644130" y="1240490"/>
                </a:cubicBezTo>
                <a:cubicBezTo>
                  <a:pt x="8644130" y="1240490"/>
                  <a:pt x="8644978" y="1236743"/>
                  <a:pt x="8640384" y="1239644"/>
                </a:cubicBezTo>
                <a:cubicBezTo>
                  <a:pt x="8640384" y="1239644"/>
                  <a:pt x="8636638" y="1238797"/>
                  <a:pt x="8636638" y="1238797"/>
                </a:cubicBezTo>
                <a:cubicBezTo>
                  <a:pt x="8657908" y="1231788"/>
                  <a:pt x="8715921" y="1201573"/>
                  <a:pt x="8735498" y="1202060"/>
                </a:cubicBezTo>
                <a:cubicBezTo>
                  <a:pt x="8720872" y="1214510"/>
                  <a:pt x="8707093" y="1223212"/>
                  <a:pt x="8712890" y="1232399"/>
                </a:cubicBezTo>
                <a:cubicBezTo>
                  <a:pt x="8717482" y="1229499"/>
                  <a:pt x="8738752" y="1222491"/>
                  <a:pt x="8731618" y="1236633"/>
                </a:cubicBezTo>
                <a:cubicBezTo>
                  <a:pt x="8752888" y="1229626"/>
                  <a:pt x="8769566" y="1225517"/>
                  <a:pt x="8786242" y="1221409"/>
                </a:cubicBezTo>
                <a:cubicBezTo>
                  <a:pt x="8787088" y="1217662"/>
                  <a:pt x="8775005" y="1218868"/>
                  <a:pt x="8784190" y="1213068"/>
                </a:cubicBezTo>
                <a:cubicBezTo>
                  <a:pt x="8803766" y="1213554"/>
                  <a:pt x="8817545" y="1204852"/>
                  <a:pt x="8841714" y="1202437"/>
                </a:cubicBezTo>
                <a:cubicBezTo>
                  <a:pt x="8865525" y="1184185"/>
                  <a:pt x="8888846" y="1185519"/>
                  <a:pt x="8938877" y="1173195"/>
                </a:cubicBezTo>
                <a:cubicBezTo>
                  <a:pt x="8937182" y="1180690"/>
                  <a:pt x="8945521" y="1178636"/>
                  <a:pt x="8944674" y="1182384"/>
                </a:cubicBezTo>
                <a:cubicBezTo>
                  <a:pt x="8986368" y="1172114"/>
                  <a:pt x="9026365" y="1169339"/>
                  <a:pt x="9067210" y="1162817"/>
                </a:cubicBezTo>
                <a:cubicBezTo>
                  <a:pt x="9107210" y="1160042"/>
                  <a:pt x="9147207" y="1157268"/>
                  <a:pt x="9176815" y="1148205"/>
                </a:cubicBezTo>
                <a:cubicBezTo>
                  <a:pt x="9160139" y="1152312"/>
                  <a:pt x="9173917" y="1143611"/>
                  <a:pt x="9182255" y="1141557"/>
                </a:cubicBezTo>
                <a:cubicBezTo>
                  <a:pt x="9193492" y="1144096"/>
                  <a:pt x="9214762" y="1137087"/>
                  <a:pt x="9209322" y="1143737"/>
                </a:cubicBezTo>
                <a:cubicBezTo>
                  <a:pt x="9241829" y="1139267"/>
                  <a:pt x="9253912" y="1138062"/>
                  <a:pt x="9290166" y="1134440"/>
                </a:cubicBezTo>
                <a:cubicBezTo>
                  <a:pt x="9301403" y="1136979"/>
                  <a:pt x="9308894" y="1138674"/>
                  <a:pt x="9320131" y="1141213"/>
                </a:cubicBezTo>
                <a:cubicBezTo>
                  <a:pt x="9333062" y="1136259"/>
                  <a:pt x="9352638" y="1136745"/>
                  <a:pt x="9372214" y="1137231"/>
                </a:cubicBezTo>
                <a:cubicBezTo>
                  <a:pt x="9390940" y="1141466"/>
                  <a:pt x="9406770" y="1141105"/>
                  <a:pt x="9415957" y="1135303"/>
                </a:cubicBezTo>
                <a:cubicBezTo>
                  <a:pt x="9415957" y="1135303"/>
                  <a:pt x="9415957" y="1135303"/>
                  <a:pt x="9416804" y="1131556"/>
                </a:cubicBezTo>
                <a:cubicBezTo>
                  <a:pt x="9409313" y="1129862"/>
                  <a:pt x="9405567" y="1129016"/>
                  <a:pt x="9398076" y="1127322"/>
                </a:cubicBezTo>
                <a:cubicBezTo>
                  <a:pt x="9379348" y="1123087"/>
                  <a:pt x="9359772" y="1122602"/>
                  <a:pt x="9339349" y="1125863"/>
                </a:cubicBezTo>
                <a:close/>
                <a:moveTo>
                  <a:pt x="1478794" y="1120425"/>
                </a:moveTo>
                <a:cubicBezTo>
                  <a:pt x="1486407" y="1123340"/>
                  <a:pt x="1493433" y="1127421"/>
                  <a:pt x="1496361" y="1136748"/>
                </a:cubicBezTo>
                <a:cubicBezTo>
                  <a:pt x="1496947" y="1138496"/>
                  <a:pt x="1500460" y="1139663"/>
                  <a:pt x="1499875" y="1143161"/>
                </a:cubicBezTo>
                <a:cubicBezTo>
                  <a:pt x="1498118" y="1152489"/>
                  <a:pt x="1505145" y="1155403"/>
                  <a:pt x="1511002" y="1157153"/>
                </a:cubicBezTo>
                <a:cubicBezTo>
                  <a:pt x="1515101" y="1158318"/>
                  <a:pt x="1517442" y="1160066"/>
                  <a:pt x="1519785" y="1162399"/>
                </a:cubicBezTo>
                <a:cubicBezTo>
                  <a:pt x="1526813" y="1168812"/>
                  <a:pt x="1526227" y="1177556"/>
                  <a:pt x="1527983" y="1185718"/>
                </a:cubicBezTo>
                <a:cubicBezTo>
                  <a:pt x="1529155" y="1193297"/>
                  <a:pt x="1525642" y="1199125"/>
                  <a:pt x="1522713" y="1205539"/>
                </a:cubicBezTo>
                <a:cubicBezTo>
                  <a:pt x="1519785" y="1212534"/>
                  <a:pt x="1515101" y="1218364"/>
                  <a:pt x="1506317" y="1218364"/>
                </a:cubicBezTo>
                <a:cubicBezTo>
                  <a:pt x="1505145" y="1218364"/>
                  <a:pt x="1504561" y="1218948"/>
                  <a:pt x="1504561" y="1220696"/>
                </a:cubicBezTo>
                <a:cubicBezTo>
                  <a:pt x="1500460" y="1220696"/>
                  <a:pt x="1496947" y="1220696"/>
                  <a:pt x="1492848" y="1220696"/>
                </a:cubicBezTo>
                <a:cubicBezTo>
                  <a:pt x="1489919" y="1216615"/>
                  <a:pt x="1484064" y="1217199"/>
                  <a:pt x="1479965" y="1214283"/>
                </a:cubicBezTo>
                <a:cubicBezTo>
                  <a:pt x="1475866" y="1211369"/>
                  <a:pt x="1472351" y="1209037"/>
                  <a:pt x="1471180" y="1203790"/>
                </a:cubicBezTo>
                <a:cubicBezTo>
                  <a:pt x="1470594" y="1197960"/>
                  <a:pt x="1467667" y="1192714"/>
                  <a:pt x="1464738" y="1188050"/>
                </a:cubicBezTo>
                <a:cubicBezTo>
                  <a:pt x="1461810" y="1182802"/>
                  <a:pt x="1459467" y="1177556"/>
                  <a:pt x="1456541" y="1172893"/>
                </a:cubicBezTo>
                <a:cubicBezTo>
                  <a:pt x="1454198" y="1167646"/>
                  <a:pt x="1449513" y="1162982"/>
                  <a:pt x="1443657" y="1160066"/>
                </a:cubicBezTo>
                <a:cubicBezTo>
                  <a:pt x="1443657" y="1153071"/>
                  <a:pt x="1443657" y="1146076"/>
                  <a:pt x="1443657" y="1139080"/>
                </a:cubicBezTo>
                <a:cubicBezTo>
                  <a:pt x="1447171" y="1137331"/>
                  <a:pt x="1448927" y="1134999"/>
                  <a:pt x="1450685" y="1130918"/>
                </a:cubicBezTo>
                <a:cubicBezTo>
                  <a:pt x="1453028" y="1126255"/>
                  <a:pt x="1458297" y="1122757"/>
                  <a:pt x="1463567" y="1122757"/>
                </a:cubicBezTo>
                <a:cubicBezTo>
                  <a:pt x="1468838" y="1122757"/>
                  <a:pt x="1473523" y="1121591"/>
                  <a:pt x="1478794" y="1120425"/>
                </a:cubicBezTo>
                <a:close/>
                <a:moveTo>
                  <a:pt x="728989" y="1116721"/>
                </a:moveTo>
                <a:cubicBezTo>
                  <a:pt x="736370" y="1116143"/>
                  <a:pt x="743028" y="1116721"/>
                  <a:pt x="745343" y="1120768"/>
                </a:cubicBezTo>
                <a:lnTo>
                  <a:pt x="755487" y="1129914"/>
                </a:lnTo>
                <a:lnTo>
                  <a:pt x="767755" y="1118514"/>
                </a:lnTo>
                <a:cubicBezTo>
                  <a:pt x="773026" y="1119680"/>
                  <a:pt x="777711" y="1120847"/>
                  <a:pt x="782981" y="1120847"/>
                </a:cubicBezTo>
                <a:cubicBezTo>
                  <a:pt x="788252" y="1120847"/>
                  <a:pt x="793521" y="1124344"/>
                  <a:pt x="795864" y="1129007"/>
                </a:cubicBezTo>
                <a:cubicBezTo>
                  <a:pt x="797621" y="1133088"/>
                  <a:pt x="799378" y="1135421"/>
                  <a:pt x="802891" y="1137169"/>
                </a:cubicBezTo>
                <a:cubicBezTo>
                  <a:pt x="802891" y="1144165"/>
                  <a:pt x="802891" y="1151160"/>
                  <a:pt x="802891" y="1158156"/>
                </a:cubicBezTo>
                <a:lnTo>
                  <a:pt x="800149" y="1160887"/>
                </a:lnTo>
                <a:lnTo>
                  <a:pt x="803231" y="1165863"/>
                </a:lnTo>
                <a:cubicBezTo>
                  <a:pt x="805546" y="1175112"/>
                  <a:pt x="821754" y="1180893"/>
                  <a:pt x="806704" y="1193613"/>
                </a:cubicBezTo>
                <a:cubicBezTo>
                  <a:pt x="802072" y="1197082"/>
                  <a:pt x="803231" y="1204019"/>
                  <a:pt x="807861" y="1205175"/>
                </a:cubicBezTo>
                <a:cubicBezTo>
                  <a:pt x="826385" y="1212114"/>
                  <a:pt x="825228" y="1222520"/>
                  <a:pt x="813650" y="1236395"/>
                </a:cubicBezTo>
                <a:cubicBezTo>
                  <a:pt x="810176" y="1241019"/>
                  <a:pt x="814808" y="1246801"/>
                  <a:pt x="817123" y="1251426"/>
                </a:cubicBezTo>
                <a:cubicBezTo>
                  <a:pt x="821754" y="1258363"/>
                  <a:pt x="822912" y="1265302"/>
                  <a:pt x="815965" y="1271083"/>
                </a:cubicBezTo>
                <a:cubicBezTo>
                  <a:pt x="809019" y="1276864"/>
                  <a:pt x="810176" y="1283802"/>
                  <a:pt x="807861" y="1290740"/>
                </a:cubicBezTo>
                <a:cubicBezTo>
                  <a:pt x="802072" y="1308084"/>
                  <a:pt x="795125" y="1330053"/>
                  <a:pt x="782391" y="1338147"/>
                </a:cubicBezTo>
                <a:cubicBezTo>
                  <a:pt x="754604" y="1355491"/>
                  <a:pt x="727976" y="1373991"/>
                  <a:pt x="700190" y="1390179"/>
                </a:cubicBezTo>
                <a:cubicBezTo>
                  <a:pt x="697874" y="1390179"/>
                  <a:pt x="693242" y="1390179"/>
                  <a:pt x="692086" y="1387867"/>
                </a:cubicBezTo>
                <a:cubicBezTo>
                  <a:pt x="680507" y="1377460"/>
                  <a:pt x="670088" y="1368210"/>
                  <a:pt x="655038" y="1383241"/>
                </a:cubicBezTo>
                <a:cubicBezTo>
                  <a:pt x="650406" y="1389023"/>
                  <a:pt x="646933" y="1383241"/>
                  <a:pt x="645776" y="1378617"/>
                </a:cubicBezTo>
                <a:cubicBezTo>
                  <a:pt x="642303" y="1358961"/>
                  <a:pt x="633040" y="1358961"/>
                  <a:pt x="619146" y="1370523"/>
                </a:cubicBezTo>
                <a:cubicBezTo>
                  <a:pt x="609885" y="1378617"/>
                  <a:pt x="605254" y="1376305"/>
                  <a:pt x="605254" y="1364740"/>
                </a:cubicBezTo>
                <a:cubicBezTo>
                  <a:pt x="605254" y="1357803"/>
                  <a:pt x="607569" y="1349710"/>
                  <a:pt x="597150" y="1348553"/>
                </a:cubicBezTo>
                <a:cubicBezTo>
                  <a:pt x="573994" y="1343929"/>
                  <a:pt x="564732" y="1327740"/>
                  <a:pt x="565890" y="1306928"/>
                </a:cubicBezTo>
                <a:cubicBezTo>
                  <a:pt x="567047" y="1291896"/>
                  <a:pt x="562417" y="1284958"/>
                  <a:pt x="551997" y="1279177"/>
                </a:cubicBezTo>
                <a:cubicBezTo>
                  <a:pt x="551997" y="1274552"/>
                  <a:pt x="551997" y="1269926"/>
                  <a:pt x="551997" y="1265302"/>
                </a:cubicBezTo>
                <a:cubicBezTo>
                  <a:pt x="563575" y="1258363"/>
                  <a:pt x="567047" y="1245645"/>
                  <a:pt x="563575" y="1234082"/>
                </a:cubicBezTo>
                <a:cubicBezTo>
                  <a:pt x="557785" y="1213269"/>
                  <a:pt x="564732" y="1197082"/>
                  <a:pt x="579783" y="1183207"/>
                </a:cubicBezTo>
                <a:cubicBezTo>
                  <a:pt x="585573" y="1177425"/>
                  <a:pt x="591361" y="1172799"/>
                  <a:pt x="593677" y="1164706"/>
                </a:cubicBezTo>
                <a:cubicBezTo>
                  <a:pt x="595991" y="1151986"/>
                  <a:pt x="602938" y="1145049"/>
                  <a:pt x="615673" y="1146205"/>
                </a:cubicBezTo>
                <a:cubicBezTo>
                  <a:pt x="624936" y="1146205"/>
                  <a:pt x="631882" y="1140424"/>
                  <a:pt x="635355" y="1135799"/>
                </a:cubicBezTo>
                <a:cubicBezTo>
                  <a:pt x="655038" y="1108049"/>
                  <a:pt x="683981" y="1123080"/>
                  <a:pt x="708295" y="1119611"/>
                </a:cubicBezTo>
                <a:cubicBezTo>
                  <a:pt x="713505" y="1119033"/>
                  <a:pt x="721608" y="1117298"/>
                  <a:pt x="728989" y="1116721"/>
                </a:cubicBezTo>
                <a:close/>
                <a:moveTo>
                  <a:pt x="4481236" y="1115804"/>
                </a:moveTo>
                <a:cubicBezTo>
                  <a:pt x="4463584" y="1124631"/>
                  <a:pt x="4432690" y="1129045"/>
                  <a:pt x="4428277" y="1137871"/>
                </a:cubicBezTo>
                <a:cubicBezTo>
                  <a:pt x="4428277" y="1137871"/>
                  <a:pt x="4423862" y="1137871"/>
                  <a:pt x="4419450" y="1137871"/>
                </a:cubicBezTo>
                <a:cubicBezTo>
                  <a:pt x="4419450" y="1137871"/>
                  <a:pt x="4415036" y="1137871"/>
                  <a:pt x="4415036" y="1142285"/>
                </a:cubicBezTo>
                <a:cubicBezTo>
                  <a:pt x="4388557" y="1142285"/>
                  <a:pt x="4366490" y="1155525"/>
                  <a:pt x="4344424" y="1164352"/>
                </a:cubicBezTo>
                <a:lnTo>
                  <a:pt x="4201432" y="1218455"/>
                </a:lnTo>
                <a:lnTo>
                  <a:pt x="4204241" y="1236168"/>
                </a:lnTo>
                <a:lnTo>
                  <a:pt x="4207611" y="1234964"/>
                </a:lnTo>
                <a:cubicBezTo>
                  <a:pt x="4207611" y="1234964"/>
                  <a:pt x="4212023" y="1234965"/>
                  <a:pt x="4212023" y="1234965"/>
                </a:cubicBezTo>
                <a:cubicBezTo>
                  <a:pt x="4216438" y="1234965"/>
                  <a:pt x="4216438" y="1234965"/>
                  <a:pt x="4220849" y="1234965"/>
                </a:cubicBezTo>
                <a:cubicBezTo>
                  <a:pt x="4220850" y="1230551"/>
                  <a:pt x="4220850" y="1230551"/>
                  <a:pt x="4220850" y="1230551"/>
                </a:cubicBezTo>
                <a:cubicBezTo>
                  <a:pt x="4247330" y="1217312"/>
                  <a:pt x="4269398" y="1204071"/>
                  <a:pt x="4287051" y="1199658"/>
                </a:cubicBezTo>
                <a:cubicBezTo>
                  <a:pt x="4300289" y="1186418"/>
                  <a:pt x="4340009" y="1177592"/>
                  <a:pt x="4375317" y="1164351"/>
                </a:cubicBezTo>
                <a:cubicBezTo>
                  <a:pt x="4384144" y="1155525"/>
                  <a:pt x="4415036" y="1151110"/>
                  <a:pt x="4423862" y="1146697"/>
                </a:cubicBezTo>
                <a:cubicBezTo>
                  <a:pt x="4423862" y="1146697"/>
                  <a:pt x="4428277" y="1146697"/>
                  <a:pt x="4428277" y="1146697"/>
                </a:cubicBezTo>
                <a:cubicBezTo>
                  <a:pt x="4428277" y="1146697"/>
                  <a:pt x="4432690" y="1146697"/>
                  <a:pt x="4432690" y="1146697"/>
                </a:cubicBezTo>
                <a:cubicBezTo>
                  <a:pt x="4437104" y="1146697"/>
                  <a:pt x="4437104" y="1146697"/>
                  <a:pt x="4437104" y="1146697"/>
                </a:cubicBezTo>
                <a:cubicBezTo>
                  <a:pt x="4441515" y="1142285"/>
                  <a:pt x="4441515" y="1142285"/>
                  <a:pt x="4437104" y="1142285"/>
                </a:cubicBezTo>
                <a:cubicBezTo>
                  <a:pt x="4450344" y="1137871"/>
                  <a:pt x="4441516" y="1137871"/>
                  <a:pt x="4441516" y="1133457"/>
                </a:cubicBezTo>
                <a:cubicBezTo>
                  <a:pt x="4454756" y="1137872"/>
                  <a:pt x="4454756" y="1124631"/>
                  <a:pt x="4472409" y="1124632"/>
                </a:cubicBezTo>
                <a:cubicBezTo>
                  <a:pt x="4467996" y="1120218"/>
                  <a:pt x="4481236" y="1120219"/>
                  <a:pt x="4481236" y="1115804"/>
                </a:cubicBezTo>
                <a:close/>
                <a:moveTo>
                  <a:pt x="2482521" y="1113340"/>
                </a:moveTo>
                <a:cubicBezTo>
                  <a:pt x="2487471" y="1114436"/>
                  <a:pt x="2491870" y="1115530"/>
                  <a:pt x="2496819" y="1115530"/>
                </a:cubicBezTo>
                <a:cubicBezTo>
                  <a:pt x="2501768" y="1115530"/>
                  <a:pt x="2506716" y="1118814"/>
                  <a:pt x="2508916" y="1123194"/>
                </a:cubicBezTo>
                <a:cubicBezTo>
                  <a:pt x="2510565" y="1127025"/>
                  <a:pt x="2512215" y="1129215"/>
                  <a:pt x="2515514" y="1130857"/>
                </a:cubicBezTo>
                <a:cubicBezTo>
                  <a:pt x="2515514" y="1137426"/>
                  <a:pt x="2515514" y="1143995"/>
                  <a:pt x="2515514" y="1150564"/>
                </a:cubicBezTo>
                <a:cubicBezTo>
                  <a:pt x="2510015" y="1153301"/>
                  <a:pt x="2505616" y="1157681"/>
                  <a:pt x="2503417" y="1162607"/>
                </a:cubicBezTo>
                <a:cubicBezTo>
                  <a:pt x="2500668" y="1166986"/>
                  <a:pt x="2498469" y="1171913"/>
                  <a:pt x="2495719" y="1176840"/>
                </a:cubicBezTo>
                <a:cubicBezTo>
                  <a:pt x="2492970" y="1181219"/>
                  <a:pt x="2490220" y="1186145"/>
                  <a:pt x="2489670" y="1191619"/>
                </a:cubicBezTo>
                <a:cubicBezTo>
                  <a:pt x="2488570" y="1196547"/>
                  <a:pt x="2485271" y="1198736"/>
                  <a:pt x="2481422" y="1201473"/>
                </a:cubicBezTo>
                <a:cubicBezTo>
                  <a:pt x="2477572" y="1204210"/>
                  <a:pt x="2472074" y="1203662"/>
                  <a:pt x="2469325" y="1207494"/>
                </a:cubicBezTo>
                <a:cubicBezTo>
                  <a:pt x="2465476" y="1207494"/>
                  <a:pt x="2462176" y="1207494"/>
                  <a:pt x="2458327" y="1207494"/>
                </a:cubicBezTo>
                <a:cubicBezTo>
                  <a:pt x="2458327" y="1205852"/>
                  <a:pt x="2457777" y="1205304"/>
                  <a:pt x="2456677" y="1205304"/>
                </a:cubicBezTo>
                <a:cubicBezTo>
                  <a:pt x="2448430" y="1205304"/>
                  <a:pt x="2444031" y="1199831"/>
                  <a:pt x="2441281" y="1193261"/>
                </a:cubicBezTo>
                <a:cubicBezTo>
                  <a:pt x="2438532" y="1187240"/>
                  <a:pt x="2435232" y="1181766"/>
                  <a:pt x="2436332" y="1174650"/>
                </a:cubicBezTo>
                <a:cubicBezTo>
                  <a:pt x="2437982" y="1166986"/>
                  <a:pt x="2437432" y="1158775"/>
                  <a:pt x="2444031" y="1152754"/>
                </a:cubicBezTo>
                <a:cubicBezTo>
                  <a:pt x="2446230" y="1150564"/>
                  <a:pt x="2448430" y="1148922"/>
                  <a:pt x="2452278" y="1147827"/>
                </a:cubicBezTo>
                <a:cubicBezTo>
                  <a:pt x="2457777" y="1146184"/>
                  <a:pt x="2464376" y="1143448"/>
                  <a:pt x="2462726" y="1134689"/>
                </a:cubicBezTo>
                <a:cubicBezTo>
                  <a:pt x="2462176" y="1131405"/>
                  <a:pt x="2465476" y="1130309"/>
                  <a:pt x="2466026" y="1128667"/>
                </a:cubicBezTo>
                <a:cubicBezTo>
                  <a:pt x="2468775" y="1119909"/>
                  <a:pt x="2475373" y="1116078"/>
                  <a:pt x="2482521" y="1113340"/>
                </a:cubicBezTo>
                <a:close/>
                <a:moveTo>
                  <a:pt x="8962880" y="1089485"/>
                </a:moveTo>
                <a:lnTo>
                  <a:pt x="8767012" y="1125151"/>
                </a:lnTo>
                <a:lnTo>
                  <a:pt x="8743275" y="1130603"/>
                </a:lnTo>
                <a:lnTo>
                  <a:pt x="8739829" y="1132153"/>
                </a:lnTo>
                <a:cubicBezTo>
                  <a:pt x="8724946" y="1136769"/>
                  <a:pt x="8701166" y="1141124"/>
                  <a:pt x="8703136" y="1147203"/>
                </a:cubicBezTo>
                <a:lnTo>
                  <a:pt x="8699085" y="1148518"/>
                </a:lnTo>
                <a:cubicBezTo>
                  <a:pt x="8693717" y="1145780"/>
                  <a:pt x="8685611" y="1148409"/>
                  <a:pt x="8681560" y="1149723"/>
                </a:cubicBezTo>
                <a:cubicBezTo>
                  <a:pt x="8680243" y="1145670"/>
                  <a:pt x="8680243" y="1145670"/>
                  <a:pt x="8680243" y="1145670"/>
                </a:cubicBezTo>
                <a:lnTo>
                  <a:pt x="8680065" y="1145122"/>
                </a:lnTo>
                <a:lnTo>
                  <a:pt x="8648083" y="1152467"/>
                </a:lnTo>
                <a:lnTo>
                  <a:pt x="8631892" y="1157282"/>
                </a:lnTo>
                <a:lnTo>
                  <a:pt x="8638440" y="1156831"/>
                </a:lnTo>
                <a:lnTo>
                  <a:pt x="8604542" y="1165415"/>
                </a:lnTo>
                <a:lnTo>
                  <a:pt x="8570032" y="1175677"/>
                </a:lnTo>
                <a:lnTo>
                  <a:pt x="8557093" y="1180504"/>
                </a:lnTo>
                <a:cubicBezTo>
                  <a:pt x="8550672" y="1182937"/>
                  <a:pt x="8545182" y="1184996"/>
                  <a:pt x="8541130" y="1186312"/>
                </a:cubicBezTo>
                <a:cubicBezTo>
                  <a:pt x="8541130" y="1186312"/>
                  <a:pt x="8537077" y="1187626"/>
                  <a:pt x="8537077" y="1187626"/>
                </a:cubicBezTo>
                <a:lnTo>
                  <a:pt x="8493924" y="1202024"/>
                </a:lnTo>
                <a:lnTo>
                  <a:pt x="8438330" y="1224137"/>
                </a:lnTo>
                <a:lnTo>
                  <a:pt x="8450062" y="1220332"/>
                </a:lnTo>
                <a:cubicBezTo>
                  <a:pt x="8480647" y="1210412"/>
                  <a:pt x="8504962" y="1202524"/>
                  <a:pt x="8538392" y="1191679"/>
                </a:cubicBezTo>
                <a:cubicBezTo>
                  <a:pt x="8535654" y="1197047"/>
                  <a:pt x="8539705" y="1195732"/>
                  <a:pt x="8545074" y="1198470"/>
                </a:cubicBezTo>
                <a:cubicBezTo>
                  <a:pt x="8549126" y="1197155"/>
                  <a:pt x="8549126" y="1197155"/>
                  <a:pt x="8549126" y="1197155"/>
                </a:cubicBezTo>
                <a:cubicBezTo>
                  <a:pt x="8547812" y="1193103"/>
                  <a:pt x="8547812" y="1193103"/>
                  <a:pt x="8547812" y="1193103"/>
                </a:cubicBezTo>
                <a:cubicBezTo>
                  <a:pt x="8582973" y="1177219"/>
                  <a:pt x="8624708" y="1181601"/>
                  <a:pt x="8632924" y="1165497"/>
                </a:cubicBezTo>
                <a:cubicBezTo>
                  <a:pt x="8631608" y="1161445"/>
                  <a:pt x="8631608" y="1161445"/>
                  <a:pt x="8631608" y="1161445"/>
                </a:cubicBezTo>
                <a:cubicBezTo>
                  <a:pt x="8636976" y="1164183"/>
                  <a:pt x="8645081" y="1161554"/>
                  <a:pt x="8649135" y="1160240"/>
                </a:cubicBezTo>
                <a:cubicBezTo>
                  <a:pt x="8653188" y="1158925"/>
                  <a:pt x="8657240" y="1157611"/>
                  <a:pt x="8657240" y="1157611"/>
                </a:cubicBezTo>
                <a:cubicBezTo>
                  <a:pt x="8658554" y="1161662"/>
                  <a:pt x="8661184" y="1169769"/>
                  <a:pt x="8658447" y="1175135"/>
                </a:cubicBezTo>
                <a:cubicBezTo>
                  <a:pt x="8654392" y="1176451"/>
                  <a:pt x="8646287" y="1179080"/>
                  <a:pt x="8642234" y="1180394"/>
                </a:cubicBezTo>
                <a:cubicBezTo>
                  <a:pt x="8634127" y="1183023"/>
                  <a:pt x="8624708" y="1181601"/>
                  <a:pt x="8617916" y="1188282"/>
                </a:cubicBezTo>
                <a:cubicBezTo>
                  <a:pt x="8617916" y="1188282"/>
                  <a:pt x="8613864" y="1189596"/>
                  <a:pt x="8613864" y="1189596"/>
                </a:cubicBezTo>
                <a:cubicBezTo>
                  <a:pt x="8613864" y="1189596"/>
                  <a:pt x="8613864" y="1189596"/>
                  <a:pt x="8609810" y="1190910"/>
                </a:cubicBezTo>
                <a:cubicBezTo>
                  <a:pt x="8605758" y="1192225"/>
                  <a:pt x="8605758" y="1192225"/>
                  <a:pt x="8601704" y="1193539"/>
                </a:cubicBezTo>
                <a:cubicBezTo>
                  <a:pt x="8597652" y="1194854"/>
                  <a:pt x="8597652" y="1194854"/>
                  <a:pt x="8597652" y="1194854"/>
                </a:cubicBezTo>
                <a:lnTo>
                  <a:pt x="8598521" y="1195297"/>
                </a:lnTo>
                <a:lnTo>
                  <a:pt x="8676247" y="1172771"/>
                </a:lnTo>
                <a:lnTo>
                  <a:pt x="8688108" y="1169975"/>
                </a:lnTo>
                <a:lnTo>
                  <a:pt x="8682763" y="1167249"/>
                </a:lnTo>
                <a:cubicBezTo>
                  <a:pt x="8666552" y="1172506"/>
                  <a:pt x="8666552" y="1172506"/>
                  <a:pt x="8666552" y="1172506"/>
                </a:cubicBezTo>
                <a:cubicBezTo>
                  <a:pt x="8669290" y="1167141"/>
                  <a:pt x="8670714" y="1157719"/>
                  <a:pt x="8669400" y="1153666"/>
                </a:cubicBezTo>
                <a:cubicBezTo>
                  <a:pt x="8673453" y="1152352"/>
                  <a:pt x="8677506" y="1151038"/>
                  <a:pt x="8677506" y="1151038"/>
                </a:cubicBezTo>
                <a:cubicBezTo>
                  <a:pt x="8681560" y="1149723"/>
                  <a:pt x="8681560" y="1149723"/>
                  <a:pt x="8681560" y="1149723"/>
                </a:cubicBezTo>
                <a:cubicBezTo>
                  <a:pt x="8678820" y="1155090"/>
                  <a:pt x="8678820" y="1155090"/>
                  <a:pt x="8678820" y="1155090"/>
                </a:cubicBezTo>
                <a:cubicBezTo>
                  <a:pt x="8678820" y="1155090"/>
                  <a:pt x="8682872" y="1153776"/>
                  <a:pt x="8684188" y="1157828"/>
                </a:cubicBezTo>
                <a:cubicBezTo>
                  <a:pt x="8688240" y="1156514"/>
                  <a:pt x="8686925" y="1152462"/>
                  <a:pt x="8690978" y="1151147"/>
                </a:cubicBezTo>
                <a:cubicBezTo>
                  <a:pt x="8690978" y="1151147"/>
                  <a:pt x="8695032" y="1149831"/>
                  <a:pt x="8695032" y="1149831"/>
                </a:cubicBezTo>
                <a:cubicBezTo>
                  <a:pt x="8699085" y="1148518"/>
                  <a:pt x="8704452" y="1151256"/>
                  <a:pt x="8712558" y="1148627"/>
                </a:cubicBezTo>
                <a:cubicBezTo>
                  <a:pt x="8728770" y="1143368"/>
                  <a:pt x="8709818" y="1153994"/>
                  <a:pt x="8723292" y="1154103"/>
                </a:cubicBezTo>
                <a:cubicBezTo>
                  <a:pt x="8728770" y="1143368"/>
                  <a:pt x="8743557" y="1147530"/>
                  <a:pt x="8752976" y="1148955"/>
                </a:cubicBezTo>
                <a:cubicBezTo>
                  <a:pt x="8751662" y="1144901"/>
                  <a:pt x="8750347" y="1140848"/>
                  <a:pt x="8754400" y="1139534"/>
                </a:cubicBezTo>
                <a:cubicBezTo>
                  <a:pt x="8755715" y="1143587"/>
                  <a:pt x="8757029" y="1147641"/>
                  <a:pt x="8761082" y="1146325"/>
                </a:cubicBezTo>
                <a:cubicBezTo>
                  <a:pt x="8763819" y="1140958"/>
                  <a:pt x="8775980" y="1137014"/>
                  <a:pt x="8784086" y="1134385"/>
                </a:cubicBezTo>
                <a:cubicBezTo>
                  <a:pt x="8782661" y="1143805"/>
                  <a:pt x="8811030" y="1134604"/>
                  <a:pt x="8813769" y="1129236"/>
                </a:cubicBezTo>
                <a:cubicBezTo>
                  <a:pt x="8817822" y="1127922"/>
                  <a:pt x="8817822" y="1127922"/>
                  <a:pt x="8817822" y="1127922"/>
                </a:cubicBezTo>
                <a:cubicBezTo>
                  <a:pt x="8829980" y="1123977"/>
                  <a:pt x="8820451" y="1136027"/>
                  <a:pt x="8832611" y="1132084"/>
                </a:cubicBezTo>
                <a:cubicBezTo>
                  <a:pt x="8839401" y="1125402"/>
                  <a:pt x="8842140" y="1120034"/>
                  <a:pt x="8863719" y="1117514"/>
                </a:cubicBezTo>
                <a:cubicBezTo>
                  <a:pt x="8873140" y="1118939"/>
                  <a:pt x="8886614" y="1119047"/>
                  <a:pt x="8898772" y="1115104"/>
                </a:cubicBezTo>
                <a:cubicBezTo>
                  <a:pt x="8902824" y="1113789"/>
                  <a:pt x="8910930" y="1111160"/>
                  <a:pt x="8916297" y="1113899"/>
                </a:cubicBezTo>
                <a:cubicBezTo>
                  <a:pt x="8941930" y="1110064"/>
                  <a:pt x="8921666" y="1116637"/>
                  <a:pt x="8940506" y="1119484"/>
                </a:cubicBezTo>
                <a:cubicBezTo>
                  <a:pt x="8943900" y="1116143"/>
                  <a:pt x="8949982" y="1114171"/>
                  <a:pt x="8957422" y="1112948"/>
                </a:cubicBezTo>
                <a:lnTo>
                  <a:pt x="8958432" y="1112866"/>
                </a:lnTo>
                <a:lnTo>
                  <a:pt x="8958301" y="1110616"/>
                </a:lnTo>
                <a:cubicBezTo>
                  <a:pt x="8958838" y="1109543"/>
                  <a:pt x="8959911" y="1108203"/>
                  <a:pt x="8959105" y="1107132"/>
                </a:cubicBezTo>
                <a:cubicBezTo>
                  <a:pt x="8956422" y="1103915"/>
                  <a:pt x="8956156" y="1101503"/>
                  <a:pt x="8960449" y="1099894"/>
                </a:cubicBezTo>
                <a:cubicBezTo>
                  <a:pt x="8961522" y="1099627"/>
                  <a:pt x="8961790" y="1098018"/>
                  <a:pt x="8960717" y="1097215"/>
                </a:cubicBezTo>
                <a:cubicBezTo>
                  <a:pt x="8957228" y="1094266"/>
                  <a:pt x="8960986" y="1092926"/>
                  <a:pt x="8961522" y="1090782"/>
                </a:cubicBezTo>
                <a:close/>
                <a:moveTo>
                  <a:pt x="9007281" y="1081399"/>
                </a:moveTo>
                <a:lnTo>
                  <a:pt x="8998709" y="1082960"/>
                </a:lnTo>
                <a:lnTo>
                  <a:pt x="9000433" y="1083813"/>
                </a:lnTo>
                <a:cubicBezTo>
                  <a:pt x="9001239" y="1084885"/>
                  <a:pt x="9002848" y="1086226"/>
                  <a:pt x="9004995" y="1086226"/>
                </a:cubicBezTo>
                <a:cubicBezTo>
                  <a:pt x="9007949" y="1085958"/>
                  <a:pt x="9009560" y="1087566"/>
                  <a:pt x="9010095" y="1090513"/>
                </a:cubicBezTo>
                <a:cubicBezTo>
                  <a:pt x="9010631" y="1092390"/>
                  <a:pt x="9011974" y="1093462"/>
                  <a:pt x="9013316" y="1094802"/>
                </a:cubicBezTo>
                <a:lnTo>
                  <a:pt x="9017024" y="1106446"/>
                </a:lnTo>
                <a:lnTo>
                  <a:pt x="9025506" y="1105352"/>
                </a:lnTo>
                <a:cubicBezTo>
                  <a:pt x="9006666" y="1102504"/>
                  <a:pt x="9041718" y="1100093"/>
                  <a:pt x="9041718" y="1100093"/>
                </a:cubicBezTo>
                <a:lnTo>
                  <a:pt x="9046778" y="1098452"/>
                </a:lnTo>
                <a:lnTo>
                  <a:pt x="9034686" y="1083029"/>
                </a:lnTo>
                <a:cubicBezTo>
                  <a:pt x="9027798" y="1079547"/>
                  <a:pt x="9018979" y="1079156"/>
                  <a:pt x="9007281" y="1081399"/>
                </a:cubicBezTo>
                <a:close/>
                <a:moveTo>
                  <a:pt x="11971024" y="1080295"/>
                </a:moveTo>
                <a:lnTo>
                  <a:pt x="11970808" y="1080656"/>
                </a:lnTo>
                <a:lnTo>
                  <a:pt x="11970556" y="1080405"/>
                </a:lnTo>
                <a:close/>
                <a:moveTo>
                  <a:pt x="4566882" y="1057328"/>
                </a:moveTo>
                <a:cubicBezTo>
                  <a:pt x="4566743" y="1057052"/>
                  <a:pt x="4565089" y="1057328"/>
                  <a:pt x="4560676" y="1058431"/>
                </a:cubicBezTo>
                <a:cubicBezTo>
                  <a:pt x="4560677" y="1062845"/>
                  <a:pt x="4547437" y="1062845"/>
                  <a:pt x="4547437" y="1062845"/>
                </a:cubicBezTo>
                <a:cubicBezTo>
                  <a:pt x="4556262" y="1058431"/>
                  <a:pt x="4551850" y="1058431"/>
                  <a:pt x="4547437" y="1058431"/>
                </a:cubicBezTo>
                <a:cubicBezTo>
                  <a:pt x="4543022" y="1067257"/>
                  <a:pt x="4525369" y="1067257"/>
                  <a:pt x="4512129" y="1076085"/>
                </a:cubicBezTo>
                <a:cubicBezTo>
                  <a:pt x="4512129" y="1076085"/>
                  <a:pt x="4507717" y="1076085"/>
                  <a:pt x="4503304" y="1076085"/>
                </a:cubicBezTo>
                <a:cubicBezTo>
                  <a:pt x="4503304" y="1076085"/>
                  <a:pt x="4498889" y="1076085"/>
                  <a:pt x="4498889" y="1076085"/>
                </a:cubicBezTo>
                <a:cubicBezTo>
                  <a:pt x="4494475" y="1076085"/>
                  <a:pt x="4494475" y="1076085"/>
                  <a:pt x="4494475" y="1076085"/>
                </a:cubicBezTo>
                <a:cubicBezTo>
                  <a:pt x="4494475" y="1076085"/>
                  <a:pt x="4494477" y="1080499"/>
                  <a:pt x="4494477" y="1080499"/>
                </a:cubicBezTo>
                <a:cubicBezTo>
                  <a:pt x="4490062" y="1080498"/>
                  <a:pt x="4490062" y="1080498"/>
                  <a:pt x="4485649" y="1080498"/>
                </a:cubicBezTo>
                <a:cubicBezTo>
                  <a:pt x="4481236" y="1076085"/>
                  <a:pt x="4490063" y="1076085"/>
                  <a:pt x="4490065" y="1071670"/>
                </a:cubicBezTo>
                <a:cubicBezTo>
                  <a:pt x="4481236" y="1071670"/>
                  <a:pt x="4481236" y="1076085"/>
                  <a:pt x="4476823" y="1076085"/>
                </a:cubicBezTo>
                <a:cubicBezTo>
                  <a:pt x="4476823" y="1076085"/>
                  <a:pt x="4476823" y="1076085"/>
                  <a:pt x="4472409" y="1076085"/>
                </a:cubicBezTo>
                <a:cubicBezTo>
                  <a:pt x="4472409" y="1076085"/>
                  <a:pt x="4467995" y="1076085"/>
                  <a:pt x="4467995" y="1076085"/>
                </a:cubicBezTo>
                <a:cubicBezTo>
                  <a:pt x="4463584" y="1076085"/>
                  <a:pt x="4463584" y="1076085"/>
                  <a:pt x="4463584" y="1076085"/>
                </a:cubicBezTo>
                <a:cubicBezTo>
                  <a:pt x="4445930" y="1080499"/>
                  <a:pt x="4445930" y="1080499"/>
                  <a:pt x="4445930" y="1080499"/>
                </a:cubicBezTo>
                <a:cubicBezTo>
                  <a:pt x="4441516" y="1084912"/>
                  <a:pt x="4441516" y="1084912"/>
                  <a:pt x="4441516" y="1084912"/>
                </a:cubicBezTo>
                <a:cubicBezTo>
                  <a:pt x="4437104" y="1080498"/>
                  <a:pt x="4437102" y="1084912"/>
                  <a:pt x="4437102" y="1084912"/>
                </a:cubicBezTo>
                <a:lnTo>
                  <a:pt x="4441516" y="1084912"/>
                </a:lnTo>
                <a:cubicBezTo>
                  <a:pt x="4415036" y="1093738"/>
                  <a:pt x="4423862" y="1093737"/>
                  <a:pt x="4397383" y="1098151"/>
                </a:cubicBezTo>
                <a:cubicBezTo>
                  <a:pt x="4392970" y="1098151"/>
                  <a:pt x="4392970" y="1098151"/>
                  <a:pt x="4388557" y="1098152"/>
                </a:cubicBezTo>
                <a:cubicBezTo>
                  <a:pt x="4384144" y="1102564"/>
                  <a:pt x="4384144" y="1102564"/>
                  <a:pt x="4388556" y="1102564"/>
                </a:cubicBezTo>
                <a:cubicBezTo>
                  <a:pt x="4375317" y="1102564"/>
                  <a:pt x="4353250" y="1106977"/>
                  <a:pt x="4348838" y="1115804"/>
                </a:cubicBezTo>
                <a:cubicBezTo>
                  <a:pt x="4357663" y="1111391"/>
                  <a:pt x="4357664" y="1115804"/>
                  <a:pt x="4348838" y="1120218"/>
                </a:cubicBezTo>
                <a:lnTo>
                  <a:pt x="4344424" y="1120218"/>
                </a:lnTo>
                <a:cubicBezTo>
                  <a:pt x="4344424" y="1115804"/>
                  <a:pt x="4344424" y="1115804"/>
                  <a:pt x="4344424" y="1115804"/>
                </a:cubicBezTo>
                <a:cubicBezTo>
                  <a:pt x="4344424" y="1115804"/>
                  <a:pt x="4344424" y="1115804"/>
                  <a:pt x="4340009" y="1115804"/>
                </a:cubicBezTo>
                <a:cubicBezTo>
                  <a:pt x="4340009" y="1115804"/>
                  <a:pt x="4340009" y="1115804"/>
                  <a:pt x="4335598" y="1120218"/>
                </a:cubicBezTo>
                <a:cubicBezTo>
                  <a:pt x="4309117" y="1120218"/>
                  <a:pt x="4242917" y="1151112"/>
                  <a:pt x="4212024" y="1159938"/>
                </a:cubicBezTo>
                <a:lnTo>
                  <a:pt x="4204720" y="1160981"/>
                </a:lnTo>
                <a:lnTo>
                  <a:pt x="4203153" y="1182170"/>
                </a:lnTo>
                <a:lnTo>
                  <a:pt x="4247332" y="1164351"/>
                </a:lnTo>
                <a:cubicBezTo>
                  <a:pt x="4260571" y="1159938"/>
                  <a:pt x="4273810" y="1151110"/>
                  <a:pt x="4282636" y="1146697"/>
                </a:cubicBezTo>
                <a:cubicBezTo>
                  <a:pt x="4282636" y="1146697"/>
                  <a:pt x="4278222" y="1151110"/>
                  <a:pt x="4278222" y="1151110"/>
                </a:cubicBezTo>
                <a:cubicBezTo>
                  <a:pt x="4295877" y="1146697"/>
                  <a:pt x="4313531" y="1137871"/>
                  <a:pt x="4326770" y="1133457"/>
                </a:cubicBezTo>
                <a:cubicBezTo>
                  <a:pt x="4331184" y="1133457"/>
                  <a:pt x="4340009" y="1133457"/>
                  <a:pt x="4340009" y="1133457"/>
                </a:cubicBezTo>
                <a:cubicBezTo>
                  <a:pt x="4384144" y="1120218"/>
                  <a:pt x="4441516" y="1102564"/>
                  <a:pt x="4481236" y="1089325"/>
                </a:cubicBezTo>
                <a:cubicBezTo>
                  <a:pt x="4481236" y="1089325"/>
                  <a:pt x="4481236" y="1089325"/>
                  <a:pt x="4481236" y="1093737"/>
                </a:cubicBezTo>
                <a:cubicBezTo>
                  <a:pt x="4481236" y="1093737"/>
                  <a:pt x="4485649" y="1093737"/>
                  <a:pt x="4485649" y="1093737"/>
                </a:cubicBezTo>
                <a:cubicBezTo>
                  <a:pt x="4485649" y="1093737"/>
                  <a:pt x="4490063" y="1089326"/>
                  <a:pt x="4490063" y="1089326"/>
                </a:cubicBezTo>
                <a:cubicBezTo>
                  <a:pt x="4503304" y="1084912"/>
                  <a:pt x="4551850" y="1080498"/>
                  <a:pt x="4538609" y="1076085"/>
                </a:cubicBezTo>
                <a:cubicBezTo>
                  <a:pt x="4543022" y="1076085"/>
                  <a:pt x="4543022" y="1076085"/>
                  <a:pt x="4543022" y="1076085"/>
                </a:cubicBezTo>
                <a:cubicBezTo>
                  <a:pt x="4547437" y="1076085"/>
                  <a:pt x="4547437" y="1076085"/>
                  <a:pt x="4547437" y="1076085"/>
                </a:cubicBezTo>
                <a:cubicBezTo>
                  <a:pt x="4547437" y="1071670"/>
                  <a:pt x="4547437" y="1071670"/>
                  <a:pt x="4547437" y="1071670"/>
                </a:cubicBezTo>
                <a:cubicBezTo>
                  <a:pt x="4543022" y="1071670"/>
                  <a:pt x="4543022" y="1071670"/>
                  <a:pt x="4543022" y="1071670"/>
                </a:cubicBezTo>
                <a:cubicBezTo>
                  <a:pt x="4538609" y="1062845"/>
                  <a:pt x="4556262" y="1067257"/>
                  <a:pt x="4560677" y="1067258"/>
                </a:cubicBezTo>
                <a:cubicBezTo>
                  <a:pt x="4554056" y="1063948"/>
                  <a:pt x="4567295" y="1058156"/>
                  <a:pt x="4566882" y="1057328"/>
                </a:cubicBezTo>
                <a:close/>
                <a:moveTo>
                  <a:pt x="1693947" y="1052444"/>
                </a:moveTo>
                <a:cubicBezTo>
                  <a:pt x="1696208" y="1051941"/>
                  <a:pt x="1697466" y="1053449"/>
                  <a:pt x="1698471" y="1054704"/>
                </a:cubicBezTo>
                <a:cubicBezTo>
                  <a:pt x="1701987" y="1058722"/>
                  <a:pt x="1705255" y="1062741"/>
                  <a:pt x="1711537" y="1060731"/>
                </a:cubicBezTo>
                <a:cubicBezTo>
                  <a:pt x="1712794" y="1060481"/>
                  <a:pt x="1713547" y="1061486"/>
                  <a:pt x="1714049" y="1062489"/>
                </a:cubicBezTo>
                <a:cubicBezTo>
                  <a:pt x="1716814" y="1067513"/>
                  <a:pt x="1721337" y="1071531"/>
                  <a:pt x="1725107" y="1075800"/>
                </a:cubicBezTo>
                <a:cubicBezTo>
                  <a:pt x="1730886" y="1082331"/>
                  <a:pt x="1734152" y="1089614"/>
                  <a:pt x="1731891" y="1098404"/>
                </a:cubicBezTo>
                <a:cubicBezTo>
                  <a:pt x="1731137" y="1101921"/>
                  <a:pt x="1733148" y="1104182"/>
                  <a:pt x="1735158" y="1106190"/>
                </a:cubicBezTo>
                <a:cubicBezTo>
                  <a:pt x="1739681" y="1110963"/>
                  <a:pt x="1739430" y="1113474"/>
                  <a:pt x="1734403" y="1117242"/>
                </a:cubicBezTo>
                <a:cubicBezTo>
                  <a:pt x="1728876" y="1121010"/>
                  <a:pt x="1728876" y="1121010"/>
                  <a:pt x="1733399" y="1126534"/>
                </a:cubicBezTo>
                <a:cubicBezTo>
                  <a:pt x="1734403" y="1127790"/>
                  <a:pt x="1735158" y="1128794"/>
                  <a:pt x="1733650" y="1130301"/>
                </a:cubicBezTo>
                <a:cubicBezTo>
                  <a:pt x="1728623" y="1136078"/>
                  <a:pt x="1724100" y="1141854"/>
                  <a:pt x="1718825" y="1147379"/>
                </a:cubicBezTo>
                <a:cubicBezTo>
                  <a:pt x="1715056" y="1151649"/>
                  <a:pt x="1710280" y="1154412"/>
                  <a:pt x="1704753" y="1155668"/>
                </a:cubicBezTo>
                <a:cubicBezTo>
                  <a:pt x="1701235" y="1156672"/>
                  <a:pt x="1694451" y="1165714"/>
                  <a:pt x="1694198" y="1169481"/>
                </a:cubicBezTo>
                <a:cubicBezTo>
                  <a:pt x="1694198" y="1170737"/>
                  <a:pt x="1694198" y="1171741"/>
                  <a:pt x="1695706" y="1172244"/>
                </a:cubicBezTo>
                <a:cubicBezTo>
                  <a:pt x="1703495" y="1175760"/>
                  <a:pt x="1707265" y="1182541"/>
                  <a:pt x="1710533" y="1189825"/>
                </a:cubicBezTo>
                <a:cubicBezTo>
                  <a:pt x="1711286" y="1191331"/>
                  <a:pt x="1711788" y="1192587"/>
                  <a:pt x="1712541" y="1193843"/>
                </a:cubicBezTo>
                <a:cubicBezTo>
                  <a:pt x="1715056" y="1197861"/>
                  <a:pt x="1716311" y="1201378"/>
                  <a:pt x="1714552" y="1206401"/>
                </a:cubicBezTo>
                <a:cubicBezTo>
                  <a:pt x="1712794" y="1211424"/>
                  <a:pt x="1715557" y="1216447"/>
                  <a:pt x="1718070" y="1220968"/>
                </a:cubicBezTo>
                <a:cubicBezTo>
                  <a:pt x="1719076" y="1223229"/>
                  <a:pt x="1719578" y="1224735"/>
                  <a:pt x="1717819" y="1226995"/>
                </a:cubicBezTo>
                <a:cubicBezTo>
                  <a:pt x="1710783" y="1236540"/>
                  <a:pt x="1705506" y="1247087"/>
                  <a:pt x="1704502" y="1259394"/>
                </a:cubicBezTo>
                <a:cubicBezTo>
                  <a:pt x="1704249" y="1261153"/>
                  <a:pt x="1703747" y="1261906"/>
                  <a:pt x="1701987" y="1261404"/>
                </a:cubicBezTo>
                <a:cubicBezTo>
                  <a:pt x="1694952" y="1259896"/>
                  <a:pt x="1690429" y="1263664"/>
                  <a:pt x="1686660" y="1268686"/>
                </a:cubicBezTo>
                <a:cubicBezTo>
                  <a:pt x="1684901" y="1270947"/>
                  <a:pt x="1683393" y="1272203"/>
                  <a:pt x="1680128" y="1270696"/>
                </a:cubicBezTo>
                <a:cubicBezTo>
                  <a:pt x="1676106" y="1268436"/>
                  <a:pt x="1672338" y="1270444"/>
                  <a:pt x="1669070" y="1273207"/>
                </a:cubicBezTo>
                <a:cubicBezTo>
                  <a:pt x="1666306" y="1275468"/>
                  <a:pt x="1663542" y="1278230"/>
                  <a:pt x="1660778" y="1280490"/>
                </a:cubicBezTo>
                <a:cubicBezTo>
                  <a:pt x="1659396" y="1281496"/>
                  <a:pt x="1658077" y="1282060"/>
                  <a:pt x="1657009" y="1281842"/>
                </a:cubicBezTo>
                <a:cubicBezTo>
                  <a:pt x="1655941" y="1281621"/>
                  <a:pt x="1655124" y="1280617"/>
                  <a:pt x="1654747" y="1278482"/>
                </a:cubicBezTo>
                <a:cubicBezTo>
                  <a:pt x="1654747" y="1277476"/>
                  <a:pt x="1654496" y="1276473"/>
                  <a:pt x="1653994" y="1275468"/>
                </a:cubicBezTo>
                <a:cubicBezTo>
                  <a:pt x="1653491" y="1274212"/>
                  <a:pt x="1653491" y="1272203"/>
                  <a:pt x="1651732" y="1271952"/>
                </a:cubicBezTo>
                <a:cubicBezTo>
                  <a:pt x="1650224" y="1271952"/>
                  <a:pt x="1649219" y="1273207"/>
                  <a:pt x="1648465" y="1274212"/>
                </a:cubicBezTo>
                <a:cubicBezTo>
                  <a:pt x="1644696" y="1278482"/>
                  <a:pt x="1643188" y="1278230"/>
                  <a:pt x="1640927" y="1272957"/>
                </a:cubicBezTo>
                <a:cubicBezTo>
                  <a:pt x="1640424" y="1271700"/>
                  <a:pt x="1640173" y="1270696"/>
                  <a:pt x="1639420" y="1269692"/>
                </a:cubicBezTo>
                <a:cubicBezTo>
                  <a:pt x="1638414" y="1268185"/>
                  <a:pt x="1637410" y="1266928"/>
                  <a:pt x="1634896" y="1267933"/>
                </a:cubicBezTo>
                <a:cubicBezTo>
                  <a:pt x="1632634" y="1269189"/>
                  <a:pt x="1632634" y="1270194"/>
                  <a:pt x="1633137" y="1272203"/>
                </a:cubicBezTo>
                <a:lnTo>
                  <a:pt x="1633561" y="1276001"/>
                </a:lnTo>
                <a:lnTo>
                  <a:pt x="1613922" y="1256470"/>
                </a:lnTo>
                <a:lnTo>
                  <a:pt x="1615045" y="1254873"/>
                </a:lnTo>
                <a:cubicBezTo>
                  <a:pt x="1615548" y="1252614"/>
                  <a:pt x="1614794" y="1251106"/>
                  <a:pt x="1612783" y="1250101"/>
                </a:cubicBezTo>
                <a:cubicBezTo>
                  <a:pt x="1611276" y="1249347"/>
                  <a:pt x="1609768" y="1248846"/>
                  <a:pt x="1608260" y="1248093"/>
                </a:cubicBezTo>
                <a:cubicBezTo>
                  <a:pt x="1605748" y="1246836"/>
                  <a:pt x="1604744" y="1245078"/>
                  <a:pt x="1605245" y="1242064"/>
                </a:cubicBezTo>
                <a:cubicBezTo>
                  <a:pt x="1606752" y="1233023"/>
                  <a:pt x="1603486" y="1226744"/>
                  <a:pt x="1595445" y="1222725"/>
                </a:cubicBezTo>
                <a:cubicBezTo>
                  <a:pt x="1594189" y="1221972"/>
                  <a:pt x="1591425" y="1222224"/>
                  <a:pt x="1591927" y="1219963"/>
                </a:cubicBezTo>
                <a:cubicBezTo>
                  <a:pt x="1592178" y="1217703"/>
                  <a:pt x="1594440" y="1217200"/>
                  <a:pt x="1596702" y="1216950"/>
                </a:cubicBezTo>
                <a:cubicBezTo>
                  <a:pt x="1596953" y="1216950"/>
                  <a:pt x="1597205" y="1216950"/>
                  <a:pt x="1597456" y="1216950"/>
                </a:cubicBezTo>
                <a:cubicBezTo>
                  <a:pt x="1603486" y="1215944"/>
                  <a:pt x="1605245" y="1213182"/>
                  <a:pt x="1602229" y="1208410"/>
                </a:cubicBezTo>
                <a:cubicBezTo>
                  <a:pt x="1599466" y="1203889"/>
                  <a:pt x="1600220" y="1200372"/>
                  <a:pt x="1602733" y="1196607"/>
                </a:cubicBezTo>
                <a:cubicBezTo>
                  <a:pt x="1605999" y="1191582"/>
                  <a:pt x="1608511" y="1186308"/>
                  <a:pt x="1607005" y="1180029"/>
                </a:cubicBezTo>
                <a:cubicBezTo>
                  <a:pt x="1606250" y="1177267"/>
                  <a:pt x="1609015" y="1176011"/>
                  <a:pt x="1610773" y="1175508"/>
                </a:cubicBezTo>
                <a:cubicBezTo>
                  <a:pt x="1617307" y="1173249"/>
                  <a:pt x="1620322" y="1168979"/>
                  <a:pt x="1621076" y="1162449"/>
                </a:cubicBezTo>
                <a:cubicBezTo>
                  <a:pt x="1621579" y="1158431"/>
                  <a:pt x="1623087" y="1157677"/>
                  <a:pt x="1627106" y="1160189"/>
                </a:cubicBezTo>
                <a:cubicBezTo>
                  <a:pt x="1635650" y="1165464"/>
                  <a:pt x="1648215" y="1161696"/>
                  <a:pt x="1651984" y="1152905"/>
                </a:cubicBezTo>
                <a:cubicBezTo>
                  <a:pt x="1652737" y="1151147"/>
                  <a:pt x="1653743" y="1148886"/>
                  <a:pt x="1651984" y="1147379"/>
                </a:cubicBezTo>
                <a:cubicBezTo>
                  <a:pt x="1650224" y="1145873"/>
                  <a:pt x="1647712" y="1145118"/>
                  <a:pt x="1645451" y="1146626"/>
                </a:cubicBezTo>
                <a:cubicBezTo>
                  <a:pt x="1643943" y="1147379"/>
                  <a:pt x="1642435" y="1148636"/>
                  <a:pt x="1640927" y="1149639"/>
                </a:cubicBezTo>
                <a:cubicBezTo>
                  <a:pt x="1639420" y="1150896"/>
                  <a:pt x="1637912" y="1151649"/>
                  <a:pt x="1636655" y="1150143"/>
                </a:cubicBezTo>
                <a:cubicBezTo>
                  <a:pt x="1635147" y="1148385"/>
                  <a:pt x="1636153" y="1146877"/>
                  <a:pt x="1637410" y="1145622"/>
                </a:cubicBezTo>
                <a:cubicBezTo>
                  <a:pt x="1638414" y="1144365"/>
                  <a:pt x="1639922" y="1143361"/>
                  <a:pt x="1640927" y="1142357"/>
                </a:cubicBezTo>
                <a:cubicBezTo>
                  <a:pt x="1643188" y="1140096"/>
                  <a:pt x="1644445" y="1137082"/>
                  <a:pt x="1642184" y="1134571"/>
                </a:cubicBezTo>
                <a:cubicBezTo>
                  <a:pt x="1640173" y="1132562"/>
                  <a:pt x="1637410" y="1134571"/>
                  <a:pt x="1635399" y="1136078"/>
                </a:cubicBezTo>
                <a:cubicBezTo>
                  <a:pt x="1633641" y="1137333"/>
                  <a:pt x="1632383" y="1139594"/>
                  <a:pt x="1630122" y="1140347"/>
                </a:cubicBezTo>
                <a:cubicBezTo>
                  <a:pt x="1626855" y="1141603"/>
                  <a:pt x="1624845" y="1141101"/>
                  <a:pt x="1625095" y="1137082"/>
                </a:cubicBezTo>
                <a:cubicBezTo>
                  <a:pt x="1625348" y="1131557"/>
                  <a:pt x="1627610" y="1127036"/>
                  <a:pt x="1630625" y="1122767"/>
                </a:cubicBezTo>
                <a:cubicBezTo>
                  <a:pt x="1634393" y="1117242"/>
                  <a:pt x="1634645" y="1114227"/>
                  <a:pt x="1630625" y="1108953"/>
                </a:cubicBezTo>
                <a:cubicBezTo>
                  <a:pt x="1629369" y="1106943"/>
                  <a:pt x="1627358" y="1105185"/>
                  <a:pt x="1625599" y="1103428"/>
                </a:cubicBezTo>
                <a:cubicBezTo>
                  <a:pt x="1624845" y="1102674"/>
                  <a:pt x="1623589" y="1101921"/>
                  <a:pt x="1624091" y="1100664"/>
                </a:cubicBezTo>
                <a:cubicBezTo>
                  <a:pt x="1624594" y="1099158"/>
                  <a:pt x="1625850" y="1098907"/>
                  <a:pt x="1626855" y="1099158"/>
                </a:cubicBezTo>
                <a:cubicBezTo>
                  <a:pt x="1631379" y="1100163"/>
                  <a:pt x="1632383" y="1098153"/>
                  <a:pt x="1632133" y="1094135"/>
                </a:cubicBezTo>
                <a:cubicBezTo>
                  <a:pt x="1631881" y="1089111"/>
                  <a:pt x="1635147" y="1085596"/>
                  <a:pt x="1638665" y="1082833"/>
                </a:cubicBezTo>
                <a:cubicBezTo>
                  <a:pt x="1641430" y="1080572"/>
                  <a:pt x="1641681" y="1078814"/>
                  <a:pt x="1638916" y="1076806"/>
                </a:cubicBezTo>
                <a:cubicBezTo>
                  <a:pt x="1637410" y="1075800"/>
                  <a:pt x="1636404" y="1074797"/>
                  <a:pt x="1636906" y="1072788"/>
                </a:cubicBezTo>
                <a:cubicBezTo>
                  <a:pt x="1637410" y="1070025"/>
                  <a:pt x="1639420" y="1070527"/>
                  <a:pt x="1641177" y="1070025"/>
                </a:cubicBezTo>
                <a:cubicBezTo>
                  <a:pt x="1642184" y="1069773"/>
                  <a:pt x="1643441" y="1069773"/>
                  <a:pt x="1644696" y="1069521"/>
                </a:cubicBezTo>
                <a:cubicBezTo>
                  <a:pt x="1651480" y="1068768"/>
                  <a:pt x="1652988" y="1065002"/>
                  <a:pt x="1648968" y="1059225"/>
                </a:cubicBezTo>
                <a:cubicBezTo>
                  <a:pt x="1648465" y="1058471"/>
                  <a:pt x="1647964" y="1057970"/>
                  <a:pt x="1647712" y="1057216"/>
                </a:cubicBezTo>
                <a:cubicBezTo>
                  <a:pt x="1646957" y="1055709"/>
                  <a:pt x="1646456" y="1053699"/>
                  <a:pt x="1647964" y="1052695"/>
                </a:cubicBezTo>
                <a:cubicBezTo>
                  <a:pt x="1649219" y="1051690"/>
                  <a:pt x="1650978" y="1052695"/>
                  <a:pt x="1651984" y="1053699"/>
                </a:cubicBezTo>
                <a:cubicBezTo>
                  <a:pt x="1652988" y="1054704"/>
                  <a:pt x="1653743" y="1055709"/>
                  <a:pt x="1654496" y="1056965"/>
                </a:cubicBezTo>
                <a:cubicBezTo>
                  <a:pt x="1656004" y="1058722"/>
                  <a:pt x="1657511" y="1059225"/>
                  <a:pt x="1659522" y="1057718"/>
                </a:cubicBezTo>
                <a:cubicBezTo>
                  <a:pt x="1664297" y="1054454"/>
                  <a:pt x="1669573" y="1053950"/>
                  <a:pt x="1674850" y="1053699"/>
                </a:cubicBezTo>
                <a:cubicBezTo>
                  <a:pt x="1681132" y="1053197"/>
                  <a:pt x="1687665" y="1053950"/>
                  <a:pt x="1693947" y="1052444"/>
                </a:cubicBezTo>
                <a:close/>
                <a:moveTo>
                  <a:pt x="7349352" y="1039895"/>
                </a:moveTo>
                <a:cubicBezTo>
                  <a:pt x="7354428" y="1041839"/>
                  <a:pt x="7359116" y="1044560"/>
                  <a:pt x="7361073" y="1050780"/>
                </a:cubicBezTo>
                <a:cubicBezTo>
                  <a:pt x="7361457" y="1051946"/>
                  <a:pt x="7363803" y="1052723"/>
                  <a:pt x="7363413" y="1055055"/>
                </a:cubicBezTo>
                <a:cubicBezTo>
                  <a:pt x="7362245" y="1061275"/>
                  <a:pt x="7366926" y="1063218"/>
                  <a:pt x="7370829" y="1064385"/>
                </a:cubicBezTo>
                <a:cubicBezTo>
                  <a:pt x="7373565" y="1065162"/>
                  <a:pt x="7375124" y="1066329"/>
                  <a:pt x="7376689" y="1067883"/>
                </a:cubicBezTo>
                <a:cubicBezTo>
                  <a:pt x="7381374" y="1072159"/>
                  <a:pt x="7380981" y="1077990"/>
                  <a:pt x="7382160" y="1083432"/>
                </a:cubicBezTo>
                <a:cubicBezTo>
                  <a:pt x="7382932" y="1088485"/>
                  <a:pt x="7380591" y="1092373"/>
                  <a:pt x="7378638" y="1096649"/>
                </a:cubicBezTo>
                <a:cubicBezTo>
                  <a:pt x="7376689" y="1101313"/>
                  <a:pt x="7373565" y="1105201"/>
                  <a:pt x="7367704" y="1105201"/>
                </a:cubicBezTo>
                <a:cubicBezTo>
                  <a:pt x="7366926" y="1105201"/>
                  <a:pt x="7366532" y="1105589"/>
                  <a:pt x="7366532" y="1106756"/>
                </a:cubicBezTo>
                <a:cubicBezTo>
                  <a:pt x="7363803" y="1106756"/>
                  <a:pt x="7361457" y="1106756"/>
                  <a:pt x="7358727" y="1106756"/>
                </a:cubicBezTo>
                <a:cubicBezTo>
                  <a:pt x="7356776" y="1104034"/>
                  <a:pt x="7352871" y="1104424"/>
                  <a:pt x="7350130" y="1102480"/>
                </a:cubicBezTo>
                <a:cubicBezTo>
                  <a:pt x="7347399" y="1100536"/>
                  <a:pt x="7345054" y="1098982"/>
                  <a:pt x="7344276" y="1095483"/>
                </a:cubicBezTo>
                <a:cubicBezTo>
                  <a:pt x="7343887" y="1091596"/>
                  <a:pt x="7341934" y="1088097"/>
                  <a:pt x="7339978" y="1084987"/>
                </a:cubicBezTo>
                <a:cubicBezTo>
                  <a:pt x="7338024" y="1081489"/>
                  <a:pt x="7336469" y="1077990"/>
                  <a:pt x="7334513" y="1074880"/>
                </a:cubicBezTo>
                <a:cubicBezTo>
                  <a:pt x="7332948" y="1071382"/>
                  <a:pt x="7329829" y="1068272"/>
                  <a:pt x="7325926" y="1066329"/>
                </a:cubicBezTo>
                <a:cubicBezTo>
                  <a:pt x="7325926" y="1061664"/>
                  <a:pt x="7325926" y="1056999"/>
                  <a:pt x="7325926" y="1052334"/>
                </a:cubicBezTo>
                <a:cubicBezTo>
                  <a:pt x="7328270" y="1051169"/>
                  <a:pt x="7329440" y="1049613"/>
                  <a:pt x="7330610" y="1046892"/>
                </a:cubicBezTo>
                <a:cubicBezTo>
                  <a:pt x="7332172" y="1043783"/>
                  <a:pt x="7335683" y="1041450"/>
                  <a:pt x="7339202" y="1041450"/>
                </a:cubicBezTo>
                <a:cubicBezTo>
                  <a:pt x="7342715" y="1041450"/>
                  <a:pt x="7345839" y="1040673"/>
                  <a:pt x="7349352" y="1039895"/>
                </a:cubicBezTo>
                <a:close/>
                <a:moveTo>
                  <a:pt x="11847267" y="1037896"/>
                </a:moveTo>
                <a:cubicBezTo>
                  <a:pt x="11854197" y="1037353"/>
                  <a:pt x="11860447" y="1037896"/>
                  <a:pt x="11862621" y="1041696"/>
                </a:cubicBezTo>
                <a:cubicBezTo>
                  <a:pt x="11875668" y="1063410"/>
                  <a:pt x="11909368" y="1054724"/>
                  <a:pt x="11916978" y="1084039"/>
                </a:cubicBezTo>
                <a:cubicBezTo>
                  <a:pt x="11919152" y="1092725"/>
                  <a:pt x="11934372" y="1098153"/>
                  <a:pt x="11920240" y="1110097"/>
                </a:cubicBezTo>
                <a:cubicBezTo>
                  <a:pt x="11915890" y="1113354"/>
                  <a:pt x="11916978" y="1119868"/>
                  <a:pt x="11921326" y="1120954"/>
                </a:cubicBezTo>
                <a:cubicBezTo>
                  <a:pt x="11938720" y="1127468"/>
                  <a:pt x="11937633" y="1137240"/>
                  <a:pt x="11926762" y="1150269"/>
                </a:cubicBezTo>
                <a:cubicBezTo>
                  <a:pt x="11923502" y="1154611"/>
                  <a:pt x="11927849" y="1160040"/>
                  <a:pt x="11930023" y="1164383"/>
                </a:cubicBezTo>
                <a:cubicBezTo>
                  <a:pt x="11934372" y="1170897"/>
                  <a:pt x="11935459" y="1177412"/>
                  <a:pt x="11928936" y="1182841"/>
                </a:cubicBezTo>
                <a:cubicBezTo>
                  <a:pt x="11922414" y="1188269"/>
                  <a:pt x="11923502" y="1194783"/>
                  <a:pt x="11921326" y="1201298"/>
                </a:cubicBezTo>
                <a:cubicBezTo>
                  <a:pt x="11915890" y="1217584"/>
                  <a:pt x="11909368" y="1238212"/>
                  <a:pt x="11897409" y="1245813"/>
                </a:cubicBezTo>
                <a:cubicBezTo>
                  <a:pt x="11871319" y="1262099"/>
                  <a:pt x="11846314" y="1279470"/>
                  <a:pt x="11820226" y="1294670"/>
                </a:cubicBezTo>
                <a:cubicBezTo>
                  <a:pt x="11818051" y="1294670"/>
                  <a:pt x="11813702" y="1294670"/>
                  <a:pt x="11812615" y="1292499"/>
                </a:cubicBezTo>
                <a:cubicBezTo>
                  <a:pt x="11801744" y="1282728"/>
                  <a:pt x="11791959" y="1274042"/>
                  <a:pt x="11777828" y="1288156"/>
                </a:cubicBezTo>
                <a:cubicBezTo>
                  <a:pt x="11773478" y="1293585"/>
                  <a:pt x="11770217" y="1288156"/>
                  <a:pt x="11769130" y="1283814"/>
                </a:cubicBezTo>
                <a:cubicBezTo>
                  <a:pt x="11765868" y="1265356"/>
                  <a:pt x="11757172" y="1265356"/>
                  <a:pt x="11744125" y="1276213"/>
                </a:cubicBezTo>
                <a:cubicBezTo>
                  <a:pt x="11735430" y="1283814"/>
                  <a:pt x="11731080" y="1281642"/>
                  <a:pt x="11731080" y="1270784"/>
                </a:cubicBezTo>
                <a:cubicBezTo>
                  <a:pt x="11731080" y="1264270"/>
                  <a:pt x="11733255" y="1256671"/>
                  <a:pt x="11723470" y="1255584"/>
                </a:cubicBezTo>
                <a:cubicBezTo>
                  <a:pt x="11701727" y="1251242"/>
                  <a:pt x="11693032" y="1236041"/>
                  <a:pt x="11694119" y="1216498"/>
                </a:cubicBezTo>
                <a:cubicBezTo>
                  <a:pt x="11695206" y="1202384"/>
                  <a:pt x="11690857" y="1195869"/>
                  <a:pt x="11681074" y="1190441"/>
                </a:cubicBezTo>
                <a:cubicBezTo>
                  <a:pt x="11681074" y="1186098"/>
                  <a:pt x="11681074" y="1181754"/>
                  <a:pt x="11681074" y="1177412"/>
                </a:cubicBezTo>
                <a:cubicBezTo>
                  <a:pt x="11691945" y="1170897"/>
                  <a:pt x="11695206" y="1158955"/>
                  <a:pt x="11691945" y="1148097"/>
                </a:cubicBezTo>
                <a:cubicBezTo>
                  <a:pt x="11686509" y="1128554"/>
                  <a:pt x="11693032" y="1113354"/>
                  <a:pt x="11707164" y="1100325"/>
                </a:cubicBezTo>
                <a:cubicBezTo>
                  <a:pt x="11712600" y="1094896"/>
                  <a:pt x="11718035" y="1090553"/>
                  <a:pt x="11720209" y="1082954"/>
                </a:cubicBezTo>
                <a:cubicBezTo>
                  <a:pt x="11722384" y="1071010"/>
                  <a:pt x="11728906" y="1064496"/>
                  <a:pt x="11740864" y="1065581"/>
                </a:cubicBezTo>
                <a:cubicBezTo>
                  <a:pt x="11749561" y="1065581"/>
                  <a:pt x="11756085" y="1060153"/>
                  <a:pt x="11759346" y="1055810"/>
                </a:cubicBezTo>
                <a:cubicBezTo>
                  <a:pt x="11777828" y="1029752"/>
                  <a:pt x="11805005" y="1043867"/>
                  <a:pt x="11827836" y="1040609"/>
                </a:cubicBezTo>
                <a:cubicBezTo>
                  <a:pt x="11832727" y="1040067"/>
                  <a:pt x="11840336" y="1038438"/>
                  <a:pt x="11847267" y="1037896"/>
                </a:cubicBezTo>
                <a:close/>
                <a:moveTo>
                  <a:pt x="3112015" y="1034215"/>
                </a:moveTo>
                <a:lnTo>
                  <a:pt x="3084844" y="1059412"/>
                </a:lnTo>
                <a:cubicBezTo>
                  <a:pt x="3064415" y="1082251"/>
                  <a:pt x="3044782" y="1101374"/>
                  <a:pt x="3027532" y="1109347"/>
                </a:cubicBezTo>
                <a:lnTo>
                  <a:pt x="3017812" y="1121249"/>
                </a:lnTo>
                <a:lnTo>
                  <a:pt x="3073376" y="1117080"/>
                </a:lnTo>
                <a:cubicBezTo>
                  <a:pt x="3083468" y="1115958"/>
                  <a:pt x="3093561" y="1115211"/>
                  <a:pt x="3103561" y="1115679"/>
                </a:cubicBezTo>
                <a:lnTo>
                  <a:pt x="3130140" y="1120962"/>
                </a:lnTo>
                <a:lnTo>
                  <a:pt x="3132652" y="1119370"/>
                </a:lnTo>
                <a:lnTo>
                  <a:pt x="3121223" y="1072209"/>
                </a:lnTo>
                <a:close/>
                <a:moveTo>
                  <a:pt x="6719746" y="1025507"/>
                </a:moveTo>
                <a:lnTo>
                  <a:pt x="6723785" y="1028671"/>
                </a:lnTo>
                <a:cubicBezTo>
                  <a:pt x="6720182" y="1028671"/>
                  <a:pt x="6720182" y="1028671"/>
                  <a:pt x="6720182" y="1028671"/>
                </a:cubicBezTo>
                <a:cubicBezTo>
                  <a:pt x="6720182" y="1028671"/>
                  <a:pt x="6716582" y="1028671"/>
                  <a:pt x="6716582" y="1028671"/>
                </a:cubicBezTo>
                <a:close/>
                <a:moveTo>
                  <a:pt x="12192528" y="991088"/>
                </a:moveTo>
                <a:lnTo>
                  <a:pt x="12192528" y="998161"/>
                </a:lnTo>
                <a:lnTo>
                  <a:pt x="12191272" y="994787"/>
                </a:lnTo>
                <a:close/>
                <a:moveTo>
                  <a:pt x="10459204" y="986789"/>
                </a:moveTo>
                <a:lnTo>
                  <a:pt x="10458834" y="991796"/>
                </a:lnTo>
                <a:lnTo>
                  <a:pt x="10464841" y="989354"/>
                </a:lnTo>
                <a:close/>
                <a:moveTo>
                  <a:pt x="12076946" y="955420"/>
                </a:moveTo>
                <a:cubicBezTo>
                  <a:pt x="12078786" y="955011"/>
                  <a:pt x="12079808" y="956238"/>
                  <a:pt x="12080627" y="957259"/>
                </a:cubicBezTo>
                <a:cubicBezTo>
                  <a:pt x="12083488" y="960530"/>
                  <a:pt x="12086147" y="963800"/>
                  <a:pt x="12091259" y="962164"/>
                </a:cubicBezTo>
                <a:cubicBezTo>
                  <a:pt x="12092281" y="961960"/>
                  <a:pt x="12092895" y="962777"/>
                  <a:pt x="12093304" y="963595"/>
                </a:cubicBezTo>
                <a:cubicBezTo>
                  <a:pt x="12095553" y="967683"/>
                  <a:pt x="12099234" y="970953"/>
                  <a:pt x="12102301" y="974427"/>
                </a:cubicBezTo>
                <a:cubicBezTo>
                  <a:pt x="12107004" y="979741"/>
                  <a:pt x="12109663" y="985668"/>
                  <a:pt x="12107822" y="992821"/>
                </a:cubicBezTo>
                <a:cubicBezTo>
                  <a:pt x="12107208" y="995683"/>
                  <a:pt x="12108846" y="997522"/>
                  <a:pt x="12110480" y="999157"/>
                </a:cubicBezTo>
                <a:cubicBezTo>
                  <a:pt x="12114161" y="1003040"/>
                  <a:pt x="12113957" y="1005083"/>
                  <a:pt x="12109867" y="1008149"/>
                </a:cubicBezTo>
                <a:cubicBezTo>
                  <a:pt x="12105370" y="1011214"/>
                  <a:pt x="12105370" y="1011214"/>
                  <a:pt x="12109050" y="1015711"/>
                </a:cubicBezTo>
                <a:cubicBezTo>
                  <a:pt x="12109867" y="1016733"/>
                  <a:pt x="12110480" y="1017551"/>
                  <a:pt x="12109254" y="1018777"/>
                </a:cubicBezTo>
                <a:cubicBezTo>
                  <a:pt x="12105165" y="1023477"/>
                  <a:pt x="12101484" y="1028178"/>
                  <a:pt x="12097189" y="1032675"/>
                </a:cubicBezTo>
                <a:cubicBezTo>
                  <a:pt x="12094122" y="1036149"/>
                  <a:pt x="12090237" y="1038398"/>
                  <a:pt x="12085738" y="1039419"/>
                </a:cubicBezTo>
                <a:cubicBezTo>
                  <a:pt x="12082875" y="1040237"/>
                  <a:pt x="12077355" y="1047594"/>
                  <a:pt x="12077151" y="1050660"/>
                </a:cubicBezTo>
                <a:cubicBezTo>
                  <a:pt x="12077151" y="1051682"/>
                  <a:pt x="12077151" y="1052499"/>
                  <a:pt x="12078377" y="1052908"/>
                </a:cubicBezTo>
                <a:cubicBezTo>
                  <a:pt x="12084717" y="1055769"/>
                  <a:pt x="12087783" y="1061288"/>
                  <a:pt x="12090441" y="1067214"/>
                </a:cubicBezTo>
                <a:cubicBezTo>
                  <a:pt x="12091055" y="1068441"/>
                  <a:pt x="12091464" y="1069463"/>
                  <a:pt x="12092077" y="1070484"/>
                </a:cubicBezTo>
                <a:cubicBezTo>
                  <a:pt x="12094122" y="1073754"/>
                  <a:pt x="12095144" y="1076616"/>
                  <a:pt x="12093712" y="1080704"/>
                </a:cubicBezTo>
                <a:cubicBezTo>
                  <a:pt x="12092281" y="1084792"/>
                  <a:pt x="12094531" y="1088879"/>
                  <a:pt x="12096576" y="1092558"/>
                </a:cubicBezTo>
                <a:cubicBezTo>
                  <a:pt x="12097393" y="1094397"/>
                  <a:pt x="12097803" y="1095623"/>
                  <a:pt x="12096371" y="1097462"/>
                </a:cubicBezTo>
                <a:cubicBezTo>
                  <a:pt x="12090646" y="1105229"/>
                  <a:pt x="12086352" y="1113813"/>
                  <a:pt x="12085534" y="1123828"/>
                </a:cubicBezTo>
                <a:cubicBezTo>
                  <a:pt x="12085329" y="1125258"/>
                  <a:pt x="12084922" y="1125871"/>
                  <a:pt x="12083488" y="1125462"/>
                </a:cubicBezTo>
                <a:cubicBezTo>
                  <a:pt x="12077764" y="1124237"/>
                  <a:pt x="12074083" y="1127302"/>
                  <a:pt x="12071016" y="1131390"/>
                </a:cubicBezTo>
                <a:cubicBezTo>
                  <a:pt x="12069584" y="1133229"/>
                  <a:pt x="12068357" y="1134251"/>
                  <a:pt x="12065699" y="1133024"/>
                </a:cubicBezTo>
                <a:cubicBezTo>
                  <a:pt x="12062427" y="1131185"/>
                  <a:pt x="12059359" y="1132820"/>
                  <a:pt x="12056703" y="1135069"/>
                </a:cubicBezTo>
                <a:cubicBezTo>
                  <a:pt x="12054452" y="1136907"/>
                  <a:pt x="12052203" y="1139156"/>
                  <a:pt x="12049954" y="1140995"/>
                </a:cubicBezTo>
                <a:cubicBezTo>
                  <a:pt x="12048830" y="1141813"/>
                  <a:pt x="12047756" y="1142273"/>
                  <a:pt x="12046887" y="1142094"/>
                </a:cubicBezTo>
                <a:cubicBezTo>
                  <a:pt x="12046018" y="1141914"/>
                  <a:pt x="12045354" y="1141098"/>
                  <a:pt x="12045047" y="1139361"/>
                </a:cubicBezTo>
                <a:cubicBezTo>
                  <a:pt x="12045047" y="1138543"/>
                  <a:pt x="12044842" y="1137725"/>
                  <a:pt x="12044434" y="1136907"/>
                </a:cubicBezTo>
                <a:cubicBezTo>
                  <a:pt x="12044024" y="1135885"/>
                  <a:pt x="12044024" y="1134251"/>
                  <a:pt x="12042592" y="1134046"/>
                </a:cubicBezTo>
                <a:cubicBezTo>
                  <a:pt x="12041366" y="1134046"/>
                  <a:pt x="12040548" y="1135069"/>
                  <a:pt x="12039936" y="1135885"/>
                </a:cubicBezTo>
                <a:cubicBezTo>
                  <a:pt x="12036868" y="1139361"/>
                  <a:pt x="12035642" y="1139156"/>
                  <a:pt x="12033800" y="1134864"/>
                </a:cubicBezTo>
                <a:cubicBezTo>
                  <a:pt x="12033392" y="1133842"/>
                  <a:pt x="12033187" y="1133024"/>
                  <a:pt x="12032574" y="1132206"/>
                </a:cubicBezTo>
                <a:cubicBezTo>
                  <a:pt x="12031755" y="1130981"/>
                  <a:pt x="12030936" y="1129959"/>
                  <a:pt x="12028893" y="1130776"/>
                </a:cubicBezTo>
                <a:cubicBezTo>
                  <a:pt x="12027052" y="1131798"/>
                  <a:pt x="12027052" y="1132615"/>
                  <a:pt x="12027461" y="1134251"/>
                </a:cubicBezTo>
                <a:lnTo>
                  <a:pt x="12027805" y="1137341"/>
                </a:lnTo>
                <a:lnTo>
                  <a:pt x="12011823" y="1121447"/>
                </a:lnTo>
                <a:lnTo>
                  <a:pt x="12012739" y="1120149"/>
                </a:lnTo>
                <a:cubicBezTo>
                  <a:pt x="12013147" y="1118309"/>
                  <a:pt x="12012535" y="1117083"/>
                  <a:pt x="12010898" y="1116266"/>
                </a:cubicBezTo>
                <a:cubicBezTo>
                  <a:pt x="12009671" y="1115653"/>
                  <a:pt x="12008445" y="1115244"/>
                  <a:pt x="12007217" y="1114630"/>
                </a:cubicBezTo>
                <a:cubicBezTo>
                  <a:pt x="12005173" y="1113608"/>
                  <a:pt x="12004354" y="1112178"/>
                  <a:pt x="12004764" y="1109725"/>
                </a:cubicBezTo>
                <a:cubicBezTo>
                  <a:pt x="12005990" y="1102368"/>
                  <a:pt x="12003332" y="1097258"/>
                  <a:pt x="11996789" y="1093988"/>
                </a:cubicBezTo>
                <a:cubicBezTo>
                  <a:pt x="11995766" y="1093375"/>
                  <a:pt x="11993517" y="1093579"/>
                  <a:pt x="11993926" y="1091740"/>
                </a:cubicBezTo>
                <a:cubicBezTo>
                  <a:pt x="11994130" y="1089900"/>
                  <a:pt x="11995970" y="1089491"/>
                  <a:pt x="11997811" y="1089287"/>
                </a:cubicBezTo>
                <a:cubicBezTo>
                  <a:pt x="11998016" y="1089287"/>
                  <a:pt x="11998220" y="1089287"/>
                  <a:pt x="11998424" y="1089287"/>
                </a:cubicBezTo>
                <a:cubicBezTo>
                  <a:pt x="12003332" y="1088470"/>
                  <a:pt x="12004764" y="1086222"/>
                  <a:pt x="12002310" y="1082338"/>
                </a:cubicBezTo>
                <a:cubicBezTo>
                  <a:pt x="12000060" y="1078660"/>
                  <a:pt x="12000673" y="1075799"/>
                  <a:pt x="12002719" y="1072733"/>
                </a:cubicBezTo>
                <a:cubicBezTo>
                  <a:pt x="12005378" y="1068646"/>
                  <a:pt x="12007422" y="1064353"/>
                  <a:pt x="12006195" y="1059244"/>
                </a:cubicBezTo>
                <a:cubicBezTo>
                  <a:pt x="12005582" y="1056996"/>
                  <a:pt x="12007831" y="1055974"/>
                  <a:pt x="12009263" y="1055565"/>
                </a:cubicBezTo>
                <a:cubicBezTo>
                  <a:pt x="12014578" y="1053726"/>
                  <a:pt x="12017032" y="1050251"/>
                  <a:pt x="12017646" y="1044938"/>
                </a:cubicBezTo>
                <a:cubicBezTo>
                  <a:pt x="12018055" y="1041668"/>
                  <a:pt x="12019281" y="1041054"/>
                  <a:pt x="12022553" y="1043098"/>
                </a:cubicBezTo>
                <a:cubicBezTo>
                  <a:pt x="12029506" y="1047390"/>
                  <a:pt x="12039731" y="1044324"/>
                  <a:pt x="12042797" y="1037171"/>
                </a:cubicBezTo>
                <a:cubicBezTo>
                  <a:pt x="12043410" y="1035740"/>
                  <a:pt x="12044228" y="1033901"/>
                  <a:pt x="12042797" y="1032675"/>
                </a:cubicBezTo>
                <a:cubicBezTo>
                  <a:pt x="12041366" y="1031448"/>
                  <a:pt x="12039322" y="1030835"/>
                  <a:pt x="12037480" y="1032061"/>
                </a:cubicBezTo>
                <a:cubicBezTo>
                  <a:pt x="12036255" y="1032675"/>
                  <a:pt x="12035027" y="1033697"/>
                  <a:pt x="12033800" y="1034515"/>
                </a:cubicBezTo>
                <a:cubicBezTo>
                  <a:pt x="12032574" y="1035536"/>
                  <a:pt x="12031346" y="1036149"/>
                  <a:pt x="12030324" y="1034922"/>
                </a:cubicBezTo>
                <a:cubicBezTo>
                  <a:pt x="12029098" y="1033492"/>
                  <a:pt x="12029915" y="1032266"/>
                  <a:pt x="12030936" y="1031244"/>
                </a:cubicBezTo>
                <a:cubicBezTo>
                  <a:pt x="12031755" y="1030223"/>
                  <a:pt x="12032983" y="1029405"/>
                  <a:pt x="12033800" y="1028587"/>
                </a:cubicBezTo>
                <a:cubicBezTo>
                  <a:pt x="12035642" y="1026748"/>
                  <a:pt x="12036664" y="1024295"/>
                  <a:pt x="12034822" y="1022252"/>
                </a:cubicBezTo>
                <a:cubicBezTo>
                  <a:pt x="12033187" y="1020616"/>
                  <a:pt x="12030936" y="1022252"/>
                  <a:pt x="12029302" y="1023477"/>
                </a:cubicBezTo>
                <a:cubicBezTo>
                  <a:pt x="12027870" y="1024499"/>
                  <a:pt x="12026848" y="1026339"/>
                  <a:pt x="12025007" y="1026952"/>
                </a:cubicBezTo>
                <a:cubicBezTo>
                  <a:pt x="12022349" y="1027974"/>
                  <a:pt x="12020714" y="1027565"/>
                  <a:pt x="12020918" y="1024295"/>
                </a:cubicBezTo>
                <a:cubicBezTo>
                  <a:pt x="12021122" y="1019798"/>
                  <a:pt x="12022962" y="1016120"/>
                  <a:pt x="12025417" y="1012645"/>
                </a:cubicBezTo>
                <a:cubicBezTo>
                  <a:pt x="12028483" y="1008149"/>
                  <a:pt x="12028689" y="1005697"/>
                  <a:pt x="12025417" y="1001405"/>
                </a:cubicBezTo>
                <a:cubicBezTo>
                  <a:pt x="12024393" y="999769"/>
                  <a:pt x="12022758" y="998339"/>
                  <a:pt x="12021327" y="996908"/>
                </a:cubicBezTo>
                <a:cubicBezTo>
                  <a:pt x="12020714" y="996295"/>
                  <a:pt x="12019690" y="995683"/>
                  <a:pt x="12020099" y="994661"/>
                </a:cubicBezTo>
                <a:cubicBezTo>
                  <a:pt x="12020509" y="993434"/>
                  <a:pt x="12021531" y="993230"/>
                  <a:pt x="12022349" y="993434"/>
                </a:cubicBezTo>
                <a:cubicBezTo>
                  <a:pt x="12026030" y="994252"/>
                  <a:pt x="12026848" y="992616"/>
                  <a:pt x="12026643" y="989346"/>
                </a:cubicBezTo>
                <a:cubicBezTo>
                  <a:pt x="12026439" y="985259"/>
                  <a:pt x="12029098" y="982398"/>
                  <a:pt x="12031960" y="980149"/>
                </a:cubicBezTo>
                <a:cubicBezTo>
                  <a:pt x="12034208" y="978310"/>
                  <a:pt x="12034413" y="976879"/>
                  <a:pt x="12032165" y="975245"/>
                </a:cubicBezTo>
                <a:cubicBezTo>
                  <a:pt x="12030936" y="974427"/>
                  <a:pt x="12030119" y="973609"/>
                  <a:pt x="12030528" y="971975"/>
                </a:cubicBezTo>
                <a:cubicBezTo>
                  <a:pt x="12030936" y="969726"/>
                  <a:pt x="12032574" y="970135"/>
                  <a:pt x="12034004" y="969726"/>
                </a:cubicBezTo>
                <a:cubicBezTo>
                  <a:pt x="12034822" y="969522"/>
                  <a:pt x="12035846" y="969522"/>
                  <a:pt x="12036868" y="969317"/>
                </a:cubicBezTo>
                <a:cubicBezTo>
                  <a:pt x="12042388" y="968704"/>
                  <a:pt x="12043615" y="965638"/>
                  <a:pt x="12040344" y="960937"/>
                </a:cubicBezTo>
                <a:cubicBezTo>
                  <a:pt x="12039936" y="960325"/>
                  <a:pt x="12039525" y="959916"/>
                  <a:pt x="12039322" y="959303"/>
                </a:cubicBezTo>
                <a:cubicBezTo>
                  <a:pt x="12038707" y="958076"/>
                  <a:pt x="12038298" y="956442"/>
                  <a:pt x="12039525" y="955624"/>
                </a:cubicBezTo>
                <a:cubicBezTo>
                  <a:pt x="12040548" y="954807"/>
                  <a:pt x="12041979" y="955624"/>
                  <a:pt x="12042797" y="956442"/>
                </a:cubicBezTo>
                <a:cubicBezTo>
                  <a:pt x="12043615" y="957259"/>
                  <a:pt x="12044228" y="958076"/>
                  <a:pt x="12044842" y="959099"/>
                </a:cubicBezTo>
                <a:cubicBezTo>
                  <a:pt x="12046069" y="960530"/>
                  <a:pt x="12047296" y="960937"/>
                  <a:pt x="12048931" y="959712"/>
                </a:cubicBezTo>
                <a:cubicBezTo>
                  <a:pt x="12052818" y="957054"/>
                  <a:pt x="12057112" y="956646"/>
                  <a:pt x="12061405" y="956442"/>
                </a:cubicBezTo>
                <a:cubicBezTo>
                  <a:pt x="12066517" y="956033"/>
                  <a:pt x="12071833" y="956646"/>
                  <a:pt x="12076946" y="955420"/>
                </a:cubicBezTo>
                <a:close/>
                <a:moveTo>
                  <a:pt x="2111583" y="948085"/>
                </a:moveTo>
                <a:cubicBezTo>
                  <a:pt x="2115834" y="948037"/>
                  <a:pt x="2120277" y="949002"/>
                  <a:pt x="2124333" y="948423"/>
                </a:cubicBezTo>
                <a:cubicBezTo>
                  <a:pt x="2127810" y="948037"/>
                  <a:pt x="2135151" y="946107"/>
                  <a:pt x="2136697" y="948809"/>
                </a:cubicBezTo>
                <a:cubicBezTo>
                  <a:pt x="2141334" y="956526"/>
                  <a:pt x="2153311" y="953439"/>
                  <a:pt x="2156016" y="963857"/>
                </a:cubicBezTo>
                <a:cubicBezTo>
                  <a:pt x="2156788" y="966945"/>
                  <a:pt x="2162197" y="968874"/>
                  <a:pt x="2157175" y="973119"/>
                </a:cubicBezTo>
                <a:cubicBezTo>
                  <a:pt x="2155629" y="974277"/>
                  <a:pt x="2156016" y="976591"/>
                  <a:pt x="2157561" y="976977"/>
                </a:cubicBezTo>
                <a:cubicBezTo>
                  <a:pt x="2163743" y="979293"/>
                  <a:pt x="2163357" y="982766"/>
                  <a:pt x="2159492" y="987396"/>
                </a:cubicBezTo>
                <a:cubicBezTo>
                  <a:pt x="2158333" y="988939"/>
                  <a:pt x="2159879" y="990869"/>
                  <a:pt x="2160652" y="992413"/>
                </a:cubicBezTo>
                <a:cubicBezTo>
                  <a:pt x="2162197" y="994728"/>
                  <a:pt x="2162584" y="997044"/>
                  <a:pt x="2160265" y="998973"/>
                </a:cubicBezTo>
                <a:cubicBezTo>
                  <a:pt x="2157948" y="1000902"/>
                  <a:pt x="2158333" y="1003217"/>
                  <a:pt x="2157561" y="1005533"/>
                </a:cubicBezTo>
                <a:cubicBezTo>
                  <a:pt x="2155629" y="1011320"/>
                  <a:pt x="2153311" y="1018653"/>
                  <a:pt x="2149061" y="1021354"/>
                </a:cubicBezTo>
                <a:cubicBezTo>
                  <a:pt x="2139788" y="1027142"/>
                  <a:pt x="2130901" y="1033316"/>
                  <a:pt x="2121628" y="1038718"/>
                </a:cubicBezTo>
                <a:cubicBezTo>
                  <a:pt x="2120856" y="1038718"/>
                  <a:pt x="2119310" y="1038718"/>
                  <a:pt x="2118924" y="1037946"/>
                </a:cubicBezTo>
                <a:cubicBezTo>
                  <a:pt x="2115060" y="1034473"/>
                  <a:pt x="2111583" y="1031387"/>
                  <a:pt x="2106560" y="1036402"/>
                </a:cubicBezTo>
                <a:cubicBezTo>
                  <a:pt x="2105015" y="1038332"/>
                  <a:pt x="2103855" y="1036402"/>
                  <a:pt x="2103469" y="1034859"/>
                </a:cubicBezTo>
                <a:cubicBezTo>
                  <a:pt x="2102310" y="1028299"/>
                  <a:pt x="2099219" y="1028299"/>
                  <a:pt x="2094582" y="1032158"/>
                </a:cubicBezTo>
                <a:cubicBezTo>
                  <a:pt x="2091492" y="1034859"/>
                  <a:pt x="2089946" y="1034088"/>
                  <a:pt x="2089946" y="1030229"/>
                </a:cubicBezTo>
                <a:cubicBezTo>
                  <a:pt x="2089946" y="1027913"/>
                  <a:pt x="2090719" y="1025212"/>
                  <a:pt x="2087241" y="1024826"/>
                </a:cubicBezTo>
                <a:cubicBezTo>
                  <a:pt x="2079514" y="1023282"/>
                  <a:pt x="2076424" y="1017881"/>
                  <a:pt x="2076810" y="1010934"/>
                </a:cubicBezTo>
                <a:cubicBezTo>
                  <a:pt x="2077195" y="1005918"/>
                  <a:pt x="2075651" y="1003603"/>
                  <a:pt x="2072173" y="1001673"/>
                </a:cubicBezTo>
                <a:cubicBezTo>
                  <a:pt x="2072173" y="1000130"/>
                  <a:pt x="2072173" y="998587"/>
                  <a:pt x="2072173" y="997044"/>
                </a:cubicBezTo>
                <a:cubicBezTo>
                  <a:pt x="2076037" y="994728"/>
                  <a:pt x="2077195" y="990483"/>
                  <a:pt x="2076037" y="986625"/>
                </a:cubicBezTo>
                <a:cubicBezTo>
                  <a:pt x="2074105" y="979679"/>
                  <a:pt x="2076424" y="974277"/>
                  <a:pt x="2081446" y="969646"/>
                </a:cubicBezTo>
                <a:cubicBezTo>
                  <a:pt x="2083378" y="967716"/>
                  <a:pt x="2085309" y="966173"/>
                  <a:pt x="2086082" y="963472"/>
                </a:cubicBezTo>
                <a:cubicBezTo>
                  <a:pt x="2086855" y="959227"/>
                  <a:pt x="2089173" y="956912"/>
                  <a:pt x="2093423" y="957298"/>
                </a:cubicBezTo>
                <a:cubicBezTo>
                  <a:pt x="2096514" y="957298"/>
                  <a:pt x="2098833" y="955368"/>
                  <a:pt x="2099992" y="953825"/>
                </a:cubicBezTo>
                <a:cubicBezTo>
                  <a:pt x="2103276" y="949194"/>
                  <a:pt x="2107333" y="948133"/>
                  <a:pt x="2111583" y="948085"/>
                </a:cubicBezTo>
                <a:close/>
                <a:moveTo>
                  <a:pt x="393648" y="941854"/>
                </a:moveTo>
                <a:cubicBezTo>
                  <a:pt x="396271" y="941649"/>
                  <a:pt x="398638" y="941853"/>
                  <a:pt x="399461" y="943292"/>
                </a:cubicBezTo>
                <a:cubicBezTo>
                  <a:pt x="404399" y="951512"/>
                  <a:pt x="417155" y="948223"/>
                  <a:pt x="420035" y="959319"/>
                </a:cubicBezTo>
                <a:cubicBezTo>
                  <a:pt x="420857" y="962606"/>
                  <a:pt x="426618" y="964662"/>
                  <a:pt x="421270" y="969183"/>
                </a:cubicBezTo>
                <a:cubicBezTo>
                  <a:pt x="419623" y="970415"/>
                  <a:pt x="420035" y="972880"/>
                  <a:pt x="421681" y="973291"/>
                </a:cubicBezTo>
                <a:cubicBezTo>
                  <a:pt x="428264" y="975757"/>
                  <a:pt x="427853" y="979455"/>
                  <a:pt x="423737" y="984386"/>
                </a:cubicBezTo>
                <a:cubicBezTo>
                  <a:pt x="422504" y="986031"/>
                  <a:pt x="424149" y="988086"/>
                  <a:pt x="424972" y="989729"/>
                </a:cubicBezTo>
                <a:cubicBezTo>
                  <a:pt x="426618" y="992196"/>
                  <a:pt x="427030" y="994661"/>
                  <a:pt x="424560" y="996716"/>
                </a:cubicBezTo>
                <a:cubicBezTo>
                  <a:pt x="422093" y="998770"/>
                  <a:pt x="422504" y="1001236"/>
                  <a:pt x="421681" y="1003702"/>
                </a:cubicBezTo>
                <a:cubicBezTo>
                  <a:pt x="419623" y="1009866"/>
                  <a:pt x="417155" y="1017674"/>
                  <a:pt x="412628" y="1020552"/>
                </a:cubicBezTo>
                <a:cubicBezTo>
                  <a:pt x="402753" y="1026715"/>
                  <a:pt x="393288" y="1033291"/>
                  <a:pt x="383413" y="1039043"/>
                </a:cubicBezTo>
                <a:cubicBezTo>
                  <a:pt x="382591" y="1039043"/>
                  <a:pt x="380944" y="1039043"/>
                  <a:pt x="380533" y="1038222"/>
                </a:cubicBezTo>
                <a:cubicBezTo>
                  <a:pt x="376418" y="1034522"/>
                  <a:pt x="372715" y="1031235"/>
                  <a:pt x="367366" y="1036577"/>
                </a:cubicBezTo>
                <a:cubicBezTo>
                  <a:pt x="365721" y="1038633"/>
                  <a:pt x="364485" y="1036577"/>
                  <a:pt x="364074" y="1034933"/>
                </a:cubicBezTo>
                <a:cubicBezTo>
                  <a:pt x="362840" y="1027948"/>
                  <a:pt x="359548" y="1027948"/>
                  <a:pt x="354610" y="1032058"/>
                </a:cubicBezTo>
                <a:cubicBezTo>
                  <a:pt x="351319" y="1034933"/>
                  <a:pt x="349672" y="1034113"/>
                  <a:pt x="349672" y="1030002"/>
                </a:cubicBezTo>
                <a:cubicBezTo>
                  <a:pt x="349672" y="1027537"/>
                  <a:pt x="350496" y="1024660"/>
                  <a:pt x="346792" y="1024249"/>
                </a:cubicBezTo>
                <a:cubicBezTo>
                  <a:pt x="338563" y="1022605"/>
                  <a:pt x="335272" y="1016852"/>
                  <a:pt x="335683" y="1009455"/>
                </a:cubicBezTo>
                <a:cubicBezTo>
                  <a:pt x="336094" y="1004113"/>
                  <a:pt x="334449" y="1001647"/>
                  <a:pt x="330745" y="999592"/>
                </a:cubicBezTo>
                <a:cubicBezTo>
                  <a:pt x="330745" y="997948"/>
                  <a:pt x="330745" y="996305"/>
                  <a:pt x="330745" y="994661"/>
                </a:cubicBezTo>
                <a:cubicBezTo>
                  <a:pt x="334860" y="992196"/>
                  <a:pt x="336094" y="987675"/>
                  <a:pt x="334860" y="983566"/>
                </a:cubicBezTo>
                <a:cubicBezTo>
                  <a:pt x="332802" y="976168"/>
                  <a:pt x="335272" y="970415"/>
                  <a:pt x="340620" y="965484"/>
                </a:cubicBezTo>
                <a:cubicBezTo>
                  <a:pt x="342678" y="963429"/>
                  <a:pt x="344735" y="961784"/>
                  <a:pt x="345557" y="958909"/>
                </a:cubicBezTo>
                <a:cubicBezTo>
                  <a:pt x="346381" y="954388"/>
                  <a:pt x="348849" y="951922"/>
                  <a:pt x="353376" y="952333"/>
                </a:cubicBezTo>
                <a:cubicBezTo>
                  <a:pt x="356667" y="952333"/>
                  <a:pt x="359137" y="950278"/>
                  <a:pt x="360371" y="948634"/>
                </a:cubicBezTo>
                <a:cubicBezTo>
                  <a:pt x="363868" y="943703"/>
                  <a:pt x="368189" y="942573"/>
                  <a:pt x="372715" y="942521"/>
                </a:cubicBezTo>
                <a:cubicBezTo>
                  <a:pt x="377243" y="942470"/>
                  <a:pt x="381974" y="943498"/>
                  <a:pt x="386294" y="942881"/>
                </a:cubicBezTo>
                <a:cubicBezTo>
                  <a:pt x="388146" y="942675"/>
                  <a:pt x="391026" y="942060"/>
                  <a:pt x="393648" y="941854"/>
                </a:cubicBezTo>
                <a:close/>
                <a:moveTo>
                  <a:pt x="9365385" y="936777"/>
                </a:moveTo>
                <a:lnTo>
                  <a:pt x="9381236" y="939927"/>
                </a:lnTo>
                <a:lnTo>
                  <a:pt x="9381824" y="939901"/>
                </a:lnTo>
                <a:lnTo>
                  <a:pt x="9387862" y="940236"/>
                </a:lnTo>
                <a:lnTo>
                  <a:pt x="9387435" y="938477"/>
                </a:lnTo>
                <a:close/>
                <a:moveTo>
                  <a:pt x="9222336" y="925048"/>
                </a:moveTo>
                <a:cubicBezTo>
                  <a:pt x="9187286" y="927459"/>
                  <a:pt x="9138760" y="929761"/>
                  <a:pt x="9099659" y="933486"/>
                </a:cubicBezTo>
                <a:cubicBezTo>
                  <a:pt x="9075451" y="927901"/>
                  <a:pt x="9045766" y="933049"/>
                  <a:pt x="9016083" y="938199"/>
                </a:cubicBezTo>
                <a:cubicBezTo>
                  <a:pt x="8999979" y="929983"/>
                  <a:pt x="8956822" y="935023"/>
                  <a:pt x="8913666" y="940063"/>
                </a:cubicBezTo>
                <a:cubicBezTo>
                  <a:pt x="8870508" y="945104"/>
                  <a:pt x="8827348" y="950143"/>
                  <a:pt x="8811247" y="941928"/>
                </a:cubicBezTo>
                <a:cubicBezTo>
                  <a:pt x="8799088" y="945871"/>
                  <a:pt x="8777508" y="948390"/>
                  <a:pt x="8772140" y="945654"/>
                </a:cubicBezTo>
                <a:cubicBezTo>
                  <a:pt x="8762611" y="957702"/>
                  <a:pt x="8715400" y="964057"/>
                  <a:pt x="8708721" y="957265"/>
                </a:cubicBezTo>
                <a:cubicBezTo>
                  <a:pt x="8704668" y="958580"/>
                  <a:pt x="8696560" y="961209"/>
                  <a:pt x="8692508" y="962525"/>
                </a:cubicBezTo>
                <a:cubicBezTo>
                  <a:pt x="8688564" y="950364"/>
                  <a:pt x="8654718" y="970303"/>
                  <a:pt x="8623717" y="971397"/>
                </a:cubicBezTo>
                <a:cubicBezTo>
                  <a:pt x="8619664" y="972712"/>
                  <a:pt x="8619664" y="972712"/>
                  <a:pt x="8619664" y="972712"/>
                </a:cubicBezTo>
                <a:cubicBezTo>
                  <a:pt x="8619664" y="972712"/>
                  <a:pt x="8618350" y="968660"/>
                  <a:pt x="8618350" y="968660"/>
                </a:cubicBezTo>
                <a:cubicBezTo>
                  <a:pt x="8614296" y="969974"/>
                  <a:pt x="8614296" y="969974"/>
                  <a:pt x="8610245" y="971289"/>
                </a:cubicBezTo>
                <a:cubicBezTo>
                  <a:pt x="8610245" y="971289"/>
                  <a:pt x="8610245" y="971289"/>
                  <a:pt x="8611559" y="975342"/>
                </a:cubicBezTo>
                <a:cubicBezTo>
                  <a:pt x="8611559" y="975342"/>
                  <a:pt x="8615612" y="974027"/>
                  <a:pt x="8615612" y="974027"/>
                </a:cubicBezTo>
                <a:cubicBezTo>
                  <a:pt x="8607506" y="976656"/>
                  <a:pt x="8595348" y="980599"/>
                  <a:pt x="8596662" y="984653"/>
                </a:cubicBezTo>
                <a:cubicBezTo>
                  <a:pt x="8525132" y="998894"/>
                  <a:pt x="8454926" y="1017189"/>
                  <a:pt x="8383293" y="1044904"/>
                </a:cubicBezTo>
                <a:cubicBezTo>
                  <a:pt x="8356236" y="1058158"/>
                  <a:pt x="8335968" y="1064730"/>
                  <a:pt x="8303549" y="1075246"/>
                </a:cubicBezTo>
                <a:cubicBezTo>
                  <a:pt x="8268387" y="1091131"/>
                  <a:pt x="8218327" y="1116326"/>
                  <a:pt x="8171009" y="1136153"/>
                </a:cubicBezTo>
                <a:cubicBezTo>
                  <a:pt x="8120951" y="1161346"/>
                  <a:pt x="8074943" y="1185229"/>
                  <a:pt x="8037045" y="1206479"/>
                </a:cubicBezTo>
                <a:cubicBezTo>
                  <a:pt x="8005937" y="1221049"/>
                  <a:pt x="7991041" y="1230360"/>
                  <a:pt x="7957190" y="1250296"/>
                </a:cubicBezTo>
                <a:cubicBezTo>
                  <a:pt x="7950404" y="1256979"/>
                  <a:pt x="7938246" y="1260922"/>
                  <a:pt x="7930136" y="1263551"/>
                </a:cubicBezTo>
                <a:cubicBezTo>
                  <a:pt x="7911187" y="1274176"/>
                  <a:pt x="7898919" y="1291593"/>
                  <a:pt x="7878653" y="1298165"/>
                </a:cubicBezTo>
                <a:cubicBezTo>
                  <a:pt x="7878653" y="1298165"/>
                  <a:pt x="7877341" y="1294113"/>
                  <a:pt x="7877341" y="1294113"/>
                </a:cubicBezTo>
                <a:cubicBezTo>
                  <a:pt x="7881394" y="1292799"/>
                  <a:pt x="7876027" y="1290060"/>
                  <a:pt x="7873288" y="1295428"/>
                </a:cubicBezTo>
                <a:cubicBezTo>
                  <a:pt x="7869234" y="1296743"/>
                  <a:pt x="7865183" y="1298057"/>
                  <a:pt x="7865183" y="1298057"/>
                </a:cubicBezTo>
                <a:cubicBezTo>
                  <a:pt x="7866495" y="1302110"/>
                  <a:pt x="7862443" y="1303424"/>
                  <a:pt x="7862443" y="1303424"/>
                </a:cubicBezTo>
                <a:cubicBezTo>
                  <a:pt x="7861130" y="1299372"/>
                  <a:pt x="7857077" y="1300686"/>
                  <a:pt x="7853024" y="1302000"/>
                </a:cubicBezTo>
                <a:cubicBezTo>
                  <a:pt x="7850285" y="1307367"/>
                  <a:pt x="7854337" y="1306053"/>
                  <a:pt x="7855654" y="1310106"/>
                </a:cubicBezTo>
                <a:cubicBezTo>
                  <a:pt x="7855654" y="1310106"/>
                  <a:pt x="7851601" y="1311421"/>
                  <a:pt x="7851601" y="1311421"/>
                </a:cubicBezTo>
                <a:cubicBezTo>
                  <a:pt x="7847549" y="1312735"/>
                  <a:pt x="7844810" y="1318103"/>
                  <a:pt x="7844810" y="1318103"/>
                </a:cubicBezTo>
                <a:cubicBezTo>
                  <a:pt x="7846125" y="1322154"/>
                  <a:pt x="7850175" y="1320840"/>
                  <a:pt x="7854228" y="1319525"/>
                </a:cubicBezTo>
                <a:cubicBezTo>
                  <a:pt x="7852915" y="1315473"/>
                  <a:pt x="7852915" y="1315473"/>
                  <a:pt x="7852915" y="1315473"/>
                </a:cubicBezTo>
                <a:cubicBezTo>
                  <a:pt x="7858281" y="1318211"/>
                  <a:pt x="7858281" y="1318211"/>
                  <a:pt x="7858281" y="1318211"/>
                </a:cubicBezTo>
                <a:cubicBezTo>
                  <a:pt x="7827175" y="1332782"/>
                  <a:pt x="7782485" y="1360714"/>
                  <a:pt x="7767479" y="1383498"/>
                </a:cubicBezTo>
                <a:cubicBezTo>
                  <a:pt x="7733632" y="1403434"/>
                  <a:pt x="7687513" y="1440788"/>
                  <a:pt x="7631870" y="1490192"/>
                </a:cubicBezTo>
                <a:cubicBezTo>
                  <a:pt x="7630557" y="1486138"/>
                  <a:pt x="7630557" y="1486138"/>
                  <a:pt x="7630557" y="1486138"/>
                </a:cubicBezTo>
                <a:cubicBezTo>
                  <a:pt x="7630557" y="1486138"/>
                  <a:pt x="7634610" y="1484824"/>
                  <a:pt x="7634610" y="1484824"/>
                </a:cubicBezTo>
                <a:cubicBezTo>
                  <a:pt x="7637348" y="1479455"/>
                  <a:pt x="7641401" y="1478141"/>
                  <a:pt x="7636032" y="1475403"/>
                </a:cubicBezTo>
                <a:cubicBezTo>
                  <a:pt x="7636032" y="1475403"/>
                  <a:pt x="7631980" y="1476717"/>
                  <a:pt x="7629243" y="1482084"/>
                </a:cubicBezTo>
                <a:cubicBezTo>
                  <a:pt x="7625188" y="1483399"/>
                  <a:pt x="7625188" y="1483399"/>
                  <a:pt x="7622452" y="1488767"/>
                </a:cubicBezTo>
                <a:cubicBezTo>
                  <a:pt x="7621135" y="1484713"/>
                  <a:pt x="7617083" y="1486029"/>
                  <a:pt x="7608977" y="1488657"/>
                </a:cubicBezTo>
                <a:cubicBezTo>
                  <a:pt x="7609632" y="1490684"/>
                  <a:pt x="7610292" y="1492712"/>
                  <a:pt x="7611633" y="1493396"/>
                </a:cubicBezTo>
                <a:lnTo>
                  <a:pt x="7613886" y="1492291"/>
                </a:lnTo>
                <a:lnTo>
                  <a:pt x="7608866" y="1502131"/>
                </a:lnTo>
                <a:cubicBezTo>
                  <a:pt x="7612918" y="1500816"/>
                  <a:pt x="7616971" y="1499502"/>
                  <a:pt x="7621024" y="1498186"/>
                </a:cubicBezTo>
                <a:cubicBezTo>
                  <a:pt x="7612810" y="1514289"/>
                  <a:pt x="7607334" y="1525024"/>
                  <a:pt x="7589697" y="1539702"/>
                </a:cubicBezTo>
                <a:cubicBezTo>
                  <a:pt x="7592436" y="1534336"/>
                  <a:pt x="7588383" y="1535650"/>
                  <a:pt x="7584329" y="1536965"/>
                </a:cubicBezTo>
                <a:cubicBezTo>
                  <a:pt x="7566692" y="1551643"/>
                  <a:pt x="7553001" y="1578479"/>
                  <a:pt x="7542158" y="1586476"/>
                </a:cubicBezTo>
                <a:cubicBezTo>
                  <a:pt x="7542158" y="1586476"/>
                  <a:pt x="7540843" y="1582423"/>
                  <a:pt x="7544896" y="1581109"/>
                </a:cubicBezTo>
                <a:cubicBezTo>
                  <a:pt x="7520468" y="1602469"/>
                  <a:pt x="7506779" y="1629306"/>
                  <a:pt x="7493304" y="1629197"/>
                </a:cubicBezTo>
                <a:cubicBezTo>
                  <a:pt x="7497357" y="1627882"/>
                  <a:pt x="7494620" y="1633251"/>
                  <a:pt x="7490567" y="1634564"/>
                </a:cubicBezTo>
                <a:cubicBezTo>
                  <a:pt x="7486407" y="1649353"/>
                  <a:pt x="7502726" y="1630620"/>
                  <a:pt x="7506779" y="1629306"/>
                </a:cubicBezTo>
                <a:cubicBezTo>
                  <a:pt x="7486407" y="1649353"/>
                  <a:pt x="7478301" y="1651981"/>
                  <a:pt x="7474140" y="1666768"/>
                </a:cubicBezTo>
                <a:cubicBezTo>
                  <a:pt x="7468771" y="1664031"/>
                  <a:pt x="7474249" y="1653295"/>
                  <a:pt x="7464718" y="1665345"/>
                </a:cubicBezTo>
                <a:cubicBezTo>
                  <a:pt x="7463292" y="1674765"/>
                  <a:pt x="7466035" y="1669398"/>
                  <a:pt x="7460559" y="1680132"/>
                </a:cubicBezTo>
                <a:cubicBezTo>
                  <a:pt x="7461870" y="1684186"/>
                  <a:pt x="7457818" y="1685500"/>
                  <a:pt x="7457818" y="1685500"/>
                </a:cubicBezTo>
                <a:cubicBezTo>
                  <a:pt x="7455081" y="1690868"/>
                  <a:pt x="7451029" y="1692182"/>
                  <a:pt x="7452343" y="1696235"/>
                </a:cubicBezTo>
                <a:cubicBezTo>
                  <a:pt x="7453656" y="1700287"/>
                  <a:pt x="7457707" y="1698974"/>
                  <a:pt x="7460448" y="1693606"/>
                </a:cubicBezTo>
                <a:cubicBezTo>
                  <a:pt x="7460448" y="1693606"/>
                  <a:pt x="7460448" y="1693606"/>
                  <a:pt x="7464501" y="1692291"/>
                </a:cubicBezTo>
                <a:cubicBezTo>
                  <a:pt x="7434600" y="1724386"/>
                  <a:pt x="7430435" y="1739174"/>
                  <a:pt x="7395059" y="1782003"/>
                </a:cubicBezTo>
                <a:cubicBezTo>
                  <a:pt x="7376214" y="1779157"/>
                  <a:pt x="7392318" y="1787371"/>
                  <a:pt x="7365262" y="1800626"/>
                </a:cubicBezTo>
                <a:cubicBezTo>
                  <a:pt x="7363946" y="1796573"/>
                  <a:pt x="7363946" y="1796573"/>
                  <a:pt x="7363946" y="1796573"/>
                </a:cubicBezTo>
                <a:cubicBezTo>
                  <a:pt x="7366685" y="1791205"/>
                  <a:pt x="7362629" y="1792520"/>
                  <a:pt x="7359893" y="1797888"/>
                </a:cubicBezTo>
                <a:cubicBezTo>
                  <a:pt x="7355842" y="1799202"/>
                  <a:pt x="7353104" y="1804569"/>
                  <a:pt x="7354417" y="1808623"/>
                </a:cubicBezTo>
                <a:cubicBezTo>
                  <a:pt x="7351676" y="1813990"/>
                  <a:pt x="7351676" y="1813990"/>
                  <a:pt x="7351676" y="1813990"/>
                </a:cubicBezTo>
                <a:cubicBezTo>
                  <a:pt x="7344885" y="1820671"/>
                  <a:pt x="7346203" y="1824724"/>
                  <a:pt x="7351569" y="1827464"/>
                </a:cubicBezTo>
                <a:cubicBezTo>
                  <a:pt x="7343464" y="1830093"/>
                  <a:pt x="7342038" y="1839513"/>
                  <a:pt x="7339300" y="1844880"/>
                </a:cubicBezTo>
                <a:cubicBezTo>
                  <a:pt x="7346093" y="1838197"/>
                  <a:pt x="7352884" y="1831516"/>
                  <a:pt x="7359677" y="1824834"/>
                </a:cubicBezTo>
                <a:cubicBezTo>
                  <a:pt x="7358360" y="1820781"/>
                  <a:pt x="7357043" y="1816728"/>
                  <a:pt x="7357043" y="1816728"/>
                </a:cubicBezTo>
                <a:cubicBezTo>
                  <a:pt x="7357043" y="1816728"/>
                  <a:pt x="7361097" y="1815414"/>
                  <a:pt x="7359784" y="1811361"/>
                </a:cubicBezTo>
                <a:cubicBezTo>
                  <a:pt x="7359784" y="1811361"/>
                  <a:pt x="7363836" y="1810046"/>
                  <a:pt x="7363836" y="1810046"/>
                </a:cubicBezTo>
                <a:cubicBezTo>
                  <a:pt x="7367889" y="1808733"/>
                  <a:pt x="7366577" y="1804679"/>
                  <a:pt x="7365262" y="1800626"/>
                </a:cubicBezTo>
                <a:cubicBezTo>
                  <a:pt x="7388154" y="1802159"/>
                  <a:pt x="7411161" y="1790219"/>
                  <a:pt x="7430329" y="1752647"/>
                </a:cubicBezTo>
                <a:cubicBezTo>
                  <a:pt x="7434384" y="1751333"/>
                  <a:pt x="7437117" y="1745965"/>
                  <a:pt x="7438434" y="1750017"/>
                </a:cubicBezTo>
                <a:cubicBezTo>
                  <a:pt x="7434384" y="1751333"/>
                  <a:pt x="7435693" y="1755385"/>
                  <a:pt x="7439749" y="1754071"/>
                </a:cubicBezTo>
                <a:cubicBezTo>
                  <a:pt x="7439749" y="1754071"/>
                  <a:pt x="7439749" y="1754071"/>
                  <a:pt x="7442487" y="1748703"/>
                </a:cubicBezTo>
                <a:cubicBezTo>
                  <a:pt x="7442487" y="1748703"/>
                  <a:pt x="7446539" y="1747388"/>
                  <a:pt x="7446539" y="1747388"/>
                </a:cubicBezTo>
                <a:cubicBezTo>
                  <a:pt x="7440348" y="1762835"/>
                  <a:pt x="7433176" y="1775239"/>
                  <a:pt x="7423480" y="1786783"/>
                </a:cubicBezTo>
                <a:lnTo>
                  <a:pt x="7388777" y="1817888"/>
                </a:lnTo>
                <a:lnTo>
                  <a:pt x="7388045" y="1815632"/>
                </a:lnTo>
                <a:cubicBezTo>
                  <a:pt x="7383992" y="1816948"/>
                  <a:pt x="7383992" y="1816948"/>
                  <a:pt x="7385312" y="1821000"/>
                </a:cubicBezTo>
                <a:cubicBezTo>
                  <a:pt x="7377202" y="1823628"/>
                  <a:pt x="7378514" y="1827681"/>
                  <a:pt x="7371723" y="1834363"/>
                </a:cubicBezTo>
                <a:cubicBezTo>
                  <a:pt x="7371723" y="1834363"/>
                  <a:pt x="7370409" y="1830310"/>
                  <a:pt x="7374461" y="1828995"/>
                </a:cubicBezTo>
                <a:cubicBezTo>
                  <a:pt x="7374461" y="1828995"/>
                  <a:pt x="7370409" y="1830310"/>
                  <a:pt x="7370409" y="1830310"/>
                </a:cubicBezTo>
                <a:cubicBezTo>
                  <a:pt x="7370409" y="1830310"/>
                  <a:pt x="7367670" y="1835678"/>
                  <a:pt x="7367670" y="1835678"/>
                </a:cubicBezTo>
                <a:cubicBezTo>
                  <a:pt x="7357484" y="1845701"/>
                  <a:pt x="7347323" y="1852355"/>
                  <a:pt x="7337999" y="1859858"/>
                </a:cubicBezTo>
                <a:lnTo>
                  <a:pt x="7316293" y="1885631"/>
                </a:lnTo>
                <a:lnTo>
                  <a:pt x="7359341" y="1957756"/>
                </a:lnTo>
                <a:lnTo>
                  <a:pt x="7389584" y="1917036"/>
                </a:lnTo>
                <a:cubicBezTo>
                  <a:pt x="7405902" y="1898305"/>
                  <a:pt x="7423923" y="1877903"/>
                  <a:pt x="7440297" y="1852435"/>
                </a:cubicBezTo>
                <a:cubicBezTo>
                  <a:pt x="7451250" y="1830966"/>
                  <a:pt x="7441722" y="1843015"/>
                  <a:pt x="7462093" y="1822969"/>
                </a:cubicBezTo>
                <a:cubicBezTo>
                  <a:pt x="7475675" y="1809605"/>
                  <a:pt x="7483885" y="1793503"/>
                  <a:pt x="7497472" y="1780139"/>
                </a:cubicBezTo>
                <a:cubicBezTo>
                  <a:pt x="7543692" y="1729314"/>
                  <a:pt x="7591234" y="1682538"/>
                  <a:pt x="7631981" y="1642447"/>
                </a:cubicBezTo>
                <a:cubicBezTo>
                  <a:pt x="7648304" y="1623717"/>
                  <a:pt x="7663203" y="1614404"/>
                  <a:pt x="7671417" y="1598303"/>
                </a:cubicBezTo>
                <a:cubicBezTo>
                  <a:pt x="7675469" y="1596989"/>
                  <a:pt x="7675469" y="1596989"/>
                  <a:pt x="7679522" y="1595674"/>
                </a:cubicBezTo>
                <a:cubicBezTo>
                  <a:pt x="7683575" y="1594359"/>
                  <a:pt x="7695735" y="1590415"/>
                  <a:pt x="7712055" y="1571684"/>
                </a:cubicBezTo>
                <a:cubicBezTo>
                  <a:pt x="7718846" y="1565003"/>
                  <a:pt x="7728376" y="1552952"/>
                  <a:pt x="7735169" y="1546272"/>
                </a:cubicBezTo>
                <a:cubicBezTo>
                  <a:pt x="7767704" y="1522281"/>
                  <a:pt x="7808336" y="1495662"/>
                  <a:pt x="7816553" y="1479561"/>
                </a:cubicBezTo>
                <a:cubicBezTo>
                  <a:pt x="7812392" y="1494349"/>
                  <a:pt x="7853139" y="1454257"/>
                  <a:pt x="7862667" y="1442208"/>
                </a:cubicBezTo>
                <a:cubicBezTo>
                  <a:pt x="7880191" y="1441002"/>
                  <a:pt x="7901988" y="1411536"/>
                  <a:pt x="7933097" y="1396968"/>
                </a:cubicBezTo>
                <a:cubicBezTo>
                  <a:pt x="7937150" y="1395652"/>
                  <a:pt x="7930469" y="1388862"/>
                  <a:pt x="7942629" y="1384918"/>
                </a:cubicBezTo>
                <a:cubicBezTo>
                  <a:pt x="7952048" y="1386342"/>
                  <a:pt x="7977788" y="1369033"/>
                  <a:pt x="7972422" y="1366296"/>
                </a:cubicBezTo>
                <a:cubicBezTo>
                  <a:pt x="7987208" y="1370458"/>
                  <a:pt x="8006269" y="1346359"/>
                  <a:pt x="8015686" y="1347783"/>
                </a:cubicBezTo>
                <a:cubicBezTo>
                  <a:pt x="8013060" y="1339678"/>
                  <a:pt x="8015797" y="1334311"/>
                  <a:pt x="8018537" y="1328942"/>
                </a:cubicBezTo>
                <a:cubicBezTo>
                  <a:pt x="8025324" y="1322260"/>
                  <a:pt x="8029377" y="1320945"/>
                  <a:pt x="8036172" y="1314265"/>
                </a:cubicBezTo>
                <a:cubicBezTo>
                  <a:pt x="8061911" y="1296956"/>
                  <a:pt x="8097071" y="1281073"/>
                  <a:pt x="8128179" y="1266503"/>
                </a:cubicBezTo>
                <a:cubicBezTo>
                  <a:pt x="8136285" y="1263874"/>
                  <a:pt x="8145707" y="1265298"/>
                  <a:pt x="8145707" y="1265298"/>
                </a:cubicBezTo>
                <a:cubicBezTo>
                  <a:pt x="8148445" y="1259930"/>
                  <a:pt x="8152497" y="1258615"/>
                  <a:pt x="8155237" y="1253248"/>
                </a:cubicBezTo>
                <a:cubicBezTo>
                  <a:pt x="8159290" y="1251933"/>
                  <a:pt x="8159290" y="1251933"/>
                  <a:pt x="8159290" y="1251933"/>
                </a:cubicBezTo>
                <a:cubicBezTo>
                  <a:pt x="8190289" y="1250838"/>
                  <a:pt x="8226875" y="1225535"/>
                  <a:pt x="8256670" y="1206912"/>
                </a:cubicBezTo>
                <a:cubicBezTo>
                  <a:pt x="8257984" y="1210965"/>
                  <a:pt x="8257984" y="1210965"/>
                  <a:pt x="8257984" y="1210965"/>
                </a:cubicBezTo>
                <a:cubicBezTo>
                  <a:pt x="8271456" y="1211075"/>
                  <a:pt x="8270248" y="1193548"/>
                  <a:pt x="8278249" y="1204393"/>
                </a:cubicBezTo>
                <a:cubicBezTo>
                  <a:pt x="8298513" y="1197820"/>
                  <a:pt x="8283724" y="1193658"/>
                  <a:pt x="8299937" y="1188400"/>
                </a:cubicBezTo>
                <a:cubicBezTo>
                  <a:pt x="8301249" y="1192451"/>
                  <a:pt x="8309354" y="1189822"/>
                  <a:pt x="8314723" y="1192562"/>
                </a:cubicBezTo>
                <a:cubicBezTo>
                  <a:pt x="8328306" y="1179198"/>
                  <a:pt x="8344518" y="1173939"/>
                  <a:pt x="8366098" y="1171418"/>
                </a:cubicBezTo>
                <a:cubicBezTo>
                  <a:pt x="8370261" y="1156631"/>
                  <a:pt x="8397204" y="1156850"/>
                  <a:pt x="8403996" y="1150168"/>
                </a:cubicBezTo>
                <a:cubicBezTo>
                  <a:pt x="8405310" y="1154222"/>
                  <a:pt x="8409362" y="1152907"/>
                  <a:pt x="8409362" y="1152907"/>
                </a:cubicBezTo>
                <a:cubicBezTo>
                  <a:pt x="8431052" y="1136914"/>
                  <a:pt x="8452630" y="1134394"/>
                  <a:pt x="8472895" y="1127821"/>
                </a:cubicBezTo>
                <a:lnTo>
                  <a:pt x="8480896" y="1125227"/>
                </a:lnTo>
                <a:lnTo>
                  <a:pt x="8523648" y="1109160"/>
                </a:lnTo>
                <a:lnTo>
                  <a:pt x="8532365" y="1104050"/>
                </a:lnTo>
                <a:lnTo>
                  <a:pt x="8530202" y="1106697"/>
                </a:lnTo>
                <a:lnTo>
                  <a:pt x="8585206" y="1086029"/>
                </a:lnTo>
                <a:lnTo>
                  <a:pt x="8726041" y="1043572"/>
                </a:lnTo>
                <a:lnTo>
                  <a:pt x="8725860" y="1043138"/>
                </a:lnTo>
                <a:cubicBezTo>
                  <a:pt x="8724250" y="1041797"/>
                  <a:pt x="8724520" y="1040189"/>
                  <a:pt x="8725594" y="1038581"/>
                </a:cubicBezTo>
                <a:cubicBezTo>
                  <a:pt x="8726130" y="1037509"/>
                  <a:pt x="8727202" y="1036168"/>
                  <a:pt x="8726398" y="1035097"/>
                </a:cubicBezTo>
                <a:cubicBezTo>
                  <a:pt x="8723714" y="1031881"/>
                  <a:pt x="8723446" y="1029468"/>
                  <a:pt x="8727741" y="1027860"/>
                </a:cubicBezTo>
                <a:cubicBezTo>
                  <a:pt x="8728814" y="1027592"/>
                  <a:pt x="8729082" y="1025984"/>
                  <a:pt x="8728010" y="1025180"/>
                </a:cubicBezTo>
                <a:cubicBezTo>
                  <a:pt x="8724520" y="1022232"/>
                  <a:pt x="8728276" y="1020891"/>
                  <a:pt x="8728814" y="1018748"/>
                </a:cubicBezTo>
                <a:cubicBezTo>
                  <a:pt x="8730692" y="1011510"/>
                  <a:pt x="8739011" y="1013654"/>
                  <a:pt x="8742234" y="1008294"/>
                </a:cubicBezTo>
                <a:cubicBezTo>
                  <a:pt x="8743308" y="1006418"/>
                  <a:pt x="8748404" y="1007758"/>
                  <a:pt x="8750820" y="1008026"/>
                </a:cubicBezTo>
                <a:cubicBezTo>
                  <a:pt x="8756456" y="1008830"/>
                  <a:pt x="8763168" y="1005346"/>
                  <a:pt x="8767728" y="1011778"/>
                </a:cubicBezTo>
                <a:cubicBezTo>
                  <a:pt x="8768532" y="1012851"/>
                  <a:pt x="8770146" y="1014191"/>
                  <a:pt x="8772290" y="1014191"/>
                </a:cubicBezTo>
                <a:cubicBezTo>
                  <a:pt x="8775244" y="1013923"/>
                  <a:pt x="8776854" y="1015531"/>
                  <a:pt x="8777390" y="1018479"/>
                </a:cubicBezTo>
                <a:cubicBezTo>
                  <a:pt x="8777927" y="1020356"/>
                  <a:pt x="8779268" y="1021427"/>
                  <a:pt x="8780610" y="1022767"/>
                </a:cubicBezTo>
                <a:lnTo>
                  <a:pt x="8781875" y="1026738"/>
                </a:lnTo>
                <a:lnTo>
                  <a:pt x="8800367" y="1021164"/>
                </a:lnTo>
                <a:cubicBezTo>
                  <a:pt x="8873189" y="1002290"/>
                  <a:pt x="8947097" y="986148"/>
                  <a:pt x="9022051" y="972694"/>
                </a:cubicBezTo>
                <a:cubicBezTo>
                  <a:pt x="9081906" y="961815"/>
                  <a:pt x="9141856" y="953495"/>
                  <a:pt x="9201839" y="947956"/>
                </a:cubicBezTo>
                <a:lnTo>
                  <a:pt x="9249722" y="945813"/>
                </a:lnTo>
                <a:lnTo>
                  <a:pt x="9256912" y="940922"/>
                </a:lnTo>
                <a:cubicBezTo>
                  <a:pt x="9261025" y="939799"/>
                  <a:pt x="9265511" y="939799"/>
                  <a:pt x="9268501" y="941296"/>
                </a:cubicBezTo>
                <a:cubicBezTo>
                  <a:pt x="9287938" y="942792"/>
                  <a:pt x="9308124" y="939052"/>
                  <a:pt x="9328310" y="936808"/>
                </a:cubicBezTo>
                <a:lnTo>
                  <a:pt x="9351707" y="935722"/>
                </a:lnTo>
                <a:lnTo>
                  <a:pt x="9300098" y="931742"/>
                </a:lnTo>
                <a:cubicBezTo>
                  <a:pt x="9272836" y="928827"/>
                  <a:pt x="9247258" y="925924"/>
                  <a:pt x="9222336" y="925048"/>
                </a:cubicBezTo>
                <a:close/>
                <a:moveTo>
                  <a:pt x="11833298" y="911134"/>
                </a:moveTo>
                <a:cubicBezTo>
                  <a:pt x="11838374" y="913078"/>
                  <a:pt x="11843062" y="915799"/>
                  <a:pt x="11845014" y="922018"/>
                </a:cubicBezTo>
                <a:cubicBezTo>
                  <a:pt x="11845405" y="923185"/>
                  <a:pt x="11847748" y="923962"/>
                  <a:pt x="11847356" y="926294"/>
                </a:cubicBezTo>
                <a:cubicBezTo>
                  <a:pt x="11846184" y="932513"/>
                  <a:pt x="11850870" y="934457"/>
                  <a:pt x="11854775" y="935623"/>
                </a:cubicBezTo>
                <a:cubicBezTo>
                  <a:pt x="11857509" y="936401"/>
                  <a:pt x="11859070" y="937567"/>
                  <a:pt x="11860632" y="939122"/>
                </a:cubicBezTo>
                <a:cubicBezTo>
                  <a:pt x="11865317" y="943397"/>
                  <a:pt x="11864928" y="949229"/>
                  <a:pt x="11866099" y="954671"/>
                </a:cubicBezTo>
                <a:cubicBezTo>
                  <a:pt x="11866879" y="959724"/>
                  <a:pt x="11864537" y="963611"/>
                  <a:pt x="11862585" y="967887"/>
                </a:cubicBezTo>
                <a:cubicBezTo>
                  <a:pt x="11860632" y="972552"/>
                  <a:pt x="11857509" y="976440"/>
                  <a:pt x="11851651" y="976440"/>
                </a:cubicBezTo>
                <a:cubicBezTo>
                  <a:pt x="11850870" y="976440"/>
                  <a:pt x="11850481" y="976828"/>
                  <a:pt x="11850481" y="977994"/>
                </a:cubicBezTo>
                <a:cubicBezTo>
                  <a:pt x="11847748" y="977994"/>
                  <a:pt x="11845405" y="977994"/>
                  <a:pt x="11842671" y="977994"/>
                </a:cubicBezTo>
                <a:cubicBezTo>
                  <a:pt x="11840718" y="975273"/>
                  <a:pt x="11836813" y="975662"/>
                  <a:pt x="11834081" y="973718"/>
                </a:cubicBezTo>
                <a:cubicBezTo>
                  <a:pt x="11831346" y="971775"/>
                  <a:pt x="11829005" y="970220"/>
                  <a:pt x="11828225" y="966722"/>
                </a:cubicBezTo>
                <a:cubicBezTo>
                  <a:pt x="11827833" y="962834"/>
                  <a:pt x="11825880" y="959336"/>
                  <a:pt x="11823927" y="956226"/>
                </a:cubicBezTo>
                <a:cubicBezTo>
                  <a:pt x="11821975" y="952727"/>
                  <a:pt x="11820415" y="949229"/>
                  <a:pt x="11818462" y="946119"/>
                </a:cubicBezTo>
                <a:cubicBezTo>
                  <a:pt x="11816899" y="942620"/>
                  <a:pt x="11813776" y="939511"/>
                  <a:pt x="11809871" y="937567"/>
                </a:cubicBezTo>
                <a:cubicBezTo>
                  <a:pt x="11809871" y="932902"/>
                  <a:pt x="11809871" y="928238"/>
                  <a:pt x="11809871" y="923573"/>
                </a:cubicBezTo>
                <a:cubicBezTo>
                  <a:pt x="11812214" y="922407"/>
                  <a:pt x="11813385" y="920852"/>
                  <a:pt x="11814557" y="918131"/>
                </a:cubicBezTo>
                <a:cubicBezTo>
                  <a:pt x="11816118" y="915021"/>
                  <a:pt x="11819632" y="912688"/>
                  <a:pt x="11823147" y="912688"/>
                </a:cubicBezTo>
                <a:cubicBezTo>
                  <a:pt x="11826660" y="912688"/>
                  <a:pt x="11829785" y="911911"/>
                  <a:pt x="11833298" y="911134"/>
                </a:cubicBezTo>
                <a:close/>
                <a:moveTo>
                  <a:pt x="5160887" y="886310"/>
                </a:moveTo>
                <a:cubicBezTo>
                  <a:pt x="5160887" y="886310"/>
                  <a:pt x="5156475" y="886310"/>
                  <a:pt x="5156475" y="890724"/>
                </a:cubicBezTo>
                <a:lnTo>
                  <a:pt x="5032900" y="890724"/>
                </a:lnTo>
                <a:cubicBezTo>
                  <a:pt x="4935809" y="895137"/>
                  <a:pt x="4843129" y="903964"/>
                  <a:pt x="4746036" y="917204"/>
                </a:cubicBezTo>
                <a:cubicBezTo>
                  <a:pt x="4589362" y="939271"/>
                  <a:pt x="4437102" y="974578"/>
                  <a:pt x="4290911" y="1022573"/>
                </a:cubicBezTo>
                <a:lnTo>
                  <a:pt x="4168852" y="1068909"/>
                </a:lnTo>
                <a:lnTo>
                  <a:pt x="4169889" y="1071705"/>
                </a:lnTo>
                <a:lnTo>
                  <a:pt x="4169889" y="1075807"/>
                </a:lnTo>
                <a:lnTo>
                  <a:pt x="4416692" y="997748"/>
                </a:lnTo>
                <a:cubicBezTo>
                  <a:pt x="4607016" y="949201"/>
                  <a:pt x="4805616" y="921618"/>
                  <a:pt x="5010835" y="917204"/>
                </a:cubicBezTo>
                <a:cubicBezTo>
                  <a:pt x="5010834" y="921618"/>
                  <a:pt x="5010834" y="921618"/>
                  <a:pt x="5010835" y="926031"/>
                </a:cubicBezTo>
                <a:cubicBezTo>
                  <a:pt x="4949048" y="930443"/>
                  <a:pt x="4922568" y="956925"/>
                  <a:pt x="4882850" y="974578"/>
                </a:cubicBezTo>
                <a:cubicBezTo>
                  <a:pt x="4882850" y="974578"/>
                  <a:pt x="4891675" y="978991"/>
                  <a:pt x="4900502" y="978991"/>
                </a:cubicBezTo>
                <a:cubicBezTo>
                  <a:pt x="4882850" y="987818"/>
                  <a:pt x="4847542" y="983404"/>
                  <a:pt x="4821063" y="987818"/>
                </a:cubicBezTo>
                <a:cubicBezTo>
                  <a:pt x="4798997" y="996645"/>
                  <a:pt x="4763690" y="1009885"/>
                  <a:pt x="4763690" y="1009885"/>
                </a:cubicBezTo>
                <a:cubicBezTo>
                  <a:pt x="4768103" y="1018712"/>
                  <a:pt x="4785755" y="1018712"/>
                  <a:pt x="4807823" y="1018712"/>
                </a:cubicBezTo>
                <a:cubicBezTo>
                  <a:pt x="4807823" y="1023125"/>
                  <a:pt x="4803408" y="1023125"/>
                  <a:pt x="4803408" y="1023125"/>
                </a:cubicBezTo>
                <a:cubicBezTo>
                  <a:pt x="4798997" y="1023125"/>
                  <a:pt x="4798997" y="1023125"/>
                  <a:pt x="4798997" y="1023125"/>
                </a:cubicBezTo>
                <a:cubicBezTo>
                  <a:pt x="4798997" y="1023125"/>
                  <a:pt x="4794581" y="1023125"/>
                  <a:pt x="4794581" y="1023125"/>
                </a:cubicBezTo>
                <a:cubicBezTo>
                  <a:pt x="4794581" y="1023125"/>
                  <a:pt x="4790168" y="1023125"/>
                  <a:pt x="4785755" y="1023125"/>
                </a:cubicBezTo>
                <a:cubicBezTo>
                  <a:pt x="4785755" y="1027538"/>
                  <a:pt x="4785755" y="1027538"/>
                  <a:pt x="4790168" y="1027537"/>
                </a:cubicBezTo>
                <a:cubicBezTo>
                  <a:pt x="4790168" y="1027537"/>
                  <a:pt x="4794584" y="1027537"/>
                  <a:pt x="4794584" y="1027537"/>
                </a:cubicBezTo>
                <a:cubicBezTo>
                  <a:pt x="4798997" y="1027537"/>
                  <a:pt x="4798997" y="1027537"/>
                  <a:pt x="4798997" y="1027537"/>
                </a:cubicBezTo>
                <a:cubicBezTo>
                  <a:pt x="4772515" y="1036364"/>
                  <a:pt x="4807823" y="1036364"/>
                  <a:pt x="4812237" y="1031951"/>
                </a:cubicBezTo>
                <a:cubicBezTo>
                  <a:pt x="4816648" y="1031951"/>
                  <a:pt x="4816648" y="1027537"/>
                  <a:pt x="4816648" y="1027537"/>
                </a:cubicBezTo>
                <a:cubicBezTo>
                  <a:pt x="4816648" y="1027537"/>
                  <a:pt x="4812237" y="1027537"/>
                  <a:pt x="4812237" y="1027537"/>
                </a:cubicBezTo>
                <a:cubicBezTo>
                  <a:pt x="4807823" y="1023125"/>
                  <a:pt x="4807823" y="1023125"/>
                  <a:pt x="4807823" y="1023125"/>
                </a:cubicBezTo>
                <a:cubicBezTo>
                  <a:pt x="4807823" y="1023125"/>
                  <a:pt x="4816650" y="1023125"/>
                  <a:pt x="4821062" y="1023125"/>
                </a:cubicBezTo>
                <a:cubicBezTo>
                  <a:pt x="4825476" y="1023125"/>
                  <a:pt x="4825476" y="1023125"/>
                  <a:pt x="4825476" y="1023125"/>
                </a:cubicBezTo>
                <a:cubicBezTo>
                  <a:pt x="4856368" y="1023125"/>
                  <a:pt x="4878436" y="1031951"/>
                  <a:pt x="4860781" y="1045192"/>
                </a:cubicBezTo>
                <a:cubicBezTo>
                  <a:pt x="4838716" y="1045191"/>
                  <a:pt x="4838716" y="1049604"/>
                  <a:pt x="4807823" y="1049604"/>
                </a:cubicBezTo>
                <a:cubicBezTo>
                  <a:pt x="4803408" y="1058431"/>
                  <a:pt x="4821062" y="1058431"/>
                  <a:pt x="4825476" y="1067257"/>
                </a:cubicBezTo>
                <a:cubicBezTo>
                  <a:pt x="4785755" y="1080498"/>
                  <a:pt x="4719556" y="1089325"/>
                  <a:pt x="4719556" y="1111391"/>
                </a:cubicBezTo>
                <a:cubicBezTo>
                  <a:pt x="4719556" y="1111391"/>
                  <a:pt x="4715141" y="1111391"/>
                  <a:pt x="4715141" y="1111391"/>
                </a:cubicBezTo>
                <a:cubicBezTo>
                  <a:pt x="4715141" y="1111391"/>
                  <a:pt x="4706316" y="1111391"/>
                  <a:pt x="4706316" y="1111391"/>
                </a:cubicBezTo>
                <a:cubicBezTo>
                  <a:pt x="4701900" y="1115804"/>
                  <a:pt x="4697488" y="1115804"/>
                  <a:pt x="4701900" y="1115804"/>
                </a:cubicBezTo>
                <a:cubicBezTo>
                  <a:pt x="4693076" y="1120218"/>
                  <a:pt x="4679837" y="1120218"/>
                  <a:pt x="4653355" y="1129045"/>
                </a:cubicBezTo>
                <a:cubicBezTo>
                  <a:pt x="4644528" y="1133457"/>
                  <a:pt x="4640115" y="1133457"/>
                  <a:pt x="4635703" y="1133457"/>
                </a:cubicBezTo>
                <a:cubicBezTo>
                  <a:pt x="4635703" y="1133457"/>
                  <a:pt x="4631288" y="1137871"/>
                  <a:pt x="4631288" y="1137871"/>
                </a:cubicBezTo>
                <a:cubicBezTo>
                  <a:pt x="4626876" y="1137871"/>
                  <a:pt x="4626876" y="1137871"/>
                  <a:pt x="4626876" y="1137871"/>
                </a:cubicBezTo>
                <a:cubicBezTo>
                  <a:pt x="4622462" y="1137871"/>
                  <a:pt x="4626876" y="1142285"/>
                  <a:pt x="4626876" y="1142285"/>
                </a:cubicBezTo>
                <a:cubicBezTo>
                  <a:pt x="4622463" y="1142285"/>
                  <a:pt x="4622463" y="1142285"/>
                  <a:pt x="4622463" y="1142285"/>
                </a:cubicBezTo>
                <a:cubicBezTo>
                  <a:pt x="4622463" y="1146697"/>
                  <a:pt x="4604809" y="1146697"/>
                  <a:pt x="4604810" y="1151112"/>
                </a:cubicBezTo>
                <a:cubicBezTo>
                  <a:pt x="4626875" y="1146697"/>
                  <a:pt x="4609223" y="1151110"/>
                  <a:pt x="4618049" y="1155525"/>
                </a:cubicBezTo>
                <a:cubicBezTo>
                  <a:pt x="4591570" y="1159938"/>
                  <a:pt x="4626875" y="1159938"/>
                  <a:pt x="4609223" y="1164351"/>
                </a:cubicBezTo>
                <a:cubicBezTo>
                  <a:pt x="4582743" y="1168764"/>
                  <a:pt x="4582743" y="1173179"/>
                  <a:pt x="4569503" y="1168764"/>
                </a:cubicBezTo>
                <a:cubicBezTo>
                  <a:pt x="4569503" y="1182004"/>
                  <a:pt x="4507717" y="1190832"/>
                  <a:pt x="4463584" y="1204071"/>
                </a:cubicBezTo>
                <a:cubicBezTo>
                  <a:pt x="4459170" y="1204071"/>
                  <a:pt x="4450343" y="1208486"/>
                  <a:pt x="4437102" y="1212897"/>
                </a:cubicBezTo>
                <a:cubicBezTo>
                  <a:pt x="4397383" y="1226137"/>
                  <a:pt x="4370904" y="1234964"/>
                  <a:pt x="4348838" y="1243791"/>
                </a:cubicBezTo>
                <a:cubicBezTo>
                  <a:pt x="4340009" y="1248203"/>
                  <a:pt x="4344424" y="1243791"/>
                  <a:pt x="4335598" y="1243791"/>
                </a:cubicBezTo>
                <a:cubicBezTo>
                  <a:pt x="4335595" y="1248204"/>
                  <a:pt x="4331184" y="1252617"/>
                  <a:pt x="4326771" y="1252618"/>
                </a:cubicBezTo>
                <a:cubicBezTo>
                  <a:pt x="4322356" y="1252618"/>
                  <a:pt x="4335598" y="1243791"/>
                  <a:pt x="4322356" y="1248203"/>
                </a:cubicBezTo>
                <a:cubicBezTo>
                  <a:pt x="4300290" y="1261445"/>
                  <a:pt x="4295877" y="1257032"/>
                  <a:pt x="4260571" y="1274684"/>
                </a:cubicBezTo>
                <a:cubicBezTo>
                  <a:pt x="4260571" y="1265858"/>
                  <a:pt x="4260571" y="1265858"/>
                  <a:pt x="4260571" y="1265858"/>
                </a:cubicBezTo>
                <a:cubicBezTo>
                  <a:pt x="4238504" y="1274685"/>
                  <a:pt x="4229678" y="1279098"/>
                  <a:pt x="4247332" y="1279098"/>
                </a:cubicBezTo>
                <a:lnTo>
                  <a:pt x="4238193" y="1282035"/>
                </a:lnTo>
                <a:lnTo>
                  <a:pt x="4249592" y="1287860"/>
                </a:lnTo>
                <a:lnTo>
                  <a:pt x="4297332" y="1271163"/>
                </a:lnTo>
                <a:cubicBezTo>
                  <a:pt x="4390734" y="1244551"/>
                  <a:pt x="4486365" y="1223196"/>
                  <a:pt x="4584250" y="1207034"/>
                </a:cubicBezTo>
                <a:cubicBezTo>
                  <a:pt x="4658491" y="1194535"/>
                  <a:pt x="4729381" y="1174680"/>
                  <a:pt x="4804569" y="1175960"/>
                </a:cubicBezTo>
                <a:cubicBezTo>
                  <a:pt x="4811795" y="1176222"/>
                  <a:pt x="4819149" y="1172871"/>
                  <a:pt x="4824643" y="1181029"/>
                </a:cubicBezTo>
                <a:cubicBezTo>
                  <a:pt x="4826521" y="1189055"/>
                  <a:pt x="4819967" y="1190264"/>
                  <a:pt x="4816353" y="1190133"/>
                </a:cubicBezTo>
                <a:cubicBezTo>
                  <a:pt x="4696559" y="1202064"/>
                  <a:pt x="4579951" y="1225868"/>
                  <a:pt x="4465087" y="1256427"/>
                </a:cubicBezTo>
                <a:lnTo>
                  <a:pt x="4296734" y="1305865"/>
                </a:lnTo>
                <a:lnTo>
                  <a:pt x="4312540" y="1310402"/>
                </a:lnTo>
                <a:lnTo>
                  <a:pt x="4335142" y="1318492"/>
                </a:lnTo>
                <a:lnTo>
                  <a:pt x="4414434" y="1295504"/>
                </a:lnTo>
                <a:lnTo>
                  <a:pt x="4444757" y="1289120"/>
                </a:lnTo>
                <a:lnTo>
                  <a:pt x="4459170" y="1279098"/>
                </a:lnTo>
                <a:cubicBezTo>
                  <a:pt x="4472409" y="1283510"/>
                  <a:pt x="4476822" y="1279098"/>
                  <a:pt x="4481236" y="1270271"/>
                </a:cubicBezTo>
                <a:cubicBezTo>
                  <a:pt x="4490063" y="1270271"/>
                  <a:pt x="4498889" y="1270270"/>
                  <a:pt x="4507717" y="1265858"/>
                </a:cubicBezTo>
                <a:cubicBezTo>
                  <a:pt x="4516542" y="1261445"/>
                  <a:pt x="4529782" y="1261445"/>
                  <a:pt x="4538608" y="1257032"/>
                </a:cubicBezTo>
                <a:cubicBezTo>
                  <a:pt x="4551850" y="1252618"/>
                  <a:pt x="4569502" y="1252618"/>
                  <a:pt x="4582743" y="1248204"/>
                </a:cubicBezTo>
                <a:cubicBezTo>
                  <a:pt x="4591570" y="1248204"/>
                  <a:pt x="4604809" y="1243791"/>
                  <a:pt x="4609223" y="1239379"/>
                </a:cubicBezTo>
                <a:cubicBezTo>
                  <a:pt x="4613636" y="1239379"/>
                  <a:pt x="4613636" y="1239379"/>
                  <a:pt x="4613636" y="1239379"/>
                </a:cubicBezTo>
                <a:cubicBezTo>
                  <a:pt x="4626876" y="1234965"/>
                  <a:pt x="4635703" y="1234965"/>
                  <a:pt x="4648942" y="1230551"/>
                </a:cubicBezTo>
                <a:cubicBezTo>
                  <a:pt x="4657767" y="1230551"/>
                  <a:pt x="4666594" y="1226137"/>
                  <a:pt x="4679836" y="1221725"/>
                </a:cubicBezTo>
                <a:cubicBezTo>
                  <a:pt x="4693075" y="1226137"/>
                  <a:pt x="4693075" y="1221725"/>
                  <a:pt x="4693076" y="1217313"/>
                </a:cubicBezTo>
                <a:cubicBezTo>
                  <a:pt x="4697488" y="1217312"/>
                  <a:pt x="4697488" y="1217312"/>
                  <a:pt x="4697488" y="1217312"/>
                </a:cubicBezTo>
                <a:cubicBezTo>
                  <a:pt x="4701902" y="1217312"/>
                  <a:pt x="4706316" y="1221725"/>
                  <a:pt x="4710729" y="1221725"/>
                </a:cubicBezTo>
                <a:cubicBezTo>
                  <a:pt x="4710729" y="1221725"/>
                  <a:pt x="4715141" y="1221725"/>
                  <a:pt x="4715141" y="1221725"/>
                </a:cubicBezTo>
                <a:cubicBezTo>
                  <a:pt x="4719556" y="1221725"/>
                  <a:pt x="4719556" y="1221725"/>
                  <a:pt x="4723970" y="1217312"/>
                </a:cubicBezTo>
                <a:cubicBezTo>
                  <a:pt x="4723970" y="1217312"/>
                  <a:pt x="4723970" y="1217312"/>
                  <a:pt x="4723970" y="1212897"/>
                </a:cubicBezTo>
                <a:cubicBezTo>
                  <a:pt x="4746036" y="1212897"/>
                  <a:pt x="4746036" y="1212897"/>
                  <a:pt x="4746036" y="1212897"/>
                </a:cubicBezTo>
                <a:cubicBezTo>
                  <a:pt x="4746036" y="1212897"/>
                  <a:pt x="4750449" y="1208485"/>
                  <a:pt x="4750449" y="1208485"/>
                </a:cubicBezTo>
                <a:cubicBezTo>
                  <a:pt x="4750449" y="1208485"/>
                  <a:pt x="4746036" y="1208485"/>
                  <a:pt x="4746036" y="1208485"/>
                </a:cubicBezTo>
                <a:cubicBezTo>
                  <a:pt x="4723970" y="1212897"/>
                  <a:pt x="4723970" y="1212897"/>
                  <a:pt x="4723970" y="1212897"/>
                </a:cubicBezTo>
                <a:cubicBezTo>
                  <a:pt x="4723970" y="1212897"/>
                  <a:pt x="4723970" y="1208485"/>
                  <a:pt x="4723970" y="1208485"/>
                </a:cubicBezTo>
                <a:cubicBezTo>
                  <a:pt x="4728383" y="1208485"/>
                  <a:pt x="4732795" y="1208485"/>
                  <a:pt x="4732795" y="1208485"/>
                </a:cubicBezTo>
                <a:cubicBezTo>
                  <a:pt x="4737209" y="1208485"/>
                  <a:pt x="4737209" y="1208485"/>
                  <a:pt x="4737209" y="1208485"/>
                </a:cubicBezTo>
                <a:cubicBezTo>
                  <a:pt x="4741622" y="1208485"/>
                  <a:pt x="4746034" y="1204071"/>
                  <a:pt x="4750449" y="1204071"/>
                </a:cubicBezTo>
                <a:cubicBezTo>
                  <a:pt x="4754860" y="1204071"/>
                  <a:pt x="4759276" y="1204071"/>
                  <a:pt x="4768102" y="1204071"/>
                </a:cubicBezTo>
                <a:cubicBezTo>
                  <a:pt x="4763690" y="1204071"/>
                  <a:pt x="4763689" y="1208486"/>
                  <a:pt x="4763689" y="1208486"/>
                </a:cubicBezTo>
                <a:cubicBezTo>
                  <a:pt x="4763689" y="1208486"/>
                  <a:pt x="4768103" y="1208485"/>
                  <a:pt x="4772515" y="1208485"/>
                </a:cubicBezTo>
                <a:cubicBezTo>
                  <a:pt x="4772515" y="1208485"/>
                  <a:pt x="4776928" y="1208486"/>
                  <a:pt x="4781344" y="1208485"/>
                </a:cubicBezTo>
                <a:cubicBezTo>
                  <a:pt x="4785755" y="1204071"/>
                  <a:pt x="4790168" y="1204071"/>
                  <a:pt x="4794584" y="1204071"/>
                </a:cubicBezTo>
                <a:cubicBezTo>
                  <a:pt x="4798997" y="1204071"/>
                  <a:pt x="4798997" y="1204071"/>
                  <a:pt x="4803408" y="1204071"/>
                </a:cubicBezTo>
                <a:cubicBezTo>
                  <a:pt x="4807823" y="1199658"/>
                  <a:pt x="4807823" y="1199658"/>
                  <a:pt x="4807823" y="1199658"/>
                </a:cubicBezTo>
                <a:cubicBezTo>
                  <a:pt x="4812237" y="1199658"/>
                  <a:pt x="4816650" y="1195245"/>
                  <a:pt x="4821063" y="1195245"/>
                </a:cubicBezTo>
                <a:cubicBezTo>
                  <a:pt x="4825476" y="1195245"/>
                  <a:pt x="4829889" y="1195245"/>
                  <a:pt x="4829889" y="1195245"/>
                </a:cubicBezTo>
                <a:cubicBezTo>
                  <a:pt x="4829889" y="1199658"/>
                  <a:pt x="4829889" y="1199658"/>
                  <a:pt x="4834302" y="1199658"/>
                </a:cubicBezTo>
                <a:cubicBezTo>
                  <a:pt x="4834302" y="1199658"/>
                  <a:pt x="4838716" y="1199658"/>
                  <a:pt x="4838716" y="1195245"/>
                </a:cubicBezTo>
                <a:cubicBezTo>
                  <a:pt x="4838716" y="1195245"/>
                  <a:pt x="4843129" y="1195245"/>
                  <a:pt x="4847542" y="1199658"/>
                </a:cubicBezTo>
                <a:cubicBezTo>
                  <a:pt x="4856368" y="1195245"/>
                  <a:pt x="4856368" y="1195245"/>
                  <a:pt x="4856368" y="1195245"/>
                </a:cubicBezTo>
                <a:cubicBezTo>
                  <a:pt x="4856368" y="1195245"/>
                  <a:pt x="4851957" y="1195245"/>
                  <a:pt x="4851957" y="1190831"/>
                </a:cubicBezTo>
                <a:cubicBezTo>
                  <a:pt x="4856368" y="1190831"/>
                  <a:pt x="4860781" y="1190831"/>
                  <a:pt x="4865196" y="1190831"/>
                </a:cubicBezTo>
                <a:cubicBezTo>
                  <a:pt x="4869610" y="1190832"/>
                  <a:pt x="4869610" y="1190832"/>
                  <a:pt x="4869610" y="1190832"/>
                </a:cubicBezTo>
                <a:cubicBezTo>
                  <a:pt x="4878436" y="1186418"/>
                  <a:pt x="4882848" y="1186418"/>
                  <a:pt x="4887261" y="1186418"/>
                </a:cubicBezTo>
                <a:cubicBezTo>
                  <a:pt x="4896089" y="1186418"/>
                  <a:pt x="4900502" y="1186418"/>
                  <a:pt x="4904916" y="1186418"/>
                </a:cubicBezTo>
                <a:cubicBezTo>
                  <a:pt x="4909329" y="1186418"/>
                  <a:pt x="4909329" y="1186418"/>
                  <a:pt x="4918155" y="1186418"/>
                </a:cubicBezTo>
                <a:cubicBezTo>
                  <a:pt x="4922569" y="1190831"/>
                  <a:pt x="4935809" y="1186418"/>
                  <a:pt x="4944634" y="1186418"/>
                </a:cubicBezTo>
                <a:cubicBezTo>
                  <a:pt x="4949048" y="1186419"/>
                  <a:pt x="4953461" y="1190831"/>
                  <a:pt x="4957877" y="1190831"/>
                </a:cubicBezTo>
                <a:cubicBezTo>
                  <a:pt x="4957877" y="1190831"/>
                  <a:pt x="4953461" y="1195245"/>
                  <a:pt x="4953461" y="1195245"/>
                </a:cubicBezTo>
                <a:cubicBezTo>
                  <a:pt x="4949048" y="1195245"/>
                  <a:pt x="4949048" y="1199659"/>
                  <a:pt x="4949048" y="1199659"/>
                </a:cubicBezTo>
                <a:cubicBezTo>
                  <a:pt x="4949048" y="1199659"/>
                  <a:pt x="4949048" y="1199659"/>
                  <a:pt x="4953461" y="1199658"/>
                </a:cubicBezTo>
                <a:cubicBezTo>
                  <a:pt x="4957874" y="1199658"/>
                  <a:pt x="4957874" y="1199658"/>
                  <a:pt x="4957874" y="1199658"/>
                </a:cubicBezTo>
                <a:cubicBezTo>
                  <a:pt x="4962288" y="1199658"/>
                  <a:pt x="4962288" y="1199658"/>
                  <a:pt x="4962288" y="1195245"/>
                </a:cubicBezTo>
                <a:cubicBezTo>
                  <a:pt x="4962288" y="1195245"/>
                  <a:pt x="4966702" y="1190831"/>
                  <a:pt x="4966702" y="1190831"/>
                </a:cubicBezTo>
                <a:cubicBezTo>
                  <a:pt x="4966702" y="1186418"/>
                  <a:pt x="4966702" y="1186418"/>
                  <a:pt x="4966702" y="1186418"/>
                </a:cubicBezTo>
                <a:cubicBezTo>
                  <a:pt x="4962288" y="1186418"/>
                  <a:pt x="4953461" y="1182004"/>
                  <a:pt x="4944634" y="1182004"/>
                </a:cubicBezTo>
                <a:cubicBezTo>
                  <a:pt x="4940224" y="1182005"/>
                  <a:pt x="4940224" y="1182005"/>
                  <a:pt x="4940224" y="1182005"/>
                </a:cubicBezTo>
                <a:cubicBezTo>
                  <a:pt x="4935809" y="1182004"/>
                  <a:pt x="4926984" y="1186418"/>
                  <a:pt x="4922569" y="1182004"/>
                </a:cubicBezTo>
                <a:cubicBezTo>
                  <a:pt x="4918155" y="1182004"/>
                  <a:pt x="4918155" y="1182004"/>
                  <a:pt x="4913741" y="1182004"/>
                </a:cubicBezTo>
                <a:cubicBezTo>
                  <a:pt x="4918155" y="1177592"/>
                  <a:pt x="4926982" y="1177592"/>
                  <a:pt x="4935808" y="1177592"/>
                </a:cubicBezTo>
                <a:cubicBezTo>
                  <a:pt x="4944634" y="1177592"/>
                  <a:pt x="4953461" y="1177592"/>
                  <a:pt x="4962288" y="1173177"/>
                </a:cubicBezTo>
                <a:cubicBezTo>
                  <a:pt x="4966702" y="1173177"/>
                  <a:pt x="4966702" y="1177592"/>
                  <a:pt x="4971116" y="1177592"/>
                </a:cubicBezTo>
                <a:cubicBezTo>
                  <a:pt x="4979942" y="1177592"/>
                  <a:pt x="4979942" y="1177592"/>
                  <a:pt x="4979942" y="1177592"/>
                </a:cubicBezTo>
                <a:cubicBezTo>
                  <a:pt x="4988766" y="1177592"/>
                  <a:pt x="4993181" y="1177592"/>
                  <a:pt x="5002008" y="1177592"/>
                </a:cubicBezTo>
                <a:cubicBezTo>
                  <a:pt x="4997595" y="1182004"/>
                  <a:pt x="4997595" y="1182004"/>
                  <a:pt x="4997595" y="1182004"/>
                </a:cubicBezTo>
                <a:cubicBezTo>
                  <a:pt x="4993181" y="1182004"/>
                  <a:pt x="4993181" y="1182004"/>
                  <a:pt x="4997596" y="1186418"/>
                </a:cubicBezTo>
                <a:cubicBezTo>
                  <a:pt x="4997596" y="1186418"/>
                  <a:pt x="4997596" y="1186418"/>
                  <a:pt x="5002008" y="1186418"/>
                </a:cubicBezTo>
                <a:cubicBezTo>
                  <a:pt x="5002008" y="1186418"/>
                  <a:pt x="5006420" y="1186418"/>
                  <a:pt x="5006420" y="1186418"/>
                </a:cubicBezTo>
                <a:cubicBezTo>
                  <a:pt x="5010834" y="1182004"/>
                  <a:pt x="5010834" y="1182004"/>
                  <a:pt x="5010834" y="1182004"/>
                </a:cubicBezTo>
                <a:cubicBezTo>
                  <a:pt x="5010834" y="1182004"/>
                  <a:pt x="5015251" y="1182004"/>
                  <a:pt x="5015251" y="1182004"/>
                </a:cubicBezTo>
                <a:cubicBezTo>
                  <a:pt x="5015251" y="1182004"/>
                  <a:pt x="5015251" y="1182004"/>
                  <a:pt x="5019661" y="1182004"/>
                </a:cubicBezTo>
                <a:cubicBezTo>
                  <a:pt x="5024074" y="1182004"/>
                  <a:pt x="5032901" y="1177592"/>
                  <a:pt x="5037315" y="1177592"/>
                </a:cubicBezTo>
                <a:cubicBezTo>
                  <a:pt x="5050554" y="1177592"/>
                  <a:pt x="5054969" y="1173177"/>
                  <a:pt x="5059383" y="1177592"/>
                </a:cubicBezTo>
                <a:cubicBezTo>
                  <a:pt x="5059380" y="1182004"/>
                  <a:pt x="5063793" y="1182004"/>
                  <a:pt x="5063793" y="1182004"/>
                </a:cubicBezTo>
                <a:cubicBezTo>
                  <a:pt x="5063793" y="1182004"/>
                  <a:pt x="5063793" y="1186419"/>
                  <a:pt x="5059383" y="1186419"/>
                </a:cubicBezTo>
                <a:cubicBezTo>
                  <a:pt x="5041727" y="1186418"/>
                  <a:pt x="5024076" y="1186418"/>
                  <a:pt x="5006420" y="1190831"/>
                </a:cubicBezTo>
                <a:cubicBezTo>
                  <a:pt x="5002006" y="1190831"/>
                  <a:pt x="5002006" y="1190831"/>
                  <a:pt x="5002006" y="1190831"/>
                </a:cubicBezTo>
                <a:cubicBezTo>
                  <a:pt x="5002006" y="1195245"/>
                  <a:pt x="5006420" y="1195245"/>
                  <a:pt x="5006420" y="1195245"/>
                </a:cubicBezTo>
                <a:cubicBezTo>
                  <a:pt x="5024076" y="1190831"/>
                  <a:pt x="5041729" y="1190831"/>
                  <a:pt x="5059383" y="1190831"/>
                </a:cubicBezTo>
                <a:cubicBezTo>
                  <a:pt x="5059383" y="1195245"/>
                  <a:pt x="5059380" y="1199658"/>
                  <a:pt x="5068208" y="1204071"/>
                </a:cubicBezTo>
                <a:cubicBezTo>
                  <a:pt x="5090274" y="1204071"/>
                  <a:pt x="5094688" y="1212897"/>
                  <a:pt x="5116754" y="1212897"/>
                </a:cubicBezTo>
                <a:cubicBezTo>
                  <a:pt x="5174127" y="1234965"/>
                  <a:pt x="5244741" y="1243791"/>
                  <a:pt x="5293286" y="1248204"/>
                </a:cubicBezTo>
                <a:cubicBezTo>
                  <a:pt x="5297701" y="1248204"/>
                  <a:pt x="5297701" y="1248204"/>
                  <a:pt x="5297701" y="1248204"/>
                </a:cubicBezTo>
                <a:cubicBezTo>
                  <a:pt x="5297701" y="1248204"/>
                  <a:pt x="5302115" y="1248204"/>
                  <a:pt x="5302115" y="1248204"/>
                </a:cubicBezTo>
                <a:cubicBezTo>
                  <a:pt x="5302115" y="1243791"/>
                  <a:pt x="5302115" y="1243791"/>
                  <a:pt x="5297699" y="1243791"/>
                </a:cubicBezTo>
                <a:cubicBezTo>
                  <a:pt x="5249152" y="1239379"/>
                  <a:pt x="5182954" y="1230551"/>
                  <a:pt x="5125580" y="1208485"/>
                </a:cubicBezTo>
                <a:cubicBezTo>
                  <a:pt x="5129996" y="1208485"/>
                  <a:pt x="5129996" y="1208485"/>
                  <a:pt x="5129996" y="1208485"/>
                </a:cubicBezTo>
                <a:cubicBezTo>
                  <a:pt x="5129996" y="1204071"/>
                  <a:pt x="5125582" y="1204071"/>
                  <a:pt x="5121166" y="1199658"/>
                </a:cubicBezTo>
                <a:cubicBezTo>
                  <a:pt x="5125582" y="1199658"/>
                  <a:pt x="5129996" y="1199658"/>
                  <a:pt x="5134406" y="1199658"/>
                </a:cubicBezTo>
                <a:cubicBezTo>
                  <a:pt x="5134406" y="1199658"/>
                  <a:pt x="5134406" y="1199658"/>
                  <a:pt x="5134407" y="1204071"/>
                </a:cubicBezTo>
                <a:cubicBezTo>
                  <a:pt x="5138821" y="1204071"/>
                  <a:pt x="5138821" y="1204071"/>
                  <a:pt x="5138821" y="1204071"/>
                </a:cubicBezTo>
                <a:cubicBezTo>
                  <a:pt x="5138821" y="1204071"/>
                  <a:pt x="5138821" y="1204071"/>
                  <a:pt x="5143235" y="1204071"/>
                </a:cubicBezTo>
                <a:cubicBezTo>
                  <a:pt x="5143235" y="1204071"/>
                  <a:pt x="5143235" y="1199658"/>
                  <a:pt x="5143235" y="1199658"/>
                </a:cubicBezTo>
                <a:cubicBezTo>
                  <a:pt x="5152060" y="1204072"/>
                  <a:pt x="5160887" y="1204071"/>
                  <a:pt x="5165300" y="1204071"/>
                </a:cubicBezTo>
                <a:cubicBezTo>
                  <a:pt x="5169714" y="1204071"/>
                  <a:pt x="5169714" y="1204071"/>
                  <a:pt x="5174127" y="1204071"/>
                </a:cubicBezTo>
                <a:cubicBezTo>
                  <a:pt x="5178539" y="1204071"/>
                  <a:pt x="5182956" y="1204072"/>
                  <a:pt x="5187368" y="1204071"/>
                </a:cubicBezTo>
                <a:lnTo>
                  <a:pt x="5191780" y="1204071"/>
                </a:lnTo>
                <a:cubicBezTo>
                  <a:pt x="5191780" y="1208486"/>
                  <a:pt x="5191780" y="1208486"/>
                  <a:pt x="5196195" y="1208485"/>
                </a:cubicBezTo>
                <a:cubicBezTo>
                  <a:pt x="5200607" y="1208485"/>
                  <a:pt x="5200607" y="1208485"/>
                  <a:pt x="5205019" y="1208485"/>
                </a:cubicBezTo>
                <a:cubicBezTo>
                  <a:pt x="5205019" y="1208485"/>
                  <a:pt x="5209434" y="1204071"/>
                  <a:pt x="5209434" y="1204071"/>
                </a:cubicBezTo>
                <a:cubicBezTo>
                  <a:pt x="5244741" y="1199658"/>
                  <a:pt x="5280046" y="1199658"/>
                  <a:pt x="5315354" y="1204071"/>
                </a:cubicBezTo>
                <a:cubicBezTo>
                  <a:pt x="5333006" y="1208485"/>
                  <a:pt x="5346247" y="1208485"/>
                  <a:pt x="5363899" y="1212897"/>
                </a:cubicBezTo>
                <a:cubicBezTo>
                  <a:pt x="5363899" y="1212897"/>
                  <a:pt x="5363899" y="1208485"/>
                  <a:pt x="5359489" y="1208485"/>
                </a:cubicBezTo>
                <a:cubicBezTo>
                  <a:pt x="5390381" y="1212897"/>
                  <a:pt x="5416862" y="1212897"/>
                  <a:pt x="5447752" y="1217312"/>
                </a:cubicBezTo>
                <a:cubicBezTo>
                  <a:pt x="5452166" y="1217312"/>
                  <a:pt x="5452166" y="1217312"/>
                  <a:pt x="5452166" y="1212897"/>
                </a:cubicBezTo>
                <a:cubicBezTo>
                  <a:pt x="5460991" y="1212897"/>
                  <a:pt x="5465405" y="1217312"/>
                  <a:pt x="5474234" y="1217312"/>
                </a:cubicBezTo>
                <a:cubicBezTo>
                  <a:pt x="5469821" y="1217312"/>
                  <a:pt x="5474234" y="1221725"/>
                  <a:pt x="5478645" y="1221725"/>
                </a:cubicBezTo>
                <a:cubicBezTo>
                  <a:pt x="5478644" y="1217312"/>
                  <a:pt x="5483059" y="1217312"/>
                  <a:pt x="5487473" y="1217312"/>
                </a:cubicBezTo>
                <a:cubicBezTo>
                  <a:pt x="5496298" y="1217312"/>
                  <a:pt x="5505127" y="1221726"/>
                  <a:pt x="5513952" y="1221725"/>
                </a:cubicBezTo>
                <a:cubicBezTo>
                  <a:pt x="5513952" y="1221725"/>
                  <a:pt x="5518366" y="1221726"/>
                  <a:pt x="5518366" y="1221726"/>
                </a:cubicBezTo>
                <a:cubicBezTo>
                  <a:pt x="5522778" y="1221725"/>
                  <a:pt x="5527193" y="1226137"/>
                  <a:pt x="5531607" y="1226137"/>
                </a:cubicBezTo>
                <a:cubicBezTo>
                  <a:pt x="5536018" y="1226137"/>
                  <a:pt x="5536018" y="1226137"/>
                  <a:pt x="5536018" y="1226137"/>
                </a:cubicBezTo>
                <a:cubicBezTo>
                  <a:pt x="5536018" y="1226137"/>
                  <a:pt x="5540432" y="1226137"/>
                  <a:pt x="5540432" y="1226137"/>
                </a:cubicBezTo>
                <a:cubicBezTo>
                  <a:pt x="5566913" y="1230551"/>
                  <a:pt x="5593392" y="1239379"/>
                  <a:pt x="5615460" y="1243791"/>
                </a:cubicBezTo>
                <a:cubicBezTo>
                  <a:pt x="5615460" y="1243791"/>
                  <a:pt x="5624284" y="1239379"/>
                  <a:pt x="5628699" y="1243791"/>
                </a:cubicBezTo>
                <a:cubicBezTo>
                  <a:pt x="5628699" y="1243791"/>
                  <a:pt x="5633113" y="1243790"/>
                  <a:pt x="5633113" y="1243790"/>
                </a:cubicBezTo>
                <a:cubicBezTo>
                  <a:pt x="5628699" y="1243791"/>
                  <a:pt x="5641938" y="1243791"/>
                  <a:pt x="5650765" y="1243790"/>
                </a:cubicBezTo>
                <a:cubicBezTo>
                  <a:pt x="5668417" y="1248204"/>
                  <a:pt x="5686072" y="1257031"/>
                  <a:pt x="5699311" y="1261445"/>
                </a:cubicBezTo>
                <a:cubicBezTo>
                  <a:pt x="5774339" y="1283512"/>
                  <a:pt x="5831713" y="1301165"/>
                  <a:pt x="5884670" y="1318819"/>
                </a:cubicBezTo>
                <a:cubicBezTo>
                  <a:pt x="5889085" y="1318819"/>
                  <a:pt x="5889085" y="1318819"/>
                  <a:pt x="5889085" y="1318819"/>
                </a:cubicBezTo>
                <a:cubicBezTo>
                  <a:pt x="5893498" y="1323231"/>
                  <a:pt x="5893498" y="1323231"/>
                  <a:pt x="5893498" y="1323231"/>
                </a:cubicBezTo>
                <a:cubicBezTo>
                  <a:pt x="5913358" y="1334265"/>
                  <a:pt x="5932113" y="1345298"/>
                  <a:pt x="5951973" y="1356331"/>
                </a:cubicBezTo>
                <a:lnTo>
                  <a:pt x="6010071" y="1385873"/>
                </a:lnTo>
                <a:lnTo>
                  <a:pt x="6008796" y="1385363"/>
                </a:lnTo>
                <a:cubicBezTo>
                  <a:pt x="6003279" y="1383363"/>
                  <a:pt x="5998314" y="1381708"/>
                  <a:pt x="5995002" y="1380605"/>
                </a:cubicBezTo>
                <a:cubicBezTo>
                  <a:pt x="5990591" y="1380605"/>
                  <a:pt x="5986176" y="1376192"/>
                  <a:pt x="5986176" y="1376192"/>
                </a:cubicBezTo>
                <a:cubicBezTo>
                  <a:pt x="5968523" y="1367365"/>
                  <a:pt x="5959698" y="1358538"/>
                  <a:pt x="5955283" y="1362951"/>
                </a:cubicBezTo>
                <a:cubicBezTo>
                  <a:pt x="5950870" y="1354125"/>
                  <a:pt x="5924391" y="1345298"/>
                  <a:pt x="5902324" y="1340885"/>
                </a:cubicBezTo>
                <a:cubicBezTo>
                  <a:pt x="5897909" y="1340885"/>
                  <a:pt x="5893496" y="1340885"/>
                  <a:pt x="5893498" y="1336472"/>
                </a:cubicBezTo>
                <a:cubicBezTo>
                  <a:pt x="5893498" y="1336472"/>
                  <a:pt x="5889084" y="1332058"/>
                  <a:pt x="5884670" y="1332058"/>
                </a:cubicBezTo>
                <a:cubicBezTo>
                  <a:pt x="5880257" y="1332058"/>
                  <a:pt x="5875844" y="1332058"/>
                  <a:pt x="5880257" y="1336472"/>
                </a:cubicBezTo>
                <a:cubicBezTo>
                  <a:pt x="5880257" y="1340884"/>
                  <a:pt x="5889085" y="1345298"/>
                  <a:pt x="5897909" y="1349712"/>
                </a:cubicBezTo>
                <a:cubicBezTo>
                  <a:pt x="5902324" y="1349712"/>
                  <a:pt x="5902324" y="1349712"/>
                  <a:pt x="5902324" y="1349712"/>
                </a:cubicBezTo>
                <a:cubicBezTo>
                  <a:pt x="5937631" y="1367365"/>
                  <a:pt x="5950870" y="1376192"/>
                  <a:pt x="5981762" y="1385019"/>
                </a:cubicBezTo>
                <a:cubicBezTo>
                  <a:pt x="5981762" y="1385019"/>
                  <a:pt x="5986176" y="1385019"/>
                  <a:pt x="5986176" y="1385019"/>
                </a:cubicBezTo>
                <a:cubicBezTo>
                  <a:pt x="5990591" y="1389430"/>
                  <a:pt x="6003831" y="1398259"/>
                  <a:pt x="6008241" y="1402671"/>
                </a:cubicBezTo>
                <a:cubicBezTo>
                  <a:pt x="6017071" y="1398258"/>
                  <a:pt x="6017071" y="1407085"/>
                  <a:pt x="6034725" y="1415913"/>
                </a:cubicBezTo>
                <a:cubicBezTo>
                  <a:pt x="6050170" y="1422531"/>
                  <a:pt x="6068928" y="1430255"/>
                  <a:pt x="6087683" y="1439633"/>
                </a:cubicBezTo>
                <a:lnTo>
                  <a:pt x="6132066" y="1467836"/>
                </a:lnTo>
                <a:lnTo>
                  <a:pt x="6127403" y="1468871"/>
                </a:lnTo>
                <a:cubicBezTo>
                  <a:pt x="6198016" y="1504179"/>
                  <a:pt x="6259801" y="1543898"/>
                  <a:pt x="6330415" y="1592446"/>
                </a:cubicBezTo>
                <a:cubicBezTo>
                  <a:pt x="6330415" y="1592446"/>
                  <a:pt x="6330415" y="1596858"/>
                  <a:pt x="6330415" y="1596858"/>
                </a:cubicBezTo>
                <a:cubicBezTo>
                  <a:pt x="6334829" y="1596859"/>
                  <a:pt x="6334829" y="1596859"/>
                  <a:pt x="6334829" y="1596859"/>
                </a:cubicBezTo>
                <a:cubicBezTo>
                  <a:pt x="6334829" y="1596859"/>
                  <a:pt x="6334829" y="1596859"/>
                  <a:pt x="6339242" y="1596859"/>
                </a:cubicBezTo>
                <a:cubicBezTo>
                  <a:pt x="6343655" y="1601272"/>
                  <a:pt x="6348069" y="1610098"/>
                  <a:pt x="6352483" y="1614513"/>
                </a:cubicBezTo>
                <a:cubicBezTo>
                  <a:pt x="6365723" y="1605686"/>
                  <a:pt x="6392202" y="1636580"/>
                  <a:pt x="6414267" y="1649819"/>
                </a:cubicBezTo>
                <a:cubicBezTo>
                  <a:pt x="6409855" y="1654232"/>
                  <a:pt x="6401029" y="1645405"/>
                  <a:pt x="6401029" y="1649818"/>
                </a:cubicBezTo>
                <a:cubicBezTo>
                  <a:pt x="6423096" y="1671886"/>
                  <a:pt x="6405441" y="1640991"/>
                  <a:pt x="6431922" y="1663059"/>
                </a:cubicBezTo>
                <a:cubicBezTo>
                  <a:pt x="6431922" y="1667472"/>
                  <a:pt x="6427507" y="1663059"/>
                  <a:pt x="6427507" y="1667472"/>
                </a:cubicBezTo>
                <a:cubicBezTo>
                  <a:pt x="6458402" y="1685126"/>
                  <a:pt x="6480469" y="1711605"/>
                  <a:pt x="6502532" y="1720433"/>
                </a:cubicBezTo>
                <a:cubicBezTo>
                  <a:pt x="6502532" y="1720433"/>
                  <a:pt x="6493708" y="1716020"/>
                  <a:pt x="6502532" y="1724846"/>
                </a:cubicBezTo>
                <a:cubicBezTo>
                  <a:pt x="6524602" y="1729259"/>
                  <a:pt x="6537839" y="1755738"/>
                  <a:pt x="6555490" y="1773392"/>
                </a:cubicBezTo>
                <a:cubicBezTo>
                  <a:pt x="6581975" y="1786632"/>
                  <a:pt x="6604038" y="1808699"/>
                  <a:pt x="6621689" y="1830765"/>
                </a:cubicBezTo>
                <a:cubicBezTo>
                  <a:pt x="6630516" y="1841799"/>
                  <a:pt x="6639347" y="1852832"/>
                  <a:pt x="6649828" y="1864417"/>
                </a:cubicBezTo>
                <a:lnTo>
                  <a:pt x="6683345" y="1896966"/>
                </a:lnTo>
                <a:lnTo>
                  <a:pt x="6679066" y="1896966"/>
                </a:lnTo>
                <a:cubicBezTo>
                  <a:pt x="6679065" y="1901380"/>
                  <a:pt x="6679065" y="1901380"/>
                  <a:pt x="6683479" y="1901380"/>
                </a:cubicBezTo>
                <a:cubicBezTo>
                  <a:pt x="6692305" y="1905793"/>
                  <a:pt x="6692305" y="1905793"/>
                  <a:pt x="6692305" y="1905793"/>
                </a:cubicBezTo>
                <a:cubicBezTo>
                  <a:pt x="6687890" y="1905793"/>
                  <a:pt x="6687890" y="1905793"/>
                  <a:pt x="6687890" y="1905793"/>
                </a:cubicBezTo>
                <a:cubicBezTo>
                  <a:pt x="6692305" y="1914619"/>
                  <a:pt x="6701129" y="1923447"/>
                  <a:pt x="6714370" y="1932272"/>
                </a:cubicBezTo>
                <a:cubicBezTo>
                  <a:pt x="6714370" y="1932272"/>
                  <a:pt x="6718784" y="1932272"/>
                  <a:pt x="6718784" y="1932272"/>
                </a:cubicBezTo>
                <a:cubicBezTo>
                  <a:pt x="6723198" y="1932271"/>
                  <a:pt x="6723198" y="1936686"/>
                  <a:pt x="6727610" y="1936686"/>
                </a:cubicBezTo>
                <a:cubicBezTo>
                  <a:pt x="6723198" y="1936686"/>
                  <a:pt x="6718784" y="1932272"/>
                  <a:pt x="6718784" y="1936686"/>
                </a:cubicBezTo>
                <a:cubicBezTo>
                  <a:pt x="6723198" y="1941100"/>
                  <a:pt x="6727610" y="1945513"/>
                  <a:pt x="6732024" y="1949926"/>
                </a:cubicBezTo>
                <a:cubicBezTo>
                  <a:pt x="6727608" y="1949926"/>
                  <a:pt x="6727608" y="1949926"/>
                  <a:pt x="6727608" y="1949926"/>
                </a:cubicBezTo>
                <a:cubicBezTo>
                  <a:pt x="6727608" y="1949926"/>
                  <a:pt x="6727608" y="1949926"/>
                  <a:pt x="6723198" y="1949926"/>
                </a:cubicBezTo>
                <a:cubicBezTo>
                  <a:pt x="6723198" y="1949926"/>
                  <a:pt x="6723198" y="1949926"/>
                  <a:pt x="6723198" y="1954339"/>
                </a:cubicBezTo>
                <a:cubicBezTo>
                  <a:pt x="6727610" y="1954339"/>
                  <a:pt x="6732024" y="1954339"/>
                  <a:pt x="6732024" y="1954339"/>
                </a:cubicBezTo>
                <a:cubicBezTo>
                  <a:pt x="6732024" y="1954339"/>
                  <a:pt x="6732024" y="1954339"/>
                  <a:pt x="6736436" y="1954338"/>
                </a:cubicBezTo>
                <a:cubicBezTo>
                  <a:pt x="6736436" y="1954338"/>
                  <a:pt x="6740851" y="1958753"/>
                  <a:pt x="6740851" y="1958753"/>
                </a:cubicBezTo>
                <a:cubicBezTo>
                  <a:pt x="6740851" y="1958753"/>
                  <a:pt x="6740851" y="1963166"/>
                  <a:pt x="6740851" y="1963166"/>
                </a:cubicBezTo>
                <a:cubicBezTo>
                  <a:pt x="6740851" y="1963166"/>
                  <a:pt x="6740851" y="1967580"/>
                  <a:pt x="6740851" y="1967580"/>
                </a:cubicBezTo>
                <a:cubicBezTo>
                  <a:pt x="6745263" y="1967580"/>
                  <a:pt x="6745263" y="1967580"/>
                  <a:pt x="6745263" y="1967580"/>
                </a:cubicBezTo>
                <a:cubicBezTo>
                  <a:pt x="6749678" y="1967580"/>
                  <a:pt x="6749678" y="1967580"/>
                  <a:pt x="6749678" y="1967580"/>
                </a:cubicBezTo>
                <a:cubicBezTo>
                  <a:pt x="6754092" y="1971993"/>
                  <a:pt x="6758501" y="1976406"/>
                  <a:pt x="6758503" y="1980820"/>
                </a:cubicBezTo>
                <a:cubicBezTo>
                  <a:pt x="6758503" y="1980820"/>
                  <a:pt x="6758503" y="1980820"/>
                  <a:pt x="6754092" y="1980819"/>
                </a:cubicBezTo>
                <a:cubicBezTo>
                  <a:pt x="6754092" y="1980819"/>
                  <a:pt x="6758503" y="1985233"/>
                  <a:pt x="6758503" y="1985233"/>
                </a:cubicBezTo>
                <a:cubicBezTo>
                  <a:pt x="6762917" y="1989647"/>
                  <a:pt x="6762917" y="1989647"/>
                  <a:pt x="6762917" y="1989647"/>
                </a:cubicBezTo>
                <a:cubicBezTo>
                  <a:pt x="6762917" y="1989647"/>
                  <a:pt x="6767331" y="1994059"/>
                  <a:pt x="6771744" y="1994059"/>
                </a:cubicBezTo>
                <a:cubicBezTo>
                  <a:pt x="6767331" y="1994059"/>
                  <a:pt x="6767331" y="1994059"/>
                  <a:pt x="6767331" y="1994059"/>
                </a:cubicBezTo>
                <a:cubicBezTo>
                  <a:pt x="6767331" y="1998473"/>
                  <a:pt x="6771744" y="2002887"/>
                  <a:pt x="6776157" y="2011713"/>
                </a:cubicBezTo>
                <a:cubicBezTo>
                  <a:pt x="6767331" y="2007300"/>
                  <a:pt x="6776156" y="2016126"/>
                  <a:pt x="6767331" y="2011713"/>
                </a:cubicBezTo>
                <a:cubicBezTo>
                  <a:pt x="6780571" y="2029366"/>
                  <a:pt x="6780571" y="2029366"/>
                  <a:pt x="6780571" y="2029366"/>
                </a:cubicBezTo>
                <a:cubicBezTo>
                  <a:pt x="6780571" y="2029366"/>
                  <a:pt x="6776157" y="2029366"/>
                  <a:pt x="6776157" y="2029366"/>
                </a:cubicBezTo>
                <a:cubicBezTo>
                  <a:pt x="6771744" y="2024953"/>
                  <a:pt x="6771744" y="2024953"/>
                  <a:pt x="6771744" y="2024953"/>
                </a:cubicBezTo>
                <a:cubicBezTo>
                  <a:pt x="6771744" y="2024953"/>
                  <a:pt x="6771743" y="2020540"/>
                  <a:pt x="6767331" y="2024953"/>
                </a:cubicBezTo>
                <a:cubicBezTo>
                  <a:pt x="6767331" y="2024953"/>
                  <a:pt x="6767331" y="2024953"/>
                  <a:pt x="6771744" y="2029366"/>
                </a:cubicBezTo>
                <a:cubicBezTo>
                  <a:pt x="6776157" y="2033780"/>
                  <a:pt x="6776157" y="2033780"/>
                  <a:pt x="6776157" y="2033780"/>
                </a:cubicBezTo>
                <a:cubicBezTo>
                  <a:pt x="6780571" y="2033780"/>
                  <a:pt x="6780571" y="2038193"/>
                  <a:pt x="6784983" y="2038193"/>
                </a:cubicBezTo>
                <a:cubicBezTo>
                  <a:pt x="6784983" y="2038193"/>
                  <a:pt x="6789396" y="2033780"/>
                  <a:pt x="6784983" y="2029366"/>
                </a:cubicBezTo>
                <a:cubicBezTo>
                  <a:pt x="6789396" y="2033780"/>
                  <a:pt x="6789396" y="2033780"/>
                  <a:pt x="6789396" y="2033780"/>
                </a:cubicBezTo>
                <a:cubicBezTo>
                  <a:pt x="6807051" y="2047020"/>
                  <a:pt x="6802634" y="2051433"/>
                  <a:pt x="6815876" y="2055847"/>
                </a:cubicBezTo>
                <a:cubicBezTo>
                  <a:pt x="6807051" y="2047020"/>
                  <a:pt x="6811465" y="2042606"/>
                  <a:pt x="6811465" y="2038193"/>
                </a:cubicBezTo>
                <a:cubicBezTo>
                  <a:pt x="6815876" y="2042606"/>
                  <a:pt x="6820290" y="2051433"/>
                  <a:pt x="6824703" y="2055847"/>
                </a:cubicBezTo>
                <a:lnTo>
                  <a:pt x="6830026" y="2061170"/>
                </a:lnTo>
                <a:lnTo>
                  <a:pt x="6832873" y="2056131"/>
                </a:lnTo>
                <a:lnTo>
                  <a:pt x="6829114" y="2051433"/>
                </a:lnTo>
                <a:cubicBezTo>
                  <a:pt x="6824703" y="2047019"/>
                  <a:pt x="6815876" y="2038193"/>
                  <a:pt x="6811465" y="2029366"/>
                </a:cubicBezTo>
                <a:cubicBezTo>
                  <a:pt x="6798224" y="2016126"/>
                  <a:pt x="6793810" y="2002887"/>
                  <a:pt x="6776157" y="1989647"/>
                </a:cubicBezTo>
                <a:cubicBezTo>
                  <a:pt x="6771744" y="1985233"/>
                  <a:pt x="6767331" y="1976406"/>
                  <a:pt x="6767331" y="1976406"/>
                </a:cubicBezTo>
                <a:cubicBezTo>
                  <a:pt x="6762917" y="1971993"/>
                  <a:pt x="6762917" y="1967580"/>
                  <a:pt x="6758503" y="1967580"/>
                </a:cubicBezTo>
                <a:cubicBezTo>
                  <a:pt x="6758503" y="1963166"/>
                  <a:pt x="6758503" y="1963166"/>
                  <a:pt x="6754092" y="1958754"/>
                </a:cubicBezTo>
                <a:cubicBezTo>
                  <a:pt x="6749678" y="1958754"/>
                  <a:pt x="6745263" y="1949926"/>
                  <a:pt x="6740851" y="1945513"/>
                </a:cubicBezTo>
                <a:cubicBezTo>
                  <a:pt x="6745263" y="1945513"/>
                  <a:pt x="6732024" y="1932272"/>
                  <a:pt x="6732024" y="1932272"/>
                </a:cubicBezTo>
                <a:cubicBezTo>
                  <a:pt x="6727610" y="1927860"/>
                  <a:pt x="6723198" y="1923447"/>
                  <a:pt x="6718784" y="1923447"/>
                </a:cubicBezTo>
                <a:cubicBezTo>
                  <a:pt x="6718784" y="1919033"/>
                  <a:pt x="6718784" y="1919033"/>
                  <a:pt x="6718784" y="1919033"/>
                </a:cubicBezTo>
                <a:cubicBezTo>
                  <a:pt x="6687890" y="1874899"/>
                  <a:pt x="6639347" y="1821939"/>
                  <a:pt x="6604038" y="1786632"/>
                </a:cubicBezTo>
                <a:cubicBezTo>
                  <a:pt x="6604038" y="1782220"/>
                  <a:pt x="6604038" y="1782220"/>
                  <a:pt x="6604038" y="1782220"/>
                </a:cubicBezTo>
                <a:cubicBezTo>
                  <a:pt x="6604038" y="1782220"/>
                  <a:pt x="6604038" y="1782220"/>
                  <a:pt x="6604038" y="1777806"/>
                </a:cubicBezTo>
                <a:cubicBezTo>
                  <a:pt x="6608454" y="1782219"/>
                  <a:pt x="6608454" y="1782219"/>
                  <a:pt x="6612866" y="1786632"/>
                </a:cubicBezTo>
                <a:cubicBezTo>
                  <a:pt x="6612866" y="1786632"/>
                  <a:pt x="6617277" y="1791046"/>
                  <a:pt x="6621689" y="1795460"/>
                </a:cubicBezTo>
                <a:cubicBezTo>
                  <a:pt x="6626106" y="1799873"/>
                  <a:pt x="6626106" y="1799873"/>
                  <a:pt x="6630516" y="1804286"/>
                </a:cubicBezTo>
                <a:cubicBezTo>
                  <a:pt x="6630516" y="1804286"/>
                  <a:pt x="6630516" y="1804286"/>
                  <a:pt x="6634931" y="1804286"/>
                </a:cubicBezTo>
                <a:cubicBezTo>
                  <a:pt x="6639347" y="1813113"/>
                  <a:pt x="6648172" y="1817526"/>
                  <a:pt x="6656998" y="1826353"/>
                </a:cubicBezTo>
                <a:cubicBezTo>
                  <a:pt x="6656998" y="1826353"/>
                  <a:pt x="6661412" y="1830766"/>
                  <a:pt x="6661411" y="1826353"/>
                </a:cubicBezTo>
                <a:cubicBezTo>
                  <a:pt x="6665824" y="1826353"/>
                  <a:pt x="6661412" y="1821938"/>
                  <a:pt x="6661412" y="1821938"/>
                </a:cubicBezTo>
                <a:cubicBezTo>
                  <a:pt x="6656998" y="1817525"/>
                  <a:pt x="6656998" y="1817525"/>
                  <a:pt x="6656998" y="1817525"/>
                </a:cubicBezTo>
                <a:cubicBezTo>
                  <a:pt x="6656998" y="1817525"/>
                  <a:pt x="6656998" y="1813113"/>
                  <a:pt x="6652584" y="1813113"/>
                </a:cubicBezTo>
                <a:cubicBezTo>
                  <a:pt x="6648172" y="1808699"/>
                  <a:pt x="6648172" y="1808699"/>
                  <a:pt x="6648172" y="1808699"/>
                </a:cubicBezTo>
                <a:cubicBezTo>
                  <a:pt x="6643759" y="1808698"/>
                  <a:pt x="6643759" y="1804286"/>
                  <a:pt x="6639347" y="1799873"/>
                </a:cubicBezTo>
                <a:cubicBezTo>
                  <a:pt x="6643759" y="1804286"/>
                  <a:pt x="6648999" y="1809251"/>
                  <a:pt x="6653964" y="1814078"/>
                </a:cubicBezTo>
                <a:lnTo>
                  <a:pt x="6665783" y="1826272"/>
                </a:lnTo>
                <a:lnTo>
                  <a:pt x="6665824" y="1826353"/>
                </a:lnTo>
                <a:lnTo>
                  <a:pt x="6665872" y="1826366"/>
                </a:lnTo>
                <a:lnTo>
                  <a:pt x="6666928" y="1827456"/>
                </a:lnTo>
                <a:cubicBezTo>
                  <a:pt x="6673549" y="1835180"/>
                  <a:pt x="6674652" y="1839593"/>
                  <a:pt x="6661412" y="1835179"/>
                </a:cubicBezTo>
                <a:cubicBezTo>
                  <a:pt x="6687890" y="1852832"/>
                  <a:pt x="6692305" y="1861660"/>
                  <a:pt x="6709958" y="1879314"/>
                </a:cubicBezTo>
                <a:cubicBezTo>
                  <a:pt x="6709956" y="1874899"/>
                  <a:pt x="6709956" y="1874899"/>
                  <a:pt x="6709956" y="1874899"/>
                </a:cubicBezTo>
                <a:cubicBezTo>
                  <a:pt x="6723198" y="1888139"/>
                  <a:pt x="6723198" y="1888139"/>
                  <a:pt x="6723198" y="1888139"/>
                </a:cubicBezTo>
                <a:cubicBezTo>
                  <a:pt x="6723198" y="1892553"/>
                  <a:pt x="6723198" y="1892553"/>
                  <a:pt x="6723198" y="1892553"/>
                </a:cubicBezTo>
                <a:cubicBezTo>
                  <a:pt x="6727610" y="1892553"/>
                  <a:pt x="6727610" y="1892553"/>
                  <a:pt x="6727610" y="1892553"/>
                </a:cubicBezTo>
                <a:cubicBezTo>
                  <a:pt x="6727610" y="1896965"/>
                  <a:pt x="6727610" y="1896965"/>
                  <a:pt x="6727610" y="1896965"/>
                </a:cubicBezTo>
                <a:cubicBezTo>
                  <a:pt x="6732024" y="1901378"/>
                  <a:pt x="6736436" y="1901380"/>
                  <a:pt x="6736436" y="1905792"/>
                </a:cubicBezTo>
                <a:cubicBezTo>
                  <a:pt x="6740851" y="1905793"/>
                  <a:pt x="6740851" y="1910206"/>
                  <a:pt x="6745263" y="1910205"/>
                </a:cubicBezTo>
                <a:cubicBezTo>
                  <a:pt x="6745263" y="1914619"/>
                  <a:pt x="6749678" y="1914619"/>
                  <a:pt x="6749678" y="1914619"/>
                </a:cubicBezTo>
                <a:cubicBezTo>
                  <a:pt x="6754092" y="1919033"/>
                  <a:pt x="6758503" y="1923447"/>
                  <a:pt x="6762917" y="1927860"/>
                </a:cubicBezTo>
                <a:cubicBezTo>
                  <a:pt x="6767331" y="1927859"/>
                  <a:pt x="6767331" y="1927859"/>
                  <a:pt x="6767331" y="1927859"/>
                </a:cubicBezTo>
                <a:cubicBezTo>
                  <a:pt x="6767331" y="1927859"/>
                  <a:pt x="6767329" y="1932272"/>
                  <a:pt x="6771744" y="1932272"/>
                </a:cubicBezTo>
                <a:cubicBezTo>
                  <a:pt x="6780571" y="1945513"/>
                  <a:pt x="6793810" y="1958754"/>
                  <a:pt x="6807051" y="1971993"/>
                </a:cubicBezTo>
                <a:cubicBezTo>
                  <a:pt x="6802634" y="1971993"/>
                  <a:pt x="6802634" y="1971993"/>
                  <a:pt x="6802634" y="1976406"/>
                </a:cubicBezTo>
                <a:cubicBezTo>
                  <a:pt x="6798220" y="1971993"/>
                  <a:pt x="6798220" y="1971993"/>
                  <a:pt x="6798220" y="1971993"/>
                </a:cubicBezTo>
                <a:cubicBezTo>
                  <a:pt x="6798224" y="1967580"/>
                  <a:pt x="6793810" y="1967580"/>
                  <a:pt x="6793810" y="1967580"/>
                </a:cubicBezTo>
                <a:cubicBezTo>
                  <a:pt x="6793810" y="1967580"/>
                  <a:pt x="6793810" y="1971993"/>
                  <a:pt x="6793810" y="1971993"/>
                </a:cubicBezTo>
                <a:cubicBezTo>
                  <a:pt x="6798224" y="1976406"/>
                  <a:pt x="6798224" y="1976406"/>
                  <a:pt x="6798224" y="1976406"/>
                </a:cubicBezTo>
                <a:cubicBezTo>
                  <a:pt x="6798224" y="1976406"/>
                  <a:pt x="6802634" y="1980820"/>
                  <a:pt x="6802634" y="1980820"/>
                </a:cubicBezTo>
                <a:cubicBezTo>
                  <a:pt x="6807051" y="1980820"/>
                  <a:pt x="6807051" y="1980820"/>
                  <a:pt x="6807051" y="1980820"/>
                </a:cubicBezTo>
                <a:cubicBezTo>
                  <a:pt x="6807051" y="1980820"/>
                  <a:pt x="6807051" y="1980820"/>
                  <a:pt x="6811465" y="1980820"/>
                </a:cubicBezTo>
                <a:cubicBezTo>
                  <a:pt x="6820290" y="1994059"/>
                  <a:pt x="6833529" y="2007300"/>
                  <a:pt x="6842356" y="2020539"/>
                </a:cubicBezTo>
                <a:cubicBezTo>
                  <a:pt x="6842356" y="2020539"/>
                  <a:pt x="6842356" y="2020539"/>
                  <a:pt x="6846767" y="2020540"/>
                </a:cubicBezTo>
                <a:lnTo>
                  <a:pt x="6850210" y="2025459"/>
                </a:lnTo>
                <a:lnTo>
                  <a:pt x="6856480" y="2014366"/>
                </a:lnTo>
                <a:lnTo>
                  <a:pt x="6851182" y="2007300"/>
                </a:lnTo>
                <a:cubicBezTo>
                  <a:pt x="6846767" y="2002887"/>
                  <a:pt x="6837943" y="1994058"/>
                  <a:pt x="6833529" y="1985233"/>
                </a:cubicBezTo>
                <a:cubicBezTo>
                  <a:pt x="6833529" y="1985233"/>
                  <a:pt x="6833529" y="1980820"/>
                  <a:pt x="6833529" y="1980820"/>
                </a:cubicBezTo>
                <a:cubicBezTo>
                  <a:pt x="6829114" y="1980820"/>
                  <a:pt x="6829114" y="1976406"/>
                  <a:pt x="6829114" y="1976406"/>
                </a:cubicBezTo>
                <a:cubicBezTo>
                  <a:pt x="6824703" y="1976406"/>
                  <a:pt x="6824703" y="1976406"/>
                  <a:pt x="6824703" y="1976406"/>
                </a:cubicBezTo>
                <a:cubicBezTo>
                  <a:pt x="6824703" y="1976406"/>
                  <a:pt x="6824703" y="1976406"/>
                  <a:pt x="6824703" y="1971993"/>
                </a:cubicBezTo>
                <a:cubicBezTo>
                  <a:pt x="6798224" y="1941100"/>
                  <a:pt x="6771744" y="1910206"/>
                  <a:pt x="6749678" y="1888139"/>
                </a:cubicBezTo>
                <a:cubicBezTo>
                  <a:pt x="6749678" y="1883726"/>
                  <a:pt x="6749678" y="1879314"/>
                  <a:pt x="6745263" y="1879314"/>
                </a:cubicBezTo>
                <a:cubicBezTo>
                  <a:pt x="6745263" y="1874899"/>
                  <a:pt x="6745263" y="1874899"/>
                  <a:pt x="6745263" y="1874899"/>
                </a:cubicBezTo>
                <a:cubicBezTo>
                  <a:pt x="6745263" y="1874899"/>
                  <a:pt x="6745263" y="1870486"/>
                  <a:pt x="6740851" y="1870485"/>
                </a:cubicBezTo>
                <a:cubicBezTo>
                  <a:pt x="6736436" y="1870486"/>
                  <a:pt x="6736436" y="1870486"/>
                  <a:pt x="6736436" y="1870486"/>
                </a:cubicBezTo>
                <a:cubicBezTo>
                  <a:pt x="6723198" y="1857246"/>
                  <a:pt x="6696717" y="1826352"/>
                  <a:pt x="6701129" y="1839592"/>
                </a:cubicBezTo>
                <a:cubicBezTo>
                  <a:pt x="6701129" y="1839592"/>
                  <a:pt x="6701129" y="1839592"/>
                  <a:pt x="6696717" y="1835180"/>
                </a:cubicBezTo>
                <a:cubicBezTo>
                  <a:pt x="6696717" y="1830766"/>
                  <a:pt x="6687890" y="1830765"/>
                  <a:pt x="6687890" y="1830765"/>
                </a:cubicBezTo>
                <a:lnTo>
                  <a:pt x="6687890" y="1839408"/>
                </a:lnTo>
                <a:lnTo>
                  <a:pt x="6679066" y="1830214"/>
                </a:lnTo>
                <a:lnTo>
                  <a:pt x="6665872" y="1826366"/>
                </a:lnTo>
                <a:lnTo>
                  <a:pt x="6665783" y="1826272"/>
                </a:lnTo>
                <a:lnTo>
                  <a:pt x="6657551" y="1810905"/>
                </a:lnTo>
                <a:cubicBezTo>
                  <a:pt x="6652584" y="1806493"/>
                  <a:pt x="6645964" y="1802079"/>
                  <a:pt x="6639347" y="1795459"/>
                </a:cubicBezTo>
                <a:cubicBezTo>
                  <a:pt x="6639347" y="1795459"/>
                  <a:pt x="6639347" y="1791046"/>
                  <a:pt x="6639347" y="1791046"/>
                </a:cubicBezTo>
                <a:cubicBezTo>
                  <a:pt x="6634931" y="1791044"/>
                  <a:pt x="6634931" y="1786632"/>
                  <a:pt x="6634931" y="1791044"/>
                </a:cubicBezTo>
                <a:cubicBezTo>
                  <a:pt x="6634931" y="1791044"/>
                  <a:pt x="6634931" y="1791044"/>
                  <a:pt x="6630516" y="1791046"/>
                </a:cubicBezTo>
                <a:cubicBezTo>
                  <a:pt x="6626106" y="1786632"/>
                  <a:pt x="6626106" y="1782220"/>
                  <a:pt x="6626106" y="1777806"/>
                </a:cubicBezTo>
                <a:cubicBezTo>
                  <a:pt x="6630516" y="1782220"/>
                  <a:pt x="6630516" y="1782220"/>
                  <a:pt x="6630516" y="1782220"/>
                </a:cubicBezTo>
                <a:cubicBezTo>
                  <a:pt x="6634931" y="1786632"/>
                  <a:pt x="6639347" y="1786632"/>
                  <a:pt x="6639347" y="1786632"/>
                </a:cubicBezTo>
                <a:cubicBezTo>
                  <a:pt x="6639347" y="1782219"/>
                  <a:pt x="6639346" y="1777806"/>
                  <a:pt x="6634931" y="1777805"/>
                </a:cubicBezTo>
                <a:cubicBezTo>
                  <a:pt x="6634931" y="1773392"/>
                  <a:pt x="6634931" y="1773392"/>
                  <a:pt x="6634931" y="1773392"/>
                </a:cubicBezTo>
                <a:cubicBezTo>
                  <a:pt x="6639347" y="1773392"/>
                  <a:pt x="6652584" y="1795460"/>
                  <a:pt x="6656998" y="1791046"/>
                </a:cubicBezTo>
                <a:cubicBezTo>
                  <a:pt x="6612866" y="1751326"/>
                  <a:pt x="6564318" y="1698366"/>
                  <a:pt x="6515773" y="1654232"/>
                </a:cubicBezTo>
                <a:cubicBezTo>
                  <a:pt x="6511361" y="1649819"/>
                  <a:pt x="6502532" y="1645405"/>
                  <a:pt x="6498119" y="1640992"/>
                </a:cubicBezTo>
                <a:cubicBezTo>
                  <a:pt x="6493708" y="1640992"/>
                  <a:pt x="6498119" y="1640992"/>
                  <a:pt x="6493708" y="1636580"/>
                </a:cubicBezTo>
                <a:cubicBezTo>
                  <a:pt x="6453988" y="1601272"/>
                  <a:pt x="6401029" y="1561552"/>
                  <a:pt x="6343655" y="1526246"/>
                </a:cubicBezTo>
                <a:cubicBezTo>
                  <a:pt x="6339239" y="1521832"/>
                  <a:pt x="6339242" y="1517419"/>
                  <a:pt x="6334829" y="1517419"/>
                </a:cubicBezTo>
                <a:cubicBezTo>
                  <a:pt x="6339242" y="1517419"/>
                  <a:pt x="6343654" y="1517418"/>
                  <a:pt x="6348068" y="1526246"/>
                </a:cubicBezTo>
                <a:cubicBezTo>
                  <a:pt x="6348069" y="1521832"/>
                  <a:pt x="6352482" y="1521832"/>
                  <a:pt x="6356895" y="1526246"/>
                </a:cubicBezTo>
                <a:cubicBezTo>
                  <a:pt x="6352483" y="1530658"/>
                  <a:pt x="6370136" y="1535072"/>
                  <a:pt x="6374548" y="1535072"/>
                </a:cubicBezTo>
                <a:cubicBezTo>
                  <a:pt x="6374548" y="1535072"/>
                  <a:pt x="6374548" y="1539486"/>
                  <a:pt x="6378962" y="1539486"/>
                </a:cubicBezTo>
                <a:cubicBezTo>
                  <a:pt x="6378962" y="1539486"/>
                  <a:pt x="6383376" y="1539486"/>
                  <a:pt x="6383376" y="1539486"/>
                </a:cubicBezTo>
                <a:cubicBezTo>
                  <a:pt x="6396615" y="1543899"/>
                  <a:pt x="6427507" y="1561552"/>
                  <a:pt x="6423095" y="1557139"/>
                </a:cubicBezTo>
                <a:cubicBezTo>
                  <a:pt x="6418682" y="1557139"/>
                  <a:pt x="6418682" y="1552725"/>
                  <a:pt x="6414267" y="1552725"/>
                </a:cubicBezTo>
                <a:cubicBezTo>
                  <a:pt x="6418682" y="1552725"/>
                  <a:pt x="6423096" y="1552725"/>
                  <a:pt x="6423096" y="1552725"/>
                </a:cubicBezTo>
                <a:cubicBezTo>
                  <a:pt x="6423096" y="1552725"/>
                  <a:pt x="6423096" y="1548312"/>
                  <a:pt x="6418682" y="1543899"/>
                </a:cubicBezTo>
                <a:cubicBezTo>
                  <a:pt x="6418682" y="1543899"/>
                  <a:pt x="6418682" y="1543899"/>
                  <a:pt x="6423096" y="1543898"/>
                </a:cubicBezTo>
                <a:cubicBezTo>
                  <a:pt x="6423096" y="1543898"/>
                  <a:pt x="6423096" y="1548312"/>
                  <a:pt x="6427507" y="1548312"/>
                </a:cubicBezTo>
                <a:cubicBezTo>
                  <a:pt x="6427507" y="1548312"/>
                  <a:pt x="6427507" y="1548312"/>
                  <a:pt x="6431921" y="1548310"/>
                </a:cubicBezTo>
                <a:cubicBezTo>
                  <a:pt x="6445161" y="1557139"/>
                  <a:pt x="6453988" y="1561552"/>
                  <a:pt x="6458401" y="1561552"/>
                </a:cubicBezTo>
                <a:cubicBezTo>
                  <a:pt x="6462814" y="1561552"/>
                  <a:pt x="6462814" y="1561552"/>
                  <a:pt x="6462814" y="1561552"/>
                </a:cubicBezTo>
                <a:cubicBezTo>
                  <a:pt x="6462814" y="1561552"/>
                  <a:pt x="6462814" y="1561552"/>
                  <a:pt x="6458402" y="1557138"/>
                </a:cubicBezTo>
                <a:cubicBezTo>
                  <a:pt x="6462814" y="1561552"/>
                  <a:pt x="6462814" y="1557139"/>
                  <a:pt x="6458402" y="1552725"/>
                </a:cubicBezTo>
                <a:cubicBezTo>
                  <a:pt x="6489293" y="1574792"/>
                  <a:pt x="6511362" y="1583619"/>
                  <a:pt x="6537839" y="1596859"/>
                </a:cubicBezTo>
                <a:cubicBezTo>
                  <a:pt x="6559906" y="1610098"/>
                  <a:pt x="6581975" y="1623339"/>
                  <a:pt x="6612866" y="1645405"/>
                </a:cubicBezTo>
                <a:cubicBezTo>
                  <a:pt x="6608452" y="1640992"/>
                  <a:pt x="6612866" y="1640992"/>
                  <a:pt x="6617277" y="1645405"/>
                </a:cubicBezTo>
                <a:cubicBezTo>
                  <a:pt x="6617277" y="1645405"/>
                  <a:pt x="6617277" y="1645405"/>
                  <a:pt x="6617277" y="1649819"/>
                </a:cubicBezTo>
                <a:cubicBezTo>
                  <a:pt x="6617277" y="1649819"/>
                  <a:pt x="6621689" y="1649819"/>
                  <a:pt x="6621689" y="1649819"/>
                </a:cubicBezTo>
                <a:cubicBezTo>
                  <a:pt x="6626106" y="1654232"/>
                  <a:pt x="6626106" y="1654232"/>
                  <a:pt x="6626106" y="1654232"/>
                </a:cubicBezTo>
                <a:cubicBezTo>
                  <a:pt x="6639346" y="1663059"/>
                  <a:pt x="6639346" y="1663059"/>
                  <a:pt x="6639346" y="1663059"/>
                </a:cubicBezTo>
                <a:cubicBezTo>
                  <a:pt x="6639347" y="1658646"/>
                  <a:pt x="6643759" y="1663059"/>
                  <a:pt x="6648172" y="1663058"/>
                </a:cubicBezTo>
                <a:cubicBezTo>
                  <a:pt x="6639347" y="1654232"/>
                  <a:pt x="6639347" y="1658646"/>
                  <a:pt x="6630516" y="1654232"/>
                </a:cubicBezTo>
                <a:cubicBezTo>
                  <a:pt x="6630516" y="1654232"/>
                  <a:pt x="6630516" y="1649818"/>
                  <a:pt x="6630516" y="1649818"/>
                </a:cubicBezTo>
                <a:cubicBezTo>
                  <a:pt x="6630516" y="1649818"/>
                  <a:pt x="6630516" y="1649818"/>
                  <a:pt x="6634931" y="1649819"/>
                </a:cubicBezTo>
                <a:cubicBezTo>
                  <a:pt x="6634931" y="1645405"/>
                  <a:pt x="6630516" y="1645405"/>
                  <a:pt x="6630516" y="1645405"/>
                </a:cubicBezTo>
                <a:cubicBezTo>
                  <a:pt x="6630516" y="1645405"/>
                  <a:pt x="6626106" y="1645405"/>
                  <a:pt x="6626106" y="1645405"/>
                </a:cubicBezTo>
                <a:cubicBezTo>
                  <a:pt x="6621689" y="1640992"/>
                  <a:pt x="6621689" y="1640992"/>
                  <a:pt x="6621689" y="1640992"/>
                </a:cubicBezTo>
                <a:cubicBezTo>
                  <a:pt x="6617277" y="1636580"/>
                  <a:pt x="6604038" y="1636580"/>
                  <a:pt x="6608454" y="1632165"/>
                </a:cubicBezTo>
                <a:cubicBezTo>
                  <a:pt x="6604038" y="1623339"/>
                  <a:pt x="6604038" y="1636580"/>
                  <a:pt x="6599624" y="1632165"/>
                </a:cubicBezTo>
                <a:cubicBezTo>
                  <a:pt x="6595215" y="1627752"/>
                  <a:pt x="6599624" y="1627752"/>
                  <a:pt x="6599624" y="1623339"/>
                </a:cubicBezTo>
                <a:cubicBezTo>
                  <a:pt x="6590799" y="1618926"/>
                  <a:pt x="6568731" y="1610098"/>
                  <a:pt x="6568731" y="1610098"/>
                </a:cubicBezTo>
                <a:cubicBezTo>
                  <a:pt x="6551080" y="1601271"/>
                  <a:pt x="6524602" y="1579205"/>
                  <a:pt x="6515773" y="1574792"/>
                </a:cubicBezTo>
                <a:cubicBezTo>
                  <a:pt x="6511362" y="1570379"/>
                  <a:pt x="6515773" y="1574792"/>
                  <a:pt x="6515773" y="1579205"/>
                </a:cubicBezTo>
                <a:cubicBezTo>
                  <a:pt x="6515773" y="1574792"/>
                  <a:pt x="6506947" y="1570379"/>
                  <a:pt x="6506947" y="1570379"/>
                </a:cubicBezTo>
                <a:cubicBezTo>
                  <a:pt x="6506947" y="1570379"/>
                  <a:pt x="6498119" y="1570379"/>
                  <a:pt x="6498119" y="1570379"/>
                </a:cubicBezTo>
                <a:cubicBezTo>
                  <a:pt x="6493708" y="1565965"/>
                  <a:pt x="6502532" y="1565964"/>
                  <a:pt x="6498119" y="1565965"/>
                </a:cubicBezTo>
                <a:cubicBezTo>
                  <a:pt x="6493708" y="1557139"/>
                  <a:pt x="6484877" y="1565965"/>
                  <a:pt x="6489293" y="1557139"/>
                </a:cubicBezTo>
                <a:cubicBezTo>
                  <a:pt x="6471640" y="1552725"/>
                  <a:pt x="6436335" y="1539485"/>
                  <a:pt x="6427507" y="1526246"/>
                </a:cubicBezTo>
                <a:cubicBezTo>
                  <a:pt x="6431922" y="1526246"/>
                  <a:pt x="6431921" y="1530658"/>
                  <a:pt x="6427507" y="1535072"/>
                </a:cubicBezTo>
                <a:cubicBezTo>
                  <a:pt x="6396616" y="1513005"/>
                  <a:pt x="6348069" y="1486524"/>
                  <a:pt x="6330415" y="1482112"/>
                </a:cubicBezTo>
                <a:cubicBezTo>
                  <a:pt x="6321590" y="1477698"/>
                  <a:pt x="6273042" y="1442392"/>
                  <a:pt x="6250975" y="1442392"/>
                </a:cubicBezTo>
                <a:cubicBezTo>
                  <a:pt x="6242148" y="1437979"/>
                  <a:pt x="6250975" y="1442392"/>
                  <a:pt x="6250977" y="1437977"/>
                </a:cubicBezTo>
                <a:cubicBezTo>
                  <a:pt x="6237737" y="1437977"/>
                  <a:pt x="6211254" y="1420325"/>
                  <a:pt x="6198016" y="1411498"/>
                </a:cubicBezTo>
                <a:cubicBezTo>
                  <a:pt x="6198016" y="1411498"/>
                  <a:pt x="6206844" y="1415912"/>
                  <a:pt x="6211253" y="1411498"/>
                </a:cubicBezTo>
                <a:cubicBezTo>
                  <a:pt x="6180364" y="1402671"/>
                  <a:pt x="6189189" y="1407085"/>
                  <a:pt x="6193603" y="1415913"/>
                </a:cubicBezTo>
                <a:cubicBezTo>
                  <a:pt x="6158297" y="1398259"/>
                  <a:pt x="6153884" y="1398259"/>
                  <a:pt x="6136229" y="1380605"/>
                </a:cubicBezTo>
                <a:cubicBezTo>
                  <a:pt x="6136229" y="1380605"/>
                  <a:pt x="6131816" y="1376192"/>
                  <a:pt x="6131816" y="1376192"/>
                </a:cubicBezTo>
                <a:cubicBezTo>
                  <a:pt x="6131816" y="1376192"/>
                  <a:pt x="6131816" y="1376192"/>
                  <a:pt x="6127403" y="1376192"/>
                </a:cubicBezTo>
                <a:cubicBezTo>
                  <a:pt x="6127403" y="1376192"/>
                  <a:pt x="6127403" y="1380604"/>
                  <a:pt x="6127403" y="1380604"/>
                </a:cubicBezTo>
                <a:cubicBezTo>
                  <a:pt x="6127403" y="1380604"/>
                  <a:pt x="6122989" y="1380605"/>
                  <a:pt x="6118577" y="1376192"/>
                </a:cubicBezTo>
                <a:cubicBezTo>
                  <a:pt x="6118577" y="1376192"/>
                  <a:pt x="6118577" y="1376192"/>
                  <a:pt x="6122990" y="1376191"/>
                </a:cubicBezTo>
                <a:cubicBezTo>
                  <a:pt x="6122990" y="1376191"/>
                  <a:pt x="6122990" y="1376191"/>
                  <a:pt x="6122990" y="1371777"/>
                </a:cubicBezTo>
                <a:cubicBezTo>
                  <a:pt x="6118577" y="1371777"/>
                  <a:pt x="6118577" y="1371777"/>
                  <a:pt x="6114162" y="1371777"/>
                </a:cubicBezTo>
                <a:cubicBezTo>
                  <a:pt x="6109748" y="1367364"/>
                  <a:pt x="6109748" y="1367364"/>
                  <a:pt x="6109748" y="1367364"/>
                </a:cubicBezTo>
                <a:cubicBezTo>
                  <a:pt x="6105338" y="1362952"/>
                  <a:pt x="6083269" y="1354125"/>
                  <a:pt x="6096509" y="1367364"/>
                </a:cubicBezTo>
                <a:cubicBezTo>
                  <a:pt x="6092098" y="1362952"/>
                  <a:pt x="6092098" y="1362952"/>
                  <a:pt x="6087683" y="1362951"/>
                </a:cubicBezTo>
                <a:cubicBezTo>
                  <a:pt x="6087683" y="1362951"/>
                  <a:pt x="6087683" y="1367365"/>
                  <a:pt x="6092098" y="1367364"/>
                </a:cubicBezTo>
                <a:cubicBezTo>
                  <a:pt x="6092098" y="1367364"/>
                  <a:pt x="6092098" y="1371777"/>
                  <a:pt x="6096508" y="1371777"/>
                </a:cubicBezTo>
                <a:cubicBezTo>
                  <a:pt x="6092098" y="1371777"/>
                  <a:pt x="6087683" y="1371777"/>
                  <a:pt x="6087683" y="1371777"/>
                </a:cubicBezTo>
                <a:cubicBezTo>
                  <a:pt x="6083269" y="1367365"/>
                  <a:pt x="6074443" y="1362952"/>
                  <a:pt x="6061203" y="1358538"/>
                </a:cubicBezTo>
                <a:cubicBezTo>
                  <a:pt x="6043550" y="1349712"/>
                  <a:pt x="6025896" y="1340884"/>
                  <a:pt x="6012656" y="1336472"/>
                </a:cubicBezTo>
                <a:cubicBezTo>
                  <a:pt x="6008241" y="1336472"/>
                  <a:pt x="6008244" y="1332058"/>
                  <a:pt x="6008244" y="1332058"/>
                </a:cubicBezTo>
                <a:cubicBezTo>
                  <a:pt x="6008244" y="1332058"/>
                  <a:pt x="6003831" y="1332058"/>
                  <a:pt x="6003831" y="1332058"/>
                </a:cubicBezTo>
                <a:cubicBezTo>
                  <a:pt x="5995002" y="1332058"/>
                  <a:pt x="5986176" y="1327644"/>
                  <a:pt x="5981763" y="1323231"/>
                </a:cubicBezTo>
                <a:cubicBezTo>
                  <a:pt x="5977350" y="1323231"/>
                  <a:pt x="5968523" y="1318819"/>
                  <a:pt x="5964112" y="1318819"/>
                </a:cubicBezTo>
                <a:cubicBezTo>
                  <a:pt x="5955283" y="1314404"/>
                  <a:pt x="5942044" y="1305577"/>
                  <a:pt x="5933218" y="1301165"/>
                </a:cubicBezTo>
                <a:cubicBezTo>
                  <a:pt x="5933218" y="1296751"/>
                  <a:pt x="5933218" y="1296751"/>
                  <a:pt x="5933218" y="1296751"/>
                </a:cubicBezTo>
                <a:cubicBezTo>
                  <a:pt x="5928803" y="1296752"/>
                  <a:pt x="5928803" y="1296752"/>
                  <a:pt x="5924391" y="1296752"/>
                </a:cubicBezTo>
                <a:cubicBezTo>
                  <a:pt x="5919978" y="1292337"/>
                  <a:pt x="5919979" y="1296752"/>
                  <a:pt x="5919979" y="1296752"/>
                </a:cubicBezTo>
                <a:cubicBezTo>
                  <a:pt x="5924391" y="1301164"/>
                  <a:pt x="5924391" y="1301164"/>
                  <a:pt x="5924391" y="1301164"/>
                </a:cubicBezTo>
                <a:cubicBezTo>
                  <a:pt x="5915563" y="1296752"/>
                  <a:pt x="5902324" y="1283510"/>
                  <a:pt x="5893498" y="1287925"/>
                </a:cubicBezTo>
                <a:cubicBezTo>
                  <a:pt x="5893498" y="1283512"/>
                  <a:pt x="5893498" y="1283512"/>
                  <a:pt x="5889084" y="1283512"/>
                </a:cubicBezTo>
                <a:cubicBezTo>
                  <a:pt x="5884670" y="1279098"/>
                  <a:pt x="5884670" y="1283510"/>
                  <a:pt x="5884670" y="1283510"/>
                </a:cubicBezTo>
                <a:cubicBezTo>
                  <a:pt x="5871431" y="1274684"/>
                  <a:pt x="5858191" y="1283512"/>
                  <a:pt x="5853777" y="1274685"/>
                </a:cubicBezTo>
                <a:cubicBezTo>
                  <a:pt x="5858191" y="1274685"/>
                  <a:pt x="5858191" y="1274685"/>
                  <a:pt x="5858191" y="1274685"/>
                </a:cubicBezTo>
                <a:cubicBezTo>
                  <a:pt x="5867017" y="1279098"/>
                  <a:pt x="5871431" y="1279098"/>
                  <a:pt x="5871431" y="1274684"/>
                </a:cubicBezTo>
                <a:cubicBezTo>
                  <a:pt x="5871431" y="1274684"/>
                  <a:pt x="5867017" y="1270270"/>
                  <a:pt x="5862604" y="1270271"/>
                </a:cubicBezTo>
                <a:cubicBezTo>
                  <a:pt x="5858191" y="1265858"/>
                  <a:pt x="5858191" y="1265858"/>
                  <a:pt x="5858191" y="1265858"/>
                </a:cubicBezTo>
                <a:cubicBezTo>
                  <a:pt x="5858191" y="1257032"/>
                  <a:pt x="5871431" y="1261445"/>
                  <a:pt x="5875845" y="1270271"/>
                </a:cubicBezTo>
                <a:cubicBezTo>
                  <a:pt x="5871431" y="1261445"/>
                  <a:pt x="5893498" y="1265858"/>
                  <a:pt x="5880257" y="1261445"/>
                </a:cubicBezTo>
                <a:cubicBezTo>
                  <a:pt x="5871431" y="1270271"/>
                  <a:pt x="5867017" y="1243791"/>
                  <a:pt x="5849364" y="1248204"/>
                </a:cubicBezTo>
                <a:cubicBezTo>
                  <a:pt x="5844951" y="1243791"/>
                  <a:pt x="5844951" y="1243791"/>
                  <a:pt x="5844951" y="1243791"/>
                </a:cubicBezTo>
                <a:cubicBezTo>
                  <a:pt x="5844951" y="1243791"/>
                  <a:pt x="5840538" y="1243791"/>
                  <a:pt x="5840538" y="1243791"/>
                </a:cubicBezTo>
                <a:cubicBezTo>
                  <a:pt x="5836125" y="1239379"/>
                  <a:pt x="5836125" y="1243791"/>
                  <a:pt x="5836125" y="1243791"/>
                </a:cubicBezTo>
                <a:cubicBezTo>
                  <a:pt x="5840538" y="1243791"/>
                  <a:pt x="5840538" y="1248204"/>
                  <a:pt x="5840538" y="1248204"/>
                </a:cubicBezTo>
                <a:cubicBezTo>
                  <a:pt x="5836125" y="1248204"/>
                  <a:pt x="5827298" y="1243791"/>
                  <a:pt x="5827298" y="1248204"/>
                </a:cubicBezTo>
                <a:cubicBezTo>
                  <a:pt x="5831713" y="1252618"/>
                  <a:pt x="5822884" y="1248204"/>
                  <a:pt x="5822882" y="1252618"/>
                </a:cubicBezTo>
                <a:cubicBezTo>
                  <a:pt x="5831713" y="1257031"/>
                  <a:pt x="5836125" y="1257032"/>
                  <a:pt x="5844951" y="1261445"/>
                </a:cubicBezTo>
                <a:cubicBezTo>
                  <a:pt x="5840538" y="1261445"/>
                  <a:pt x="5840538" y="1261445"/>
                  <a:pt x="5840538" y="1261445"/>
                </a:cubicBezTo>
                <a:cubicBezTo>
                  <a:pt x="5836125" y="1261445"/>
                  <a:pt x="5831711" y="1261445"/>
                  <a:pt x="5831713" y="1265858"/>
                </a:cubicBezTo>
                <a:lnTo>
                  <a:pt x="5839320" y="1269662"/>
                </a:lnTo>
                <a:lnTo>
                  <a:pt x="5831160" y="1269168"/>
                </a:lnTo>
                <a:cubicBezTo>
                  <a:pt x="5825091" y="1266961"/>
                  <a:pt x="5818471" y="1263651"/>
                  <a:pt x="5809645" y="1261445"/>
                </a:cubicBezTo>
                <a:cubicBezTo>
                  <a:pt x="5836125" y="1279098"/>
                  <a:pt x="5805232" y="1265858"/>
                  <a:pt x="5796403" y="1274685"/>
                </a:cubicBezTo>
                <a:cubicBezTo>
                  <a:pt x="5791991" y="1270271"/>
                  <a:pt x="5800818" y="1270270"/>
                  <a:pt x="5800818" y="1270270"/>
                </a:cubicBezTo>
                <a:cubicBezTo>
                  <a:pt x="5800818" y="1265858"/>
                  <a:pt x="5800818" y="1265858"/>
                  <a:pt x="5800818" y="1265858"/>
                </a:cubicBezTo>
                <a:cubicBezTo>
                  <a:pt x="5805232" y="1265858"/>
                  <a:pt x="5805232" y="1265858"/>
                  <a:pt x="5800818" y="1261445"/>
                </a:cubicBezTo>
                <a:cubicBezTo>
                  <a:pt x="5800818" y="1261445"/>
                  <a:pt x="5796403" y="1261445"/>
                  <a:pt x="5791991" y="1261443"/>
                </a:cubicBezTo>
                <a:cubicBezTo>
                  <a:pt x="5787579" y="1261443"/>
                  <a:pt x="5787579" y="1261443"/>
                  <a:pt x="5787579" y="1261443"/>
                </a:cubicBezTo>
                <a:cubicBezTo>
                  <a:pt x="5783164" y="1257031"/>
                  <a:pt x="5787579" y="1252618"/>
                  <a:pt x="5778750" y="1252618"/>
                </a:cubicBezTo>
                <a:cubicBezTo>
                  <a:pt x="5783165" y="1252618"/>
                  <a:pt x="5783165" y="1252618"/>
                  <a:pt x="5787579" y="1252618"/>
                </a:cubicBezTo>
                <a:cubicBezTo>
                  <a:pt x="5791991" y="1252618"/>
                  <a:pt x="5791989" y="1248203"/>
                  <a:pt x="5787579" y="1248203"/>
                </a:cubicBezTo>
                <a:cubicBezTo>
                  <a:pt x="5787579" y="1243791"/>
                  <a:pt x="5783164" y="1243790"/>
                  <a:pt x="5778750" y="1243791"/>
                </a:cubicBezTo>
                <a:cubicBezTo>
                  <a:pt x="5774339" y="1243791"/>
                  <a:pt x="5774339" y="1243791"/>
                  <a:pt x="5769923" y="1243791"/>
                </a:cubicBezTo>
                <a:cubicBezTo>
                  <a:pt x="5761100" y="1243791"/>
                  <a:pt x="5752269" y="1248204"/>
                  <a:pt x="5761100" y="1252617"/>
                </a:cubicBezTo>
                <a:cubicBezTo>
                  <a:pt x="5756685" y="1252618"/>
                  <a:pt x="5756685" y="1252618"/>
                  <a:pt x="5756685" y="1257032"/>
                </a:cubicBezTo>
                <a:cubicBezTo>
                  <a:pt x="5756685" y="1257032"/>
                  <a:pt x="5756685" y="1257032"/>
                  <a:pt x="5761100" y="1261445"/>
                </a:cubicBezTo>
                <a:cubicBezTo>
                  <a:pt x="5756684" y="1261443"/>
                  <a:pt x="5747859" y="1257031"/>
                  <a:pt x="5739030" y="1257032"/>
                </a:cubicBezTo>
                <a:cubicBezTo>
                  <a:pt x="5747859" y="1257031"/>
                  <a:pt x="5756684" y="1261443"/>
                  <a:pt x="5752271" y="1257032"/>
                </a:cubicBezTo>
                <a:cubicBezTo>
                  <a:pt x="5747859" y="1248204"/>
                  <a:pt x="5739030" y="1257032"/>
                  <a:pt x="5734619" y="1248204"/>
                </a:cubicBezTo>
                <a:cubicBezTo>
                  <a:pt x="5734616" y="1243790"/>
                  <a:pt x="5734616" y="1243790"/>
                  <a:pt x="5734616" y="1243790"/>
                </a:cubicBezTo>
                <a:cubicBezTo>
                  <a:pt x="5734616" y="1243790"/>
                  <a:pt x="5734616" y="1243790"/>
                  <a:pt x="5730206" y="1243791"/>
                </a:cubicBezTo>
                <a:cubicBezTo>
                  <a:pt x="5730206" y="1243791"/>
                  <a:pt x="5730206" y="1243791"/>
                  <a:pt x="5725793" y="1243791"/>
                </a:cubicBezTo>
                <a:cubicBezTo>
                  <a:pt x="5725793" y="1248204"/>
                  <a:pt x="5725793" y="1248204"/>
                  <a:pt x="5725793" y="1248204"/>
                </a:cubicBezTo>
                <a:cubicBezTo>
                  <a:pt x="5721376" y="1243791"/>
                  <a:pt x="5721376" y="1243791"/>
                  <a:pt x="5716966" y="1239379"/>
                </a:cubicBezTo>
                <a:cubicBezTo>
                  <a:pt x="5708137" y="1243791"/>
                  <a:pt x="5699311" y="1239379"/>
                  <a:pt x="5690487" y="1239379"/>
                </a:cubicBezTo>
                <a:cubicBezTo>
                  <a:pt x="5694898" y="1239377"/>
                  <a:pt x="5699311" y="1239379"/>
                  <a:pt x="5699311" y="1239379"/>
                </a:cubicBezTo>
                <a:cubicBezTo>
                  <a:pt x="5681658" y="1234965"/>
                  <a:pt x="5686072" y="1239379"/>
                  <a:pt x="5672833" y="1230551"/>
                </a:cubicBezTo>
                <a:cubicBezTo>
                  <a:pt x="5677245" y="1230551"/>
                  <a:pt x="5677245" y="1226137"/>
                  <a:pt x="5677245" y="1226137"/>
                </a:cubicBezTo>
                <a:cubicBezTo>
                  <a:pt x="5677245" y="1226137"/>
                  <a:pt x="5672832" y="1226137"/>
                  <a:pt x="5672832" y="1226137"/>
                </a:cubicBezTo>
                <a:cubicBezTo>
                  <a:pt x="5672833" y="1221725"/>
                  <a:pt x="5672833" y="1221725"/>
                  <a:pt x="5672833" y="1221725"/>
                </a:cubicBezTo>
                <a:cubicBezTo>
                  <a:pt x="5699311" y="1230551"/>
                  <a:pt x="5677245" y="1221725"/>
                  <a:pt x="5677245" y="1217312"/>
                </a:cubicBezTo>
                <a:cubicBezTo>
                  <a:pt x="5690487" y="1221725"/>
                  <a:pt x="5703727" y="1226137"/>
                  <a:pt x="5716966" y="1226137"/>
                </a:cubicBezTo>
                <a:cubicBezTo>
                  <a:pt x="5716966" y="1230551"/>
                  <a:pt x="5716966" y="1230551"/>
                  <a:pt x="5716966" y="1230551"/>
                </a:cubicBezTo>
                <a:cubicBezTo>
                  <a:pt x="5725791" y="1234965"/>
                  <a:pt x="5730206" y="1234965"/>
                  <a:pt x="5734619" y="1234965"/>
                </a:cubicBezTo>
                <a:cubicBezTo>
                  <a:pt x="5725793" y="1230551"/>
                  <a:pt x="5721380" y="1230551"/>
                  <a:pt x="5721376" y="1226137"/>
                </a:cubicBezTo>
                <a:cubicBezTo>
                  <a:pt x="5734619" y="1230551"/>
                  <a:pt x="5734616" y="1226137"/>
                  <a:pt x="5743445" y="1230551"/>
                </a:cubicBezTo>
                <a:cubicBezTo>
                  <a:pt x="5743445" y="1230551"/>
                  <a:pt x="5747859" y="1230551"/>
                  <a:pt x="5747859" y="1234965"/>
                </a:cubicBezTo>
                <a:cubicBezTo>
                  <a:pt x="5752269" y="1234965"/>
                  <a:pt x="5752269" y="1234965"/>
                  <a:pt x="5752269" y="1234965"/>
                </a:cubicBezTo>
                <a:cubicBezTo>
                  <a:pt x="5756685" y="1234965"/>
                  <a:pt x="5761100" y="1234965"/>
                  <a:pt x="5756684" y="1230551"/>
                </a:cubicBezTo>
                <a:cubicBezTo>
                  <a:pt x="5752271" y="1226137"/>
                  <a:pt x="5752271" y="1226137"/>
                  <a:pt x="5752271" y="1226137"/>
                </a:cubicBezTo>
                <a:cubicBezTo>
                  <a:pt x="5752271" y="1221726"/>
                  <a:pt x="5747859" y="1221725"/>
                  <a:pt x="5743445" y="1221725"/>
                </a:cubicBezTo>
                <a:cubicBezTo>
                  <a:pt x="5739030" y="1221725"/>
                  <a:pt x="5739030" y="1221725"/>
                  <a:pt x="5739030" y="1221725"/>
                </a:cubicBezTo>
                <a:cubicBezTo>
                  <a:pt x="5739030" y="1226137"/>
                  <a:pt x="5739030" y="1226137"/>
                  <a:pt x="5739030" y="1226137"/>
                </a:cubicBezTo>
                <a:cubicBezTo>
                  <a:pt x="5725793" y="1226137"/>
                  <a:pt x="5694897" y="1212897"/>
                  <a:pt x="5677245" y="1212897"/>
                </a:cubicBezTo>
                <a:cubicBezTo>
                  <a:pt x="5672832" y="1208485"/>
                  <a:pt x="5672832" y="1208485"/>
                  <a:pt x="5672832" y="1208485"/>
                </a:cubicBezTo>
                <a:cubicBezTo>
                  <a:pt x="5672832" y="1208485"/>
                  <a:pt x="5672832" y="1208485"/>
                  <a:pt x="5668419" y="1208486"/>
                </a:cubicBezTo>
                <a:cubicBezTo>
                  <a:pt x="5668419" y="1208486"/>
                  <a:pt x="5664006" y="1208485"/>
                  <a:pt x="5664006" y="1208485"/>
                </a:cubicBezTo>
                <a:cubicBezTo>
                  <a:pt x="5655178" y="1208485"/>
                  <a:pt x="5641938" y="1204071"/>
                  <a:pt x="5637526" y="1199658"/>
                </a:cubicBezTo>
                <a:cubicBezTo>
                  <a:pt x="5637524" y="1204071"/>
                  <a:pt x="5637524" y="1204071"/>
                  <a:pt x="5637524" y="1204071"/>
                </a:cubicBezTo>
                <a:cubicBezTo>
                  <a:pt x="5633113" y="1199658"/>
                  <a:pt x="5633113" y="1199658"/>
                  <a:pt x="5633113" y="1199658"/>
                </a:cubicBezTo>
                <a:cubicBezTo>
                  <a:pt x="5633113" y="1199658"/>
                  <a:pt x="5628699" y="1195245"/>
                  <a:pt x="5624284" y="1195245"/>
                </a:cubicBezTo>
                <a:cubicBezTo>
                  <a:pt x="5624284" y="1195245"/>
                  <a:pt x="5619871" y="1195245"/>
                  <a:pt x="5619871" y="1199658"/>
                </a:cubicBezTo>
                <a:cubicBezTo>
                  <a:pt x="5575740" y="1195245"/>
                  <a:pt x="5553672" y="1182004"/>
                  <a:pt x="5522778" y="1186418"/>
                </a:cubicBezTo>
                <a:cubicBezTo>
                  <a:pt x="5522778" y="1182004"/>
                  <a:pt x="5518366" y="1182004"/>
                  <a:pt x="5513954" y="1182004"/>
                </a:cubicBezTo>
                <a:cubicBezTo>
                  <a:pt x="5513954" y="1182004"/>
                  <a:pt x="5509539" y="1182004"/>
                  <a:pt x="5509539" y="1182004"/>
                </a:cubicBezTo>
                <a:cubicBezTo>
                  <a:pt x="5509539" y="1186418"/>
                  <a:pt x="5509539" y="1186418"/>
                  <a:pt x="5509539" y="1186418"/>
                </a:cubicBezTo>
                <a:cubicBezTo>
                  <a:pt x="5505127" y="1177592"/>
                  <a:pt x="5491886" y="1177592"/>
                  <a:pt x="5483059" y="1177592"/>
                </a:cubicBezTo>
                <a:cubicBezTo>
                  <a:pt x="5483059" y="1177592"/>
                  <a:pt x="5478645" y="1177592"/>
                  <a:pt x="5478645" y="1177592"/>
                </a:cubicBezTo>
                <a:cubicBezTo>
                  <a:pt x="5474234" y="1173177"/>
                  <a:pt x="5474234" y="1173177"/>
                  <a:pt x="5469821" y="1177592"/>
                </a:cubicBezTo>
                <a:cubicBezTo>
                  <a:pt x="5465407" y="1177592"/>
                  <a:pt x="5465407" y="1177592"/>
                  <a:pt x="5465407" y="1177592"/>
                </a:cubicBezTo>
                <a:cubicBezTo>
                  <a:pt x="5465407" y="1177592"/>
                  <a:pt x="5465405" y="1173177"/>
                  <a:pt x="5460994" y="1173177"/>
                </a:cubicBezTo>
                <a:cubicBezTo>
                  <a:pt x="5460994" y="1173177"/>
                  <a:pt x="5460994" y="1173177"/>
                  <a:pt x="5456580" y="1173179"/>
                </a:cubicBezTo>
                <a:cubicBezTo>
                  <a:pt x="5447751" y="1177592"/>
                  <a:pt x="5430102" y="1164351"/>
                  <a:pt x="5430102" y="1173177"/>
                </a:cubicBezTo>
                <a:cubicBezTo>
                  <a:pt x="5430102" y="1173177"/>
                  <a:pt x="5430102" y="1173177"/>
                  <a:pt x="5425686" y="1173177"/>
                </a:cubicBezTo>
                <a:cubicBezTo>
                  <a:pt x="5421273" y="1173177"/>
                  <a:pt x="5416862" y="1173177"/>
                  <a:pt x="5416862" y="1173177"/>
                </a:cubicBezTo>
                <a:cubicBezTo>
                  <a:pt x="5416862" y="1173177"/>
                  <a:pt x="5412447" y="1173177"/>
                  <a:pt x="5412447" y="1173177"/>
                </a:cubicBezTo>
                <a:cubicBezTo>
                  <a:pt x="5408031" y="1164351"/>
                  <a:pt x="5390378" y="1173177"/>
                  <a:pt x="5381553" y="1173177"/>
                </a:cubicBezTo>
                <a:cubicBezTo>
                  <a:pt x="5368313" y="1173177"/>
                  <a:pt x="5377139" y="1164351"/>
                  <a:pt x="5363899" y="1164352"/>
                </a:cubicBezTo>
                <a:cubicBezTo>
                  <a:pt x="5363899" y="1164352"/>
                  <a:pt x="5359487" y="1164351"/>
                  <a:pt x="5359489" y="1159938"/>
                </a:cubicBezTo>
                <a:cubicBezTo>
                  <a:pt x="5359489" y="1159938"/>
                  <a:pt x="5355074" y="1159938"/>
                  <a:pt x="5355074" y="1159938"/>
                </a:cubicBezTo>
                <a:cubicBezTo>
                  <a:pt x="5350658" y="1159938"/>
                  <a:pt x="5350658" y="1159938"/>
                  <a:pt x="5355074" y="1164351"/>
                </a:cubicBezTo>
                <a:cubicBezTo>
                  <a:pt x="5355074" y="1164351"/>
                  <a:pt x="5355074" y="1164351"/>
                  <a:pt x="5359487" y="1164351"/>
                </a:cubicBezTo>
                <a:cubicBezTo>
                  <a:pt x="5350660" y="1168764"/>
                  <a:pt x="5341835" y="1164351"/>
                  <a:pt x="5341835" y="1168764"/>
                </a:cubicBezTo>
                <a:cubicBezTo>
                  <a:pt x="5328594" y="1164352"/>
                  <a:pt x="5341835" y="1164351"/>
                  <a:pt x="5341835" y="1159938"/>
                </a:cubicBezTo>
                <a:lnTo>
                  <a:pt x="5345978" y="1155793"/>
                </a:lnTo>
                <a:lnTo>
                  <a:pt x="5370589" y="1157387"/>
                </a:lnTo>
                <a:cubicBezTo>
                  <a:pt x="5395622" y="1158008"/>
                  <a:pt x="5411342" y="1155525"/>
                  <a:pt x="5434512" y="1155525"/>
                </a:cubicBezTo>
                <a:cubicBezTo>
                  <a:pt x="5434512" y="1155525"/>
                  <a:pt x="5434512" y="1159938"/>
                  <a:pt x="5438926" y="1159939"/>
                </a:cubicBezTo>
                <a:cubicBezTo>
                  <a:pt x="5438926" y="1159939"/>
                  <a:pt x="5443341" y="1159938"/>
                  <a:pt x="5443341" y="1159938"/>
                </a:cubicBezTo>
                <a:cubicBezTo>
                  <a:pt x="5456580" y="1159938"/>
                  <a:pt x="5460991" y="1159938"/>
                  <a:pt x="5465405" y="1155525"/>
                </a:cubicBezTo>
                <a:cubicBezTo>
                  <a:pt x="5447752" y="1155525"/>
                  <a:pt x="5447752" y="1155525"/>
                  <a:pt x="5447752" y="1155525"/>
                </a:cubicBezTo>
                <a:cubicBezTo>
                  <a:pt x="5447752" y="1155525"/>
                  <a:pt x="5452165" y="1155525"/>
                  <a:pt x="5452166" y="1151110"/>
                </a:cubicBezTo>
                <a:cubicBezTo>
                  <a:pt x="5452166" y="1151110"/>
                  <a:pt x="5447752" y="1151110"/>
                  <a:pt x="5447752" y="1151110"/>
                </a:cubicBezTo>
                <a:cubicBezTo>
                  <a:pt x="5443339" y="1151110"/>
                  <a:pt x="5443339" y="1151110"/>
                  <a:pt x="5443339" y="1151110"/>
                </a:cubicBezTo>
                <a:cubicBezTo>
                  <a:pt x="5438926" y="1151110"/>
                  <a:pt x="5438926" y="1151110"/>
                  <a:pt x="5438926" y="1151110"/>
                </a:cubicBezTo>
                <a:cubicBezTo>
                  <a:pt x="5430102" y="1142286"/>
                  <a:pt x="5425686" y="1133457"/>
                  <a:pt x="5394794" y="1129045"/>
                </a:cubicBezTo>
                <a:cubicBezTo>
                  <a:pt x="5372726" y="1111391"/>
                  <a:pt x="5328594" y="1098151"/>
                  <a:pt x="5297701" y="1089325"/>
                </a:cubicBezTo>
                <a:cubicBezTo>
                  <a:pt x="5293288" y="1089325"/>
                  <a:pt x="5293288" y="1084912"/>
                  <a:pt x="5293288" y="1084912"/>
                </a:cubicBezTo>
                <a:cubicBezTo>
                  <a:pt x="5293288" y="1084912"/>
                  <a:pt x="5293288" y="1080498"/>
                  <a:pt x="5288875" y="1080498"/>
                </a:cubicBezTo>
                <a:cubicBezTo>
                  <a:pt x="5288875" y="1080498"/>
                  <a:pt x="5293288" y="1080498"/>
                  <a:pt x="5293288" y="1076085"/>
                </a:cubicBezTo>
                <a:cubicBezTo>
                  <a:pt x="5284461" y="1076085"/>
                  <a:pt x="5280046" y="1076085"/>
                  <a:pt x="5280046" y="1076085"/>
                </a:cubicBezTo>
                <a:cubicBezTo>
                  <a:pt x="5253568" y="1067257"/>
                  <a:pt x="5218261" y="1062845"/>
                  <a:pt x="5196195" y="1058431"/>
                </a:cubicBezTo>
                <a:cubicBezTo>
                  <a:pt x="5191780" y="1054018"/>
                  <a:pt x="5200609" y="1054018"/>
                  <a:pt x="5205019" y="1054018"/>
                </a:cubicBezTo>
                <a:cubicBezTo>
                  <a:pt x="5191780" y="1049604"/>
                  <a:pt x="5138821" y="1040777"/>
                  <a:pt x="5152061" y="1027537"/>
                </a:cubicBezTo>
                <a:cubicBezTo>
                  <a:pt x="5160887" y="1027537"/>
                  <a:pt x="5160887" y="1027537"/>
                  <a:pt x="5160887" y="1027537"/>
                </a:cubicBezTo>
                <a:cubicBezTo>
                  <a:pt x="5165300" y="1027537"/>
                  <a:pt x="5165300" y="1027537"/>
                  <a:pt x="5165300" y="1027537"/>
                </a:cubicBezTo>
                <a:cubicBezTo>
                  <a:pt x="5165300" y="1027537"/>
                  <a:pt x="5165301" y="1023125"/>
                  <a:pt x="5160887" y="1023126"/>
                </a:cubicBezTo>
                <a:cubicBezTo>
                  <a:pt x="5152061" y="1023125"/>
                  <a:pt x="5152061" y="1023125"/>
                  <a:pt x="5152061" y="1023125"/>
                </a:cubicBezTo>
                <a:cubicBezTo>
                  <a:pt x="5169714" y="1018713"/>
                  <a:pt x="5196195" y="1023125"/>
                  <a:pt x="5222673" y="1023125"/>
                </a:cubicBezTo>
                <a:cubicBezTo>
                  <a:pt x="5244741" y="1001058"/>
                  <a:pt x="5169714" y="983404"/>
                  <a:pt x="5107927" y="978991"/>
                </a:cubicBezTo>
                <a:cubicBezTo>
                  <a:pt x="5103513" y="974578"/>
                  <a:pt x="5107927" y="970163"/>
                  <a:pt x="5094688" y="961339"/>
                </a:cubicBezTo>
                <a:cubicBezTo>
                  <a:pt x="5107927" y="965751"/>
                  <a:pt x="5107927" y="961338"/>
                  <a:pt x="5107927" y="956925"/>
                </a:cubicBezTo>
                <a:cubicBezTo>
                  <a:pt x="5143235" y="956925"/>
                  <a:pt x="5178539" y="961338"/>
                  <a:pt x="5213849" y="961338"/>
                </a:cubicBezTo>
                <a:cubicBezTo>
                  <a:pt x="5235913" y="961338"/>
                  <a:pt x="5213849" y="952510"/>
                  <a:pt x="5231500" y="943684"/>
                </a:cubicBezTo>
                <a:cubicBezTo>
                  <a:pt x="5253567" y="948097"/>
                  <a:pt x="5262393" y="943684"/>
                  <a:pt x="5288875" y="948097"/>
                </a:cubicBezTo>
                <a:cubicBezTo>
                  <a:pt x="5288875" y="943684"/>
                  <a:pt x="5280046" y="939271"/>
                  <a:pt x="5262391" y="939270"/>
                </a:cubicBezTo>
                <a:cubicBezTo>
                  <a:pt x="5271222" y="939270"/>
                  <a:pt x="5280046" y="934857"/>
                  <a:pt x="5297699" y="939270"/>
                </a:cubicBezTo>
                <a:cubicBezTo>
                  <a:pt x="5288875" y="934857"/>
                  <a:pt x="5293286" y="930443"/>
                  <a:pt x="5280046" y="926031"/>
                </a:cubicBezTo>
                <a:cubicBezTo>
                  <a:pt x="5355074" y="934858"/>
                  <a:pt x="5430099" y="943684"/>
                  <a:pt x="5505125" y="956925"/>
                </a:cubicBezTo>
                <a:cubicBezTo>
                  <a:pt x="5513954" y="956925"/>
                  <a:pt x="5522778" y="956925"/>
                  <a:pt x="5527193" y="961338"/>
                </a:cubicBezTo>
                <a:cubicBezTo>
                  <a:pt x="6084373" y="1060637"/>
                  <a:pt x="6577765" y="1337506"/>
                  <a:pt x="6950266" y="1731604"/>
                </a:cubicBezTo>
                <a:lnTo>
                  <a:pt x="7005077" y="1797325"/>
                </a:lnTo>
                <a:lnTo>
                  <a:pt x="7035558" y="1754456"/>
                </a:lnTo>
                <a:lnTo>
                  <a:pt x="7040425" y="1748894"/>
                </a:lnTo>
                <a:lnTo>
                  <a:pt x="6944966" y="1643060"/>
                </a:lnTo>
                <a:cubicBezTo>
                  <a:pt x="6521290" y="1223931"/>
                  <a:pt x="5958596" y="952509"/>
                  <a:pt x="5346247" y="899551"/>
                </a:cubicBezTo>
                <a:cubicBezTo>
                  <a:pt x="5288875" y="895137"/>
                  <a:pt x="5235912" y="890724"/>
                  <a:pt x="5178541" y="890724"/>
                </a:cubicBezTo>
                <a:cubicBezTo>
                  <a:pt x="5178541" y="890724"/>
                  <a:pt x="5178541" y="886310"/>
                  <a:pt x="5174127" y="886310"/>
                </a:cubicBezTo>
                <a:cubicBezTo>
                  <a:pt x="5160887" y="886310"/>
                  <a:pt x="5160887" y="886310"/>
                  <a:pt x="5160887" y="886310"/>
                </a:cubicBezTo>
                <a:close/>
                <a:moveTo>
                  <a:pt x="3392143" y="884238"/>
                </a:moveTo>
                <a:cubicBezTo>
                  <a:pt x="3395095" y="884271"/>
                  <a:pt x="3397912" y="885008"/>
                  <a:pt x="3400193" y="888225"/>
                </a:cubicBezTo>
                <a:cubicBezTo>
                  <a:pt x="3400999" y="889297"/>
                  <a:pt x="3402608" y="890638"/>
                  <a:pt x="3404755" y="890638"/>
                </a:cubicBezTo>
                <a:cubicBezTo>
                  <a:pt x="3407708" y="890370"/>
                  <a:pt x="3409317" y="891978"/>
                  <a:pt x="3409854" y="894925"/>
                </a:cubicBezTo>
                <a:cubicBezTo>
                  <a:pt x="3410391" y="896802"/>
                  <a:pt x="3411733" y="897874"/>
                  <a:pt x="3413074" y="899214"/>
                </a:cubicBezTo>
                <a:cubicBezTo>
                  <a:pt x="3416563" y="902430"/>
                  <a:pt x="3418173" y="906182"/>
                  <a:pt x="3416832" y="911007"/>
                </a:cubicBezTo>
                <a:cubicBezTo>
                  <a:pt x="3416026" y="913687"/>
                  <a:pt x="3416832" y="916636"/>
                  <a:pt x="3419516" y="918244"/>
                </a:cubicBezTo>
                <a:cubicBezTo>
                  <a:pt x="3419516" y="919316"/>
                  <a:pt x="3419516" y="920388"/>
                  <a:pt x="3419516" y="921460"/>
                </a:cubicBezTo>
                <a:cubicBezTo>
                  <a:pt x="3417100" y="922801"/>
                  <a:pt x="3416026" y="924409"/>
                  <a:pt x="3416295" y="927893"/>
                </a:cubicBezTo>
                <a:cubicBezTo>
                  <a:pt x="3416563" y="932717"/>
                  <a:pt x="3414417" y="936469"/>
                  <a:pt x="3409049" y="937542"/>
                </a:cubicBezTo>
                <a:cubicBezTo>
                  <a:pt x="3406634" y="937810"/>
                  <a:pt x="3407171" y="939686"/>
                  <a:pt x="3407171" y="941294"/>
                </a:cubicBezTo>
                <a:cubicBezTo>
                  <a:pt x="3407171" y="943974"/>
                  <a:pt x="3406097" y="944510"/>
                  <a:pt x="3403950" y="942634"/>
                </a:cubicBezTo>
                <a:cubicBezTo>
                  <a:pt x="3400730" y="939955"/>
                  <a:pt x="3398582" y="939955"/>
                  <a:pt x="3397778" y="944510"/>
                </a:cubicBezTo>
                <a:cubicBezTo>
                  <a:pt x="3397509" y="945583"/>
                  <a:pt x="3396704" y="946923"/>
                  <a:pt x="3395631" y="945583"/>
                </a:cubicBezTo>
                <a:cubicBezTo>
                  <a:pt x="3392142" y="942098"/>
                  <a:pt x="3389726" y="944242"/>
                  <a:pt x="3387043" y="946655"/>
                </a:cubicBezTo>
                <a:cubicBezTo>
                  <a:pt x="3386774" y="947191"/>
                  <a:pt x="3385701" y="947191"/>
                  <a:pt x="3385164" y="947191"/>
                </a:cubicBezTo>
                <a:cubicBezTo>
                  <a:pt x="3378724" y="943439"/>
                  <a:pt x="3372551" y="939150"/>
                  <a:pt x="3366110" y="935130"/>
                </a:cubicBezTo>
                <a:cubicBezTo>
                  <a:pt x="3363158" y="933253"/>
                  <a:pt x="3361548" y="928161"/>
                  <a:pt x="3360205" y="924141"/>
                </a:cubicBezTo>
                <a:cubicBezTo>
                  <a:pt x="3359669" y="922533"/>
                  <a:pt x="3359938" y="920925"/>
                  <a:pt x="3358327" y="919584"/>
                </a:cubicBezTo>
                <a:cubicBezTo>
                  <a:pt x="3356717" y="918244"/>
                  <a:pt x="3356986" y="916636"/>
                  <a:pt x="3358059" y="915028"/>
                </a:cubicBezTo>
                <a:cubicBezTo>
                  <a:pt x="3358596" y="913955"/>
                  <a:pt x="3359669" y="912615"/>
                  <a:pt x="3358864" y="911544"/>
                </a:cubicBezTo>
                <a:cubicBezTo>
                  <a:pt x="3356180" y="908327"/>
                  <a:pt x="3355912" y="905914"/>
                  <a:pt x="3360205" y="904306"/>
                </a:cubicBezTo>
                <a:cubicBezTo>
                  <a:pt x="3361279" y="904038"/>
                  <a:pt x="3361548" y="902430"/>
                  <a:pt x="3360474" y="901627"/>
                </a:cubicBezTo>
                <a:cubicBezTo>
                  <a:pt x="3356986" y="898678"/>
                  <a:pt x="3360742" y="897338"/>
                  <a:pt x="3361279" y="895194"/>
                </a:cubicBezTo>
                <a:cubicBezTo>
                  <a:pt x="3363158" y="887957"/>
                  <a:pt x="3371478" y="890101"/>
                  <a:pt x="3374697" y="884741"/>
                </a:cubicBezTo>
                <a:cubicBezTo>
                  <a:pt x="3375771" y="882865"/>
                  <a:pt x="3380870" y="884205"/>
                  <a:pt x="3383286" y="884473"/>
                </a:cubicBezTo>
                <a:cubicBezTo>
                  <a:pt x="3386104" y="884875"/>
                  <a:pt x="3389191" y="884204"/>
                  <a:pt x="3392143" y="884238"/>
                </a:cubicBezTo>
                <a:close/>
                <a:moveTo>
                  <a:pt x="1910634" y="866913"/>
                </a:moveTo>
                <a:lnTo>
                  <a:pt x="1911132" y="867030"/>
                </a:lnTo>
                <a:lnTo>
                  <a:pt x="1910865" y="867297"/>
                </a:lnTo>
                <a:close/>
                <a:moveTo>
                  <a:pt x="9115444" y="772706"/>
                </a:moveTo>
                <a:cubicBezTo>
                  <a:pt x="8765545" y="781637"/>
                  <a:pt x="8412139" y="863970"/>
                  <a:pt x="8077569" y="1027604"/>
                </a:cubicBezTo>
                <a:cubicBezTo>
                  <a:pt x="7748856" y="1187974"/>
                  <a:pt x="7470848" y="1408041"/>
                  <a:pt x="7251775" y="1671704"/>
                </a:cubicBezTo>
                <a:lnTo>
                  <a:pt x="7205815" y="1733750"/>
                </a:lnTo>
                <a:lnTo>
                  <a:pt x="7242727" y="1783425"/>
                </a:lnTo>
                <a:lnTo>
                  <a:pt x="7382865" y="1612347"/>
                </a:lnTo>
                <a:cubicBezTo>
                  <a:pt x="7454809" y="1534884"/>
                  <a:pt x="7531886" y="1461591"/>
                  <a:pt x="7613795" y="1393033"/>
                </a:cubicBezTo>
                <a:cubicBezTo>
                  <a:pt x="7613795" y="1393033"/>
                  <a:pt x="7613795" y="1393033"/>
                  <a:pt x="7617848" y="1391717"/>
                </a:cubicBezTo>
                <a:cubicBezTo>
                  <a:pt x="7617848" y="1391717"/>
                  <a:pt x="7621901" y="1390403"/>
                  <a:pt x="7621901" y="1390403"/>
                </a:cubicBezTo>
                <a:cubicBezTo>
                  <a:pt x="7615109" y="1397084"/>
                  <a:pt x="7620475" y="1399822"/>
                  <a:pt x="7627267" y="1393140"/>
                </a:cubicBezTo>
                <a:cubicBezTo>
                  <a:pt x="7620475" y="1399822"/>
                  <a:pt x="7620475" y="1399822"/>
                  <a:pt x="7620475" y="1399822"/>
                </a:cubicBezTo>
                <a:cubicBezTo>
                  <a:pt x="7617737" y="1405191"/>
                  <a:pt x="7617737" y="1405191"/>
                  <a:pt x="7623104" y="1407929"/>
                </a:cubicBezTo>
                <a:cubicBezTo>
                  <a:pt x="7623104" y="1407929"/>
                  <a:pt x="7627157" y="1406615"/>
                  <a:pt x="7629895" y="1401247"/>
                </a:cubicBezTo>
                <a:cubicBezTo>
                  <a:pt x="7632633" y="1395880"/>
                  <a:pt x="7632633" y="1395880"/>
                  <a:pt x="7632633" y="1395880"/>
                </a:cubicBezTo>
                <a:cubicBezTo>
                  <a:pt x="7636688" y="1394565"/>
                  <a:pt x="7636688" y="1394565"/>
                  <a:pt x="7636688" y="1394565"/>
                </a:cubicBezTo>
                <a:cubicBezTo>
                  <a:pt x="7639315" y="1402671"/>
                  <a:pt x="7643370" y="1401356"/>
                  <a:pt x="7650160" y="1394674"/>
                </a:cubicBezTo>
                <a:cubicBezTo>
                  <a:pt x="7655640" y="1383939"/>
                  <a:pt x="7648846" y="1390622"/>
                  <a:pt x="7650272" y="1381201"/>
                </a:cubicBezTo>
                <a:cubicBezTo>
                  <a:pt x="7643478" y="1387882"/>
                  <a:pt x="7643478" y="1387882"/>
                  <a:pt x="7643478" y="1387882"/>
                </a:cubicBezTo>
                <a:cubicBezTo>
                  <a:pt x="7646219" y="1382515"/>
                  <a:pt x="7650272" y="1381201"/>
                  <a:pt x="7644902" y="1378463"/>
                </a:cubicBezTo>
                <a:cubicBezTo>
                  <a:pt x="7640847" y="1379777"/>
                  <a:pt x="7636797" y="1381092"/>
                  <a:pt x="7634061" y="1386459"/>
                </a:cubicBezTo>
                <a:cubicBezTo>
                  <a:pt x="7631320" y="1391825"/>
                  <a:pt x="7631320" y="1391825"/>
                  <a:pt x="7631320" y="1391825"/>
                </a:cubicBezTo>
                <a:cubicBezTo>
                  <a:pt x="7630006" y="1387775"/>
                  <a:pt x="7634061" y="1386459"/>
                  <a:pt x="7632745" y="1382406"/>
                </a:cubicBezTo>
                <a:cubicBezTo>
                  <a:pt x="7636797" y="1381092"/>
                  <a:pt x="7636797" y="1381092"/>
                  <a:pt x="7636797" y="1381092"/>
                </a:cubicBezTo>
                <a:cubicBezTo>
                  <a:pt x="7639534" y="1375724"/>
                  <a:pt x="7639534" y="1375724"/>
                  <a:pt x="7639534" y="1375724"/>
                </a:cubicBezTo>
                <a:cubicBezTo>
                  <a:pt x="7638222" y="1371671"/>
                  <a:pt x="7638222" y="1371671"/>
                  <a:pt x="7638222" y="1371671"/>
                </a:cubicBezTo>
                <a:cubicBezTo>
                  <a:pt x="7691129" y="1327637"/>
                  <a:pt x="7749405" y="1286339"/>
                  <a:pt x="7807676" y="1245043"/>
                </a:cubicBezTo>
                <a:cubicBezTo>
                  <a:pt x="7808991" y="1249094"/>
                  <a:pt x="7814357" y="1251834"/>
                  <a:pt x="7821147" y="1245151"/>
                </a:cubicBezTo>
                <a:cubicBezTo>
                  <a:pt x="7819835" y="1241098"/>
                  <a:pt x="7819835" y="1241098"/>
                  <a:pt x="7819835" y="1241098"/>
                </a:cubicBezTo>
                <a:cubicBezTo>
                  <a:pt x="8006809" y="1113264"/>
                  <a:pt x="8219200" y="1008541"/>
                  <a:pt x="8446164" y="934926"/>
                </a:cubicBezTo>
                <a:cubicBezTo>
                  <a:pt x="8646774" y="869856"/>
                  <a:pt x="8849640" y="831141"/>
                  <a:pt x="9051144" y="817119"/>
                </a:cubicBezTo>
                <a:lnTo>
                  <a:pt x="9238369" y="811665"/>
                </a:lnTo>
                <a:lnTo>
                  <a:pt x="9243782" y="808270"/>
                </a:lnTo>
                <a:cubicBezTo>
                  <a:pt x="9244935" y="806254"/>
                  <a:pt x="9250415" y="807693"/>
                  <a:pt x="9253012" y="807982"/>
                </a:cubicBezTo>
                <a:cubicBezTo>
                  <a:pt x="9259066" y="808846"/>
                  <a:pt x="9266277" y="805101"/>
                  <a:pt x="9271179" y="812014"/>
                </a:cubicBezTo>
                <a:lnTo>
                  <a:pt x="9271671" y="812274"/>
                </a:lnTo>
                <a:lnTo>
                  <a:pt x="9451272" y="821504"/>
                </a:lnTo>
                <a:lnTo>
                  <a:pt x="9590974" y="838534"/>
                </a:lnTo>
                <a:lnTo>
                  <a:pt x="9591470" y="836596"/>
                </a:lnTo>
                <a:lnTo>
                  <a:pt x="9596753" y="810527"/>
                </a:lnTo>
                <a:lnTo>
                  <a:pt x="9463346" y="787951"/>
                </a:lnTo>
                <a:cubicBezTo>
                  <a:pt x="9348320" y="774908"/>
                  <a:pt x="9232077" y="769729"/>
                  <a:pt x="9115444" y="772706"/>
                </a:cubicBezTo>
                <a:close/>
                <a:moveTo>
                  <a:pt x="6242071" y="762265"/>
                </a:moveTo>
                <a:lnTo>
                  <a:pt x="6241886" y="762573"/>
                </a:lnTo>
                <a:lnTo>
                  <a:pt x="6241671" y="762360"/>
                </a:lnTo>
                <a:close/>
                <a:moveTo>
                  <a:pt x="10401737" y="760139"/>
                </a:moveTo>
                <a:lnTo>
                  <a:pt x="10401520" y="760500"/>
                </a:lnTo>
                <a:lnTo>
                  <a:pt x="10401269" y="760249"/>
                </a:lnTo>
                <a:close/>
                <a:moveTo>
                  <a:pt x="7328010" y="760139"/>
                </a:moveTo>
                <a:lnTo>
                  <a:pt x="7327792" y="760499"/>
                </a:lnTo>
                <a:lnTo>
                  <a:pt x="7327541" y="760249"/>
                </a:lnTo>
                <a:close/>
                <a:moveTo>
                  <a:pt x="2045919" y="751404"/>
                </a:moveTo>
                <a:cubicBezTo>
                  <a:pt x="2048543" y="751199"/>
                  <a:pt x="2050909" y="751403"/>
                  <a:pt x="2051732" y="752842"/>
                </a:cubicBezTo>
                <a:cubicBezTo>
                  <a:pt x="2056669" y="761061"/>
                  <a:pt x="2069426" y="757773"/>
                  <a:pt x="2072306" y="768869"/>
                </a:cubicBezTo>
                <a:cubicBezTo>
                  <a:pt x="2073128" y="772156"/>
                  <a:pt x="2078889" y="774212"/>
                  <a:pt x="2073541" y="778732"/>
                </a:cubicBezTo>
                <a:cubicBezTo>
                  <a:pt x="2071894" y="779966"/>
                  <a:pt x="2072306" y="782430"/>
                  <a:pt x="2073951" y="782841"/>
                </a:cubicBezTo>
                <a:cubicBezTo>
                  <a:pt x="2080535" y="785307"/>
                  <a:pt x="2080124" y="789006"/>
                  <a:pt x="2076008" y="793936"/>
                </a:cubicBezTo>
                <a:cubicBezTo>
                  <a:pt x="2074774" y="795580"/>
                  <a:pt x="2076420" y="797636"/>
                  <a:pt x="2077244" y="799279"/>
                </a:cubicBezTo>
                <a:cubicBezTo>
                  <a:pt x="2078889" y="801745"/>
                  <a:pt x="2079301" y="804211"/>
                  <a:pt x="2076831" y="806266"/>
                </a:cubicBezTo>
                <a:cubicBezTo>
                  <a:pt x="2074363" y="808320"/>
                  <a:pt x="2074774" y="810786"/>
                  <a:pt x="2073951" y="813251"/>
                </a:cubicBezTo>
                <a:cubicBezTo>
                  <a:pt x="2071894" y="819415"/>
                  <a:pt x="2069426" y="827224"/>
                  <a:pt x="2064899" y="830101"/>
                </a:cubicBezTo>
                <a:cubicBezTo>
                  <a:pt x="2055024" y="836264"/>
                  <a:pt x="2045560" y="842841"/>
                  <a:pt x="2035684" y="848594"/>
                </a:cubicBezTo>
                <a:cubicBezTo>
                  <a:pt x="2034862" y="848594"/>
                  <a:pt x="2033215" y="848594"/>
                  <a:pt x="2032804" y="847771"/>
                </a:cubicBezTo>
                <a:cubicBezTo>
                  <a:pt x="2028689" y="844072"/>
                  <a:pt x="2024986" y="840785"/>
                  <a:pt x="2019637" y="846127"/>
                </a:cubicBezTo>
                <a:cubicBezTo>
                  <a:pt x="2017992" y="848183"/>
                  <a:pt x="2016756" y="846127"/>
                  <a:pt x="2016345" y="844483"/>
                </a:cubicBezTo>
                <a:cubicBezTo>
                  <a:pt x="2015111" y="837498"/>
                  <a:pt x="2011819" y="837498"/>
                  <a:pt x="2006881" y="841607"/>
                </a:cubicBezTo>
                <a:cubicBezTo>
                  <a:pt x="2003590" y="844483"/>
                  <a:pt x="2001944" y="843663"/>
                  <a:pt x="2001944" y="839553"/>
                </a:cubicBezTo>
                <a:cubicBezTo>
                  <a:pt x="2001944" y="837087"/>
                  <a:pt x="2002767" y="834210"/>
                  <a:pt x="1999063" y="833799"/>
                </a:cubicBezTo>
                <a:cubicBezTo>
                  <a:pt x="1990834" y="832155"/>
                  <a:pt x="1987542" y="826402"/>
                  <a:pt x="1987953" y="819004"/>
                </a:cubicBezTo>
                <a:cubicBezTo>
                  <a:pt x="1988364" y="813662"/>
                  <a:pt x="1986720" y="811197"/>
                  <a:pt x="1983016" y="809142"/>
                </a:cubicBezTo>
                <a:cubicBezTo>
                  <a:pt x="1983016" y="807497"/>
                  <a:pt x="1983016" y="805855"/>
                  <a:pt x="1983016" y="804211"/>
                </a:cubicBezTo>
                <a:cubicBezTo>
                  <a:pt x="1987130" y="801745"/>
                  <a:pt x="1988364" y="797225"/>
                  <a:pt x="1987130" y="793116"/>
                </a:cubicBezTo>
                <a:cubicBezTo>
                  <a:pt x="1985073" y="785718"/>
                  <a:pt x="1987542" y="779966"/>
                  <a:pt x="1992891" y="775034"/>
                </a:cubicBezTo>
                <a:cubicBezTo>
                  <a:pt x="1994949" y="772978"/>
                  <a:pt x="1997005" y="771334"/>
                  <a:pt x="1997829" y="768459"/>
                </a:cubicBezTo>
                <a:cubicBezTo>
                  <a:pt x="1998652" y="763938"/>
                  <a:pt x="2001120" y="761472"/>
                  <a:pt x="2005647" y="761882"/>
                </a:cubicBezTo>
                <a:cubicBezTo>
                  <a:pt x="2008938" y="761882"/>
                  <a:pt x="2011408" y="759828"/>
                  <a:pt x="2012642" y="758184"/>
                </a:cubicBezTo>
                <a:cubicBezTo>
                  <a:pt x="2016140" y="753253"/>
                  <a:pt x="2020460" y="752123"/>
                  <a:pt x="2024986" y="752072"/>
                </a:cubicBezTo>
                <a:cubicBezTo>
                  <a:pt x="2029514" y="752021"/>
                  <a:pt x="2034245" y="753048"/>
                  <a:pt x="2038565" y="752432"/>
                </a:cubicBezTo>
                <a:cubicBezTo>
                  <a:pt x="2040417" y="752226"/>
                  <a:pt x="2043296" y="751610"/>
                  <a:pt x="2045919" y="751404"/>
                </a:cubicBezTo>
                <a:close/>
                <a:moveTo>
                  <a:pt x="1797831" y="733924"/>
                </a:moveTo>
                <a:cubicBezTo>
                  <a:pt x="1803275" y="735230"/>
                  <a:pt x="1808936" y="734578"/>
                  <a:pt x="1814380" y="735013"/>
                </a:cubicBezTo>
                <a:cubicBezTo>
                  <a:pt x="1818953" y="735230"/>
                  <a:pt x="1823527" y="735665"/>
                  <a:pt x="1827665" y="738495"/>
                </a:cubicBezTo>
                <a:cubicBezTo>
                  <a:pt x="1829406" y="739800"/>
                  <a:pt x="1830714" y="739366"/>
                  <a:pt x="1832021" y="737842"/>
                </a:cubicBezTo>
                <a:cubicBezTo>
                  <a:pt x="1832674" y="736753"/>
                  <a:pt x="1833326" y="735882"/>
                  <a:pt x="1834198" y="735013"/>
                </a:cubicBezTo>
                <a:cubicBezTo>
                  <a:pt x="1835069" y="734142"/>
                  <a:pt x="1836594" y="733271"/>
                  <a:pt x="1837682" y="734142"/>
                </a:cubicBezTo>
                <a:cubicBezTo>
                  <a:pt x="1838989" y="735013"/>
                  <a:pt x="1838553" y="736753"/>
                  <a:pt x="1837900" y="738060"/>
                </a:cubicBezTo>
                <a:cubicBezTo>
                  <a:pt x="1837682" y="738713"/>
                  <a:pt x="1837247" y="739148"/>
                  <a:pt x="1836811" y="739800"/>
                </a:cubicBezTo>
                <a:cubicBezTo>
                  <a:pt x="1833326" y="744807"/>
                  <a:pt x="1834633" y="748071"/>
                  <a:pt x="1840513" y="748725"/>
                </a:cubicBezTo>
                <a:cubicBezTo>
                  <a:pt x="1841602" y="748942"/>
                  <a:pt x="1842691" y="748942"/>
                  <a:pt x="1843562" y="749160"/>
                </a:cubicBezTo>
                <a:cubicBezTo>
                  <a:pt x="1845086" y="749595"/>
                  <a:pt x="1846829" y="749160"/>
                  <a:pt x="1847265" y="751554"/>
                </a:cubicBezTo>
                <a:cubicBezTo>
                  <a:pt x="1847699" y="753296"/>
                  <a:pt x="1846829" y="754166"/>
                  <a:pt x="1845521" y="755037"/>
                </a:cubicBezTo>
                <a:cubicBezTo>
                  <a:pt x="1843126" y="756778"/>
                  <a:pt x="1843345" y="758302"/>
                  <a:pt x="1845739" y="760259"/>
                </a:cubicBezTo>
                <a:cubicBezTo>
                  <a:pt x="1848789" y="762655"/>
                  <a:pt x="1851619" y="765701"/>
                  <a:pt x="1851402" y="770055"/>
                </a:cubicBezTo>
                <a:cubicBezTo>
                  <a:pt x="1851184" y="773537"/>
                  <a:pt x="1852055" y="775279"/>
                  <a:pt x="1855974" y="774409"/>
                </a:cubicBezTo>
                <a:cubicBezTo>
                  <a:pt x="1856846" y="774190"/>
                  <a:pt x="1857935" y="774409"/>
                  <a:pt x="1858370" y="775714"/>
                </a:cubicBezTo>
                <a:cubicBezTo>
                  <a:pt x="1858806" y="776803"/>
                  <a:pt x="1857717" y="777456"/>
                  <a:pt x="1857064" y="778108"/>
                </a:cubicBezTo>
                <a:cubicBezTo>
                  <a:pt x="1855539" y="779632"/>
                  <a:pt x="1853797" y="781155"/>
                  <a:pt x="1852708" y="782896"/>
                </a:cubicBezTo>
                <a:cubicBezTo>
                  <a:pt x="1849223" y="787467"/>
                  <a:pt x="1849441" y="790080"/>
                  <a:pt x="1852708" y="794868"/>
                </a:cubicBezTo>
                <a:cubicBezTo>
                  <a:pt x="1855321" y="798568"/>
                  <a:pt x="1857282" y="802486"/>
                  <a:pt x="1857499" y="807275"/>
                </a:cubicBezTo>
                <a:cubicBezTo>
                  <a:pt x="1857717" y="810756"/>
                  <a:pt x="1855974" y="811192"/>
                  <a:pt x="1853143" y="810103"/>
                </a:cubicBezTo>
                <a:cubicBezTo>
                  <a:pt x="1851184" y="809452"/>
                  <a:pt x="1850094" y="807492"/>
                  <a:pt x="1848570" y="806404"/>
                </a:cubicBezTo>
                <a:cubicBezTo>
                  <a:pt x="1846829" y="805098"/>
                  <a:pt x="1844433" y="803357"/>
                  <a:pt x="1842691" y="805098"/>
                </a:cubicBezTo>
                <a:cubicBezTo>
                  <a:pt x="1840730" y="807275"/>
                  <a:pt x="1841821" y="809887"/>
                  <a:pt x="1843779" y="811846"/>
                </a:cubicBezTo>
                <a:cubicBezTo>
                  <a:pt x="1844650" y="812716"/>
                  <a:pt x="1845957" y="813587"/>
                  <a:pt x="1846829" y="814674"/>
                </a:cubicBezTo>
                <a:cubicBezTo>
                  <a:pt x="1847917" y="815763"/>
                  <a:pt x="1848789" y="817069"/>
                  <a:pt x="1847482" y="818592"/>
                </a:cubicBezTo>
                <a:cubicBezTo>
                  <a:pt x="1846394" y="819899"/>
                  <a:pt x="1845086" y="819245"/>
                  <a:pt x="1843779" y="818158"/>
                </a:cubicBezTo>
                <a:cubicBezTo>
                  <a:pt x="1842473" y="817287"/>
                  <a:pt x="1841167" y="816198"/>
                  <a:pt x="1839860" y="815545"/>
                </a:cubicBezTo>
                <a:cubicBezTo>
                  <a:pt x="1837900" y="814239"/>
                  <a:pt x="1835721" y="814893"/>
                  <a:pt x="1834198" y="816198"/>
                </a:cubicBezTo>
                <a:cubicBezTo>
                  <a:pt x="1832674" y="817505"/>
                  <a:pt x="1833545" y="819463"/>
                  <a:pt x="1834198" y="820987"/>
                </a:cubicBezTo>
                <a:cubicBezTo>
                  <a:pt x="1837465" y="828605"/>
                  <a:pt x="1848353" y="831869"/>
                  <a:pt x="1855757" y="827298"/>
                </a:cubicBezTo>
                <a:cubicBezTo>
                  <a:pt x="1859241" y="825123"/>
                  <a:pt x="1860547" y="825775"/>
                  <a:pt x="1860983" y="829258"/>
                </a:cubicBezTo>
                <a:cubicBezTo>
                  <a:pt x="1861638" y="834916"/>
                  <a:pt x="1864250" y="838618"/>
                  <a:pt x="1869911" y="840575"/>
                </a:cubicBezTo>
                <a:cubicBezTo>
                  <a:pt x="1871435" y="841011"/>
                  <a:pt x="1873831" y="842100"/>
                  <a:pt x="1873179" y="844493"/>
                </a:cubicBezTo>
                <a:cubicBezTo>
                  <a:pt x="1871872" y="849935"/>
                  <a:pt x="1874050" y="854506"/>
                  <a:pt x="1876880" y="858860"/>
                </a:cubicBezTo>
                <a:cubicBezTo>
                  <a:pt x="1879058" y="862124"/>
                  <a:pt x="1879711" y="865171"/>
                  <a:pt x="1877316" y="869089"/>
                </a:cubicBezTo>
                <a:cubicBezTo>
                  <a:pt x="1874703" y="873224"/>
                  <a:pt x="1876227" y="875619"/>
                  <a:pt x="1881452" y="876490"/>
                </a:cubicBezTo>
                <a:cubicBezTo>
                  <a:pt x="1881671" y="876490"/>
                  <a:pt x="1881888" y="876490"/>
                  <a:pt x="1882107" y="876490"/>
                </a:cubicBezTo>
                <a:cubicBezTo>
                  <a:pt x="1884067" y="876707"/>
                  <a:pt x="1886027" y="877142"/>
                  <a:pt x="1886244" y="879102"/>
                </a:cubicBezTo>
                <a:cubicBezTo>
                  <a:pt x="1886679" y="881060"/>
                  <a:pt x="1884284" y="880842"/>
                  <a:pt x="1883196" y="881495"/>
                </a:cubicBezTo>
                <a:cubicBezTo>
                  <a:pt x="1876227" y="884977"/>
                  <a:pt x="1873396" y="890419"/>
                  <a:pt x="1874703" y="898255"/>
                </a:cubicBezTo>
                <a:cubicBezTo>
                  <a:pt x="1875138" y="900868"/>
                  <a:pt x="1874267" y="902391"/>
                  <a:pt x="1872090" y="903479"/>
                </a:cubicBezTo>
                <a:cubicBezTo>
                  <a:pt x="1870782" y="904132"/>
                  <a:pt x="1869476" y="904568"/>
                  <a:pt x="1868170" y="905220"/>
                </a:cubicBezTo>
                <a:cubicBezTo>
                  <a:pt x="1866427" y="906090"/>
                  <a:pt x="1865774" y="907397"/>
                  <a:pt x="1866209" y="909357"/>
                </a:cubicBezTo>
                <a:lnTo>
                  <a:pt x="1867184" y="910738"/>
                </a:lnTo>
                <a:lnTo>
                  <a:pt x="1850164" y="927666"/>
                </a:lnTo>
                <a:lnTo>
                  <a:pt x="1850530" y="924374"/>
                </a:lnTo>
                <a:cubicBezTo>
                  <a:pt x="1850966" y="922633"/>
                  <a:pt x="1850966" y="921762"/>
                  <a:pt x="1849006" y="920674"/>
                </a:cubicBezTo>
                <a:cubicBezTo>
                  <a:pt x="1846829" y="919803"/>
                  <a:pt x="1845957" y="920891"/>
                  <a:pt x="1845086" y="922197"/>
                </a:cubicBezTo>
                <a:cubicBezTo>
                  <a:pt x="1844433" y="923068"/>
                  <a:pt x="1844215" y="923938"/>
                  <a:pt x="1843779" y="925028"/>
                </a:cubicBezTo>
                <a:cubicBezTo>
                  <a:pt x="1841821" y="929599"/>
                  <a:pt x="1840513" y="929816"/>
                  <a:pt x="1837247" y="926115"/>
                </a:cubicBezTo>
                <a:cubicBezTo>
                  <a:pt x="1836594" y="925245"/>
                  <a:pt x="1835721" y="924157"/>
                  <a:pt x="1834416" y="924157"/>
                </a:cubicBezTo>
                <a:cubicBezTo>
                  <a:pt x="1832891" y="924374"/>
                  <a:pt x="1832891" y="926115"/>
                  <a:pt x="1832456" y="927204"/>
                </a:cubicBezTo>
                <a:cubicBezTo>
                  <a:pt x="1832021" y="928075"/>
                  <a:pt x="1831802" y="928945"/>
                  <a:pt x="1831802" y="929816"/>
                </a:cubicBezTo>
                <a:cubicBezTo>
                  <a:pt x="1831475" y="931666"/>
                  <a:pt x="1830767" y="932536"/>
                  <a:pt x="1829842" y="932727"/>
                </a:cubicBezTo>
                <a:cubicBezTo>
                  <a:pt x="1828916" y="932918"/>
                  <a:pt x="1827774" y="932427"/>
                  <a:pt x="1826576" y="931557"/>
                </a:cubicBezTo>
                <a:cubicBezTo>
                  <a:pt x="1824180" y="929599"/>
                  <a:pt x="1821785" y="927204"/>
                  <a:pt x="1819389" y="925245"/>
                </a:cubicBezTo>
                <a:cubicBezTo>
                  <a:pt x="1816559" y="922850"/>
                  <a:pt x="1813292" y="921110"/>
                  <a:pt x="1809808" y="923068"/>
                </a:cubicBezTo>
                <a:cubicBezTo>
                  <a:pt x="1806977" y="924374"/>
                  <a:pt x="1805671" y="923286"/>
                  <a:pt x="1804145" y="921327"/>
                </a:cubicBezTo>
                <a:cubicBezTo>
                  <a:pt x="1800880" y="916974"/>
                  <a:pt x="1796960" y="913709"/>
                  <a:pt x="1790863" y="915015"/>
                </a:cubicBezTo>
                <a:cubicBezTo>
                  <a:pt x="1789339" y="915451"/>
                  <a:pt x="1788902" y="914797"/>
                  <a:pt x="1788684" y="913274"/>
                </a:cubicBezTo>
                <a:cubicBezTo>
                  <a:pt x="1787813" y="902608"/>
                  <a:pt x="1783240" y="893466"/>
                  <a:pt x="1777143" y="885196"/>
                </a:cubicBezTo>
                <a:cubicBezTo>
                  <a:pt x="1775619" y="883237"/>
                  <a:pt x="1776054" y="881930"/>
                  <a:pt x="1776924" y="879972"/>
                </a:cubicBezTo>
                <a:cubicBezTo>
                  <a:pt x="1779102" y="876055"/>
                  <a:pt x="1781498" y="871701"/>
                  <a:pt x="1779974" y="867349"/>
                </a:cubicBezTo>
                <a:cubicBezTo>
                  <a:pt x="1778449" y="862995"/>
                  <a:pt x="1779539" y="859947"/>
                  <a:pt x="1781716" y="856465"/>
                </a:cubicBezTo>
                <a:cubicBezTo>
                  <a:pt x="1782368" y="855377"/>
                  <a:pt x="1782804" y="854289"/>
                  <a:pt x="1783458" y="852982"/>
                </a:cubicBezTo>
                <a:cubicBezTo>
                  <a:pt x="1786289" y="846671"/>
                  <a:pt x="1789556" y="840794"/>
                  <a:pt x="1796307" y="837747"/>
                </a:cubicBezTo>
                <a:cubicBezTo>
                  <a:pt x="1797612" y="837311"/>
                  <a:pt x="1797612" y="836440"/>
                  <a:pt x="1797612" y="835352"/>
                </a:cubicBezTo>
                <a:cubicBezTo>
                  <a:pt x="1797395" y="832088"/>
                  <a:pt x="1791515" y="824252"/>
                  <a:pt x="1788466" y="823380"/>
                </a:cubicBezTo>
                <a:cubicBezTo>
                  <a:pt x="1783675" y="822293"/>
                  <a:pt x="1779539" y="819899"/>
                  <a:pt x="1776272" y="816198"/>
                </a:cubicBezTo>
                <a:cubicBezTo>
                  <a:pt x="1771698" y="811410"/>
                  <a:pt x="1767778" y="806404"/>
                  <a:pt x="1763422" y="801398"/>
                </a:cubicBezTo>
                <a:cubicBezTo>
                  <a:pt x="1762117" y="800092"/>
                  <a:pt x="1762770" y="799221"/>
                  <a:pt x="1763641" y="798132"/>
                </a:cubicBezTo>
                <a:cubicBezTo>
                  <a:pt x="1767561" y="793344"/>
                  <a:pt x="1767561" y="793344"/>
                  <a:pt x="1762770" y="790080"/>
                </a:cubicBezTo>
                <a:cubicBezTo>
                  <a:pt x="1758414" y="786815"/>
                  <a:pt x="1758197" y="784639"/>
                  <a:pt x="1762117" y="780503"/>
                </a:cubicBezTo>
                <a:cubicBezTo>
                  <a:pt x="1763859" y="778761"/>
                  <a:pt x="1765602" y="776803"/>
                  <a:pt x="1764948" y="773755"/>
                </a:cubicBezTo>
                <a:cubicBezTo>
                  <a:pt x="1762987" y="766137"/>
                  <a:pt x="1765819" y="759826"/>
                  <a:pt x="1770827" y="754166"/>
                </a:cubicBezTo>
                <a:cubicBezTo>
                  <a:pt x="1774094" y="750466"/>
                  <a:pt x="1778014" y="746983"/>
                  <a:pt x="1780410" y="742631"/>
                </a:cubicBezTo>
                <a:cubicBezTo>
                  <a:pt x="1780845" y="741760"/>
                  <a:pt x="1781498" y="740889"/>
                  <a:pt x="1782587" y="741107"/>
                </a:cubicBezTo>
                <a:cubicBezTo>
                  <a:pt x="1788031" y="742848"/>
                  <a:pt x="1790863" y="739366"/>
                  <a:pt x="1793911" y="735882"/>
                </a:cubicBezTo>
                <a:cubicBezTo>
                  <a:pt x="1794783" y="734795"/>
                  <a:pt x="1795871" y="733489"/>
                  <a:pt x="1797831" y="733924"/>
                </a:cubicBezTo>
                <a:close/>
                <a:moveTo>
                  <a:pt x="3697078" y="730896"/>
                </a:moveTo>
                <a:cubicBezTo>
                  <a:pt x="3700593" y="731673"/>
                  <a:pt x="3703716" y="732450"/>
                  <a:pt x="3707231" y="732450"/>
                </a:cubicBezTo>
                <a:cubicBezTo>
                  <a:pt x="3710745" y="732450"/>
                  <a:pt x="3714260" y="734783"/>
                  <a:pt x="3715822" y="737892"/>
                </a:cubicBezTo>
                <a:cubicBezTo>
                  <a:pt x="3716993" y="740613"/>
                  <a:pt x="3718165" y="742169"/>
                  <a:pt x="3720507" y="743335"/>
                </a:cubicBezTo>
                <a:cubicBezTo>
                  <a:pt x="3720507" y="747999"/>
                  <a:pt x="3720507" y="752664"/>
                  <a:pt x="3720507" y="757329"/>
                </a:cubicBezTo>
                <a:cubicBezTo>
                  <a:pt x="3716602" y="759273"/>
                  <a:pt x="3713479" y="762382"/>
                  <a:pt x="3711917" y="765880"/>
                </a:cubicBezTo>
                <a:cubicBezTo>
                  <a:pt x="3709964" y="768991"/>
                  <a:pt x="3708402" y="772489"/>
                  <a:pt x="3706451" y="775987"/>
                </a:cubicBezTo>
                <a:cubicBezTo>
                  <a:pt x="3704498" y="779098"/>
                  <a:pt x="3702546" y="782596"/>
                  <a:pt x="3702155" y="786484"/>
                </a:cubicBezTo>
                <a:cubicBezTo>
                  <a:pt x="3701374" y="789982"/>
                  <a:pt x="3699031" y="791537"/>
                  <a:pt x="3696298" y="793480"/>
                </a:cubicBezTo>
                <a:cubicBezTo>
                  <a:pt x="3693565" y="795424"/>
                  <a:pt x="3689660" y="795035"/>
                  <a:pt x="3687707" y="797756"/>
                </a:cubicBezTo>
                <a:cubicBezTo>
                  <a:pt x="3684974" y="797756"/>
                  <a:pt x="3682631" y="797756"/>
                  <a:pt x="3679898" y="797756"/>
                </a:cubicBezTo>
                <a:cubicBezTo>
                  <a:pt x="3679898" y="796589"/>
                  <a:pt x="3679508" y="796201"/>
                  <a:pt x="3678726" y="796201"/>
                </a:cubicBezTo>
                <a:cubicBezTo>
                  <a:pt x="3672870" y="796201"/>
                  <a:pt x="3669745" y="792314"/>
                  <a:pt x="3667794" y="787649"/>
                </a:cubicBezTo>
                <a:cubicBezTo>
                  <a:pt x="3665841" y="783373"/>
                  <a:pt x="3663498" y="779486"/>
                  <a:pt x="3664279" y="774433"/>
                </a:cubicBezTo>
                <a:cubicBezTo>
                  <a:pt x="3665451" y="768991"/>
                  <a:pt x="3665059" y="763159"/>
                  <a:pt x="3669745" y="758884"/>
                </a:cubicBezTo>
                <a:cubicBezTo>
                  <a:pt x="3671307" y="757329"/>
                  <a:pt x="3672870" y="756163"/>
                  <a:pt x="3675603" y="755385"/>
                </a:cubicBezTo>
                <a:cubicBezTo>
                  <a:pt x="3679508" y="754219"/>
                  <a:pt x="3684193" y="752275"/>
                  <a:pt x="3683021" y="746056"/>
                </a:cubicBezTo>
                <a:cubicBezTo>
                  <a:pt x="3682631" y="743724"/>
                  <a:pt x="3684974" y="742946"/>
                  <a:pt x="3685364" y="741780"/>
                </a:cubicBezTo>
                <a:cubicBezTo>
                  <a:pt x="3687317" y="735560"/>
                  <a:pt x="3692002" y="732839"/>
                  <a:pt x="3697078" y="730896"/>
                </a:cubicBezTo>
                <a:close/>
                <a:moveTo>
                  <a:pt x="2342912" y="728298"/>
                </a:moveTo>
                <a:cubicBezTo>
                  <a:pt x="2346056" y="728334"/>
                  <a:pt x="2349056" y="729120"/>
                  <a:pt x="2351485" y="732545"/>
                </a:cubicBezTo>
                <a:cubicBezTo>
                  <a:pt x="2352343" y="733686"/>
                  <a:pt x="2354058" y="735114"/>
                  <a:pt x="2356345" y="735114"/>
                </a:cubicBezTo>
                <a:cubicBezTo>
                  <a:pt x="2359488" y="734829"/>
                  <a:pt x="2361204" y="736541"/>
                  <a:pt x="2361775" y="739680"/>
                </a:cubicBezTo>
                <a:cubicBezTo>
                  <a:pt x="2362347" y="741679"/>
                  <a:pt x="2363776" y="742820"/>
                  <a:pt x="2365204" y="744248"/>
                </a:cubicBezTo>
                <a:cubicBezTo>
                  <a:pt x="2368921" y="747672"/>
                  <a:pt x="2370635" y="751668"/>
                  <a:pt x="2369205" y="756807"/>
                </a:cubicBezTo>
                <a:cubicBezTo>
                  <a:pt x="2368349" y="759662"/>
                  <a:pt x="2369205" y="762801"/>
                  <a:pt x="2372063" y="764514"/>
                </a:cubicBezTo>
                <a:cubicBezTo>
                  <a:pt x="2372063" y="765657"/>
                  <a:pt x="2372063" y="766797"/>
                  <a:pt x="2372063" y="767939"/>
                </a:cubicBezTo>
                <a:cubicBezTo>
                  <a:pt x="2369492" y="769367"/>
                  <a:pt x="2368349" y="771080"/>
                  <a:pt x="2368634" y="774790"/>
                </a:cubicBezTo>
                <a:cubicBezTo>
                  <a:pt x="2368921" y="779928"/>
                  <a:pt x="2366633" y="783924"/>
                  <a:pt x="2360917" y="785066"/>
                </a:cubicBezTo>
                <a:cubicBezTo>
                  <a:pt x="2358345" y="785351"/>
                  <a:pt x="2358916" y="787349"/>
                  <a:pt x="2358916" y="789062"/>
                </a:cubicBezTo>
                <a:cubicBezTo>
                  <a:pt x="2358916" y="791917"/>
                  <a:pt x="2357774" y="792487"/>
                  <a:pt x="2355487" y="790489"/>
                </a:cubicBezTo>
                <a:cubicBezTo>
                  <a:pt x="2352057" y="787636"/>
                  <a:pt x="2349770" y="787636"/>
                  <a:pt x="2348913" y="792487"/>
                </a:cubicBezTo>
                <a:cubicBezTo>
                  <a:pt x="2348629" y="793629"/>
                  <a:pt x="2347770" y="795056"/>
                  <a:pt x="2346627" y="793629"/>
                </a:cubicBezTo>
                <a:cubicBezTo>
                  <a:pt x="2342912" y="789919"/>
                  <a:pt x="2340340" y="792201"/>
                  <a:pt x="2337482" y="794771"/>
                </a:cubicBezTo>
                <a:cubicBezTo>
                  <a:pt x="2337195" y="795342"/>
                  <a:pt x="2336051" y="795342"/>
                  <a:pt x="2335481" y="795342"/>
                </a:cubicBezTo>
                <a:cubicBezTo>
                  <a:pt x="2328621" y="791346"/>
                  <a:pt x="2322048" y="786778"/>
                  <a:pt x="2315189" y="782497"/>
                </a:cubicBezTo>
                <a:cubicBezTo>
                  <a:pt x="2312045" y="780498"/>
                  <a:pt x="2310329" y="775075"/>
                  <a:pt x="2308901" y="770794"/>
                </a:cubicBezTo>
                <a:cubicBezTo>
                  <a:pt x="2308329" y="769082"/>
                  <a:pt x="2308614" y="767369"/>
                  <a:pt x="2306900" y="765941"/>
                </a:cubicBezTo>
                <a:cubicBezTo>
                  <a:pt x="2305184" y="764514"/>
                  <a:pt x="2305471" y="762801"/>
                  <a:pt x="2306614" y="761089"/>
                </a:cubicBezTo>
                <a:cubicBezTo>
                  <a:pt x="2307186" y="759946"/>
                  <a:pt x="2308329" y="758519"/>
                  <a:pt x="2307472" y="757379"/>
                </a:cubicBezTo>
                <a:cubicBezTo>
                  <a:pt x="2304613" y="753953"/>
                  <a:pt x="2304328" y="751384"/>
                  <a:pt x="2308901" y="749670"/>
                </a:cubicBezTo>
                <a:cubicBezTo>
                  <a:pt x="2310045" y="749386"/>
                  <a:pt x="2310329" y="747672"/>
                  <a:pt x="2309186" y="746817"/>
                </a:cubicBezTo>
                <a:cubicBezTo>
                  <a:pt x="2305471" y="743677"/>
                  <a:pt x="2309473" y="742250"/>
                  <a:pt x="2310045" y="739966"/>
                </a:cubicBezTo>
                <a:cubicBezTo>
                  <a:pt x="2312045" y="732259"/>
                  <a:pt x="2320904" y="734542"/>
                  <a:pt x="2324335" y="728834"/>
                </a:cubicBezTo>
                <a:cubicBezTo>
                  <a:pt x="2325478" y="726836"/>
                  <a:pt x="2330908" y="728263"/>
                  <a:pt x="2333479" y="728549"/>
                </a:cubicBezTo>
                <a:cubicBezTo>
                  <a:pt x="2336481" y="728977"/>
                  <a:pt x="2339768" y="728262"/>
                  <a:pt x="2342912" y="728298"/>
                </a:cubicBezTo>
                <a:close/>
                <a:moveTo>
                  <a:pt x="6822928" y="696735"/>
                </a:moveTo>
                <a:cubicBezTo>
                  <a:pt x="6827177" y="696687"/>
                  <a:pt x="6831618" y="697651"/>
                  <a:pt x="6835677" y="697073"/>
                </a:cubicBezTo>
                <a:cubicBezTo>
                  <a:pt x="6839151" y="696687"/>
                  <a:pt x="6846496" y="694758"/>
                  <a:pt x="6848042" y="697459"/>
                </a:cubicBezTo>
                <a:cubicBezTo>
                  <a:pt x="6852677" y="705176"/>
                  <a:pt x="6864652" y="702089"/>
                  <a:pt x="6867357" y="712507"/>
                </a:cubicBezTo>
                <a:cubicBezTo>
                  <a:pt x="6868131" y="715595"/>
                  <a:pt x="6873540" y="717524"/>
                  <a:pt x="6868516" y="721769"/>
                </a:cubicBezTo>
                <a:lnTo>
                  <a:pt x="6868714" y="723723"/>
                </a:lnTo>
                <a:lnTo>
                  <a:pt x="6880103" y="729759"/>
                </a:lnTo>
                <a:cubicBezTo>
                  <a:pt x="6884535" y="733406"/>
                  <a:pt x="6888069" y="738359"/>
                  <a:pt x="6889972" y="745688"/>
                </a:cubicBezTo>
                <a:cubicBezTo>
                  <a:pt x="6892145" y="754374"/>
                  <a:pt x="6907367" y="759802"/>
                  <a:pt x="6893233" y="771746"/>
                </a:cubicBezTo>
                <a:cubicBezTo>
                  <a:pt x="6888885" y="775002"/>
                  <a:pt x="6889972" y="781517"/>
                  <a:pt x="6894319" y="782603"/>
                </a:cubicBezTo>
                <a:cubicBezTo>
                  <a:pt x="6911709" y="789117"/>
                  <a:pt x="6910626" y="798889"/>
                  <a:pt x="6899754" y="811918"/>
                </a:cubicBezTo>
                <a:cubicBezTo>
                  <a:pt x="6896495" y="816260"/>
                  <a:pt x="6900843" y="821689"/>
                  <a:pt x="6903015" y="826031"/>
                </a:cubicBezTo>
                <a:cubicBezTo>
                  <a:pt x="6907367" y="832546"/>
                  <a:pt x="6908453" y="839061"/>
                  <a:pt x="6901932" y="844490"/>
                </a:cubicBezTo>
                <a:cubicBezTo>
                  <a:pt x="6895406" y="849918"/>
                  <a:pt x="6896495" y="856432"/>
                  <a:pt x="6894319" y="862947"/>
                </a:cubicBezTo>
                <a:cubicBezTo>
                  <a:pt x="6888885" y="879233"/>
                  <a:pt x="6882360" y="899861"/>
                  <a:pt x="6870401" y="907461"/>
                </a:cubicBezTo>
                <a:cubicBezTo>
                  <a:pt x="6844311" y="923747"/>
                  <a:pt x="6819311" y="941119"/>
                  <a:pt x="6793218" y="956319"/>
                </a:cubicBezTo>
                <a:cubicBezTo>
                  <a:pt x="6791045" y="956319"/>
                  <a:pt x="6786697" y="956319"/>
                  <a:pt x="6785610" y="954148"/>
                </a:cubicBezTo>
                <a:cubicBezTo>
                  <a:pt x="6774739" y="944377"/>
                  <a:pt x="6764955" y="935691"/>
                  <a:pt x="6750821" y="949805"/>
                </a:cubicBezTo>
                <a:cubicBezTo>
                  <a:pt x="6746471" y="955234"/>
                  <a:pt x="6743210" y="949805"/>
                  <a:pt x="6742123" y="945462"/>
                </a:cubicBezTo>
                <a:cubicBezTo>
                  <a:pt x="6738862" y="927005"/>
                  <a:pt x="6730167" y="927005"/>
                  <a:pt x="6717122" y="937862"/>
                </a:cubicBezTo>
                <a:cubicBezTo>
                  <a:pt x="6708423" y="945462"/>
                  <a:pt x="6704075" y="943291"/>
                  <a:pt x="6704075" y="932433"/>
                </a:cubicBezTo>
                <a:cubicBezTo>
                  <a:pt x="6704075" y="925919"/>
                  <a:pt x="6706251" y="918319"/>
                  <a:pt x="6696466" y="917233"/>
                </a:cubicBezTo>
                <a:cubicBezTo>
                  <a:pt x="6674724" y="912890"/>
                  <a:pt x="6666026" y="897690"/>
                  <a:pt x="6667115" y="878147"/>
                </a:cubicBezTo>
                <a:cubicBezTo>
                  <a:pt x="6668200" y="864032"/>
                  <a:pt x="6663854" y="857518"/>
                  <a:pt x="6654068" y="852090"/>
                </a:cubicBezTo>
                <a:cubicBezTo>
                  <a:pt x="6654068" y="847746"/>
                  <a:pt x="6654068" y="843403"/>
                  <a:pt x="6654068" y="839061"/>
                </a:cubicBezTo>
                <a:cubicBezTo>
                  <a:pt x="6664939" y="832546"/>
                  <a:pt x="6668200" y="820604"/>
                  <a:pt x="6664939" y="809745"/>
                </a:cubicBezTo>
                <a:cubicBezTo>
                  <a:pt x="6659505" y="790203"/>
                  <a:pt x="6666026" y="775002"/>
                  <a:pt x="6680161" y="761974"/>
                </a:cubicBezTo>
                <a:cubicBezTo>
                  <a:pt x="6685596" y="756545"/>
                  <a:pt x="6691030" y="752202"/>
                  <a:pt x="6693202" y="744603"/>
                </a:cubicBezTo>
                <a:cubicBezTo>
                  <a:pt x="6695378" y="732659"/>
                  <a:pt x="6701900" y="726144"/>
                  <a:pt x="6713856" y="727230"/>
                </a:cubicBezTo>
                <a:cubicBezTo>
                  <a:pt x="6722555" y="727230"/>
                  <a:pt x="6729080" y="721802"/>
                  <a:pt x="6732341" y="717459"/>
                </a:cubicBezTo>
                <a:cubicBezTo>
                  <a:pt x="6750821" y="691401"/>
                  <a:pt x="6777997" y="705516"/>
                  <a:pt x="6800829" y="702258"/>
                </a:cubicBezTo>
                <a:lnTo>
                  <a:pt x="6816077" y="700129"/>
                </a:lnTo>
                <a:close/>
                <a:moveTo>
                  <a:pt x="3895000" y="684176"/>
                </a:moveTo>
                <a:cubicBezTo>
                  <a:pt x="3898173" y="684212"/>
                  <a:pt x="3901201" y="685004"/>
                  <a:pt x="3903652" y="688460"/>
                </a:cubicBezTo>
                <a:cubicBezTo>
                  <a:pt x="3904517" y="689613"/>
                  <a:pt x="3906248" y="691053"/>
                  <a:pt x="3908554" y="691053"/>
                </a:cubicBezTo>
                <a:cubicBezTo>
                  <a:pt x="3911727" y="690765"/>
                  <a:pt x="3913458" y="692493"/>
                  <a:pt x="3914034" y="695662"/>
                </a:cubicBezTo>
                <a:cubicBezTo>
                  <a:pt x="3914611" y="697678"/>
                  <a:pt x="3916053" y="698830"/>
                  <a:pt x="3917495" y="700270"/>
                </a:cubicBezTo>
                <a:cubicBezTo>
                  <a:pt x="3921244" y="703725"/>
                  <a:pt x="3922974" y="707758"/>
                  <a:pt x="3921532" y="712942"/>
                </a:cubicBezTo>
                <a:cubicBezTo>
                  <a:pt x="3920666" y="715823"/>
                  <a:pt x="3921532" y="718991"/>
                  <a:pt x="3924416" y="720720"/>
                </a:cubicBezTo>
                <a:cubicBezTo>
                  <a:pt x="3924416" y="721871"/>
                  <a:pt x="3924416" y="723023"/>
                  <a:pt x="3924416" y="724175"/>
                </a:cubicBezTo>
                <a:cubicBezTo>
                  <a:pt x="3921821" y="725615"/>
                  <a:pt x="3920666" y="727344"/>
                  <a:pt x="3920955" y="731088"/>
                </a:cubicBezTo>
                <a:cubicBezTo>
                  <a:pt x="3921244" y="736272"/>
                  <a:pt x="3918937" y="740305"/>
                  <a:pt x="3913169" y="741457"/>
                </a:cubicBezTo>
                <a:cubicBezTo>
                  <a:pt x="3910574" y="741745"/>
                  <a:pt x="3911150" y="743761"/>
                  <a:pt x="3911150" y="745489"/>
                </a:cubicBezTo>
                <a:cubicBezTo>
                  <a:pt x="3911150" y="748370"/>
                  <a:pt x="3909996" y="748946"/>
                  <a:pt x="3907690" y="746929"/>
                </a:cubicBezTo>
                <a:cubicBezTo>
                  <a:pt x="3904228" y="744049"/>
                  <a:pt x="3901922" y="744049"/>
                  <a:pt x="3901056" y="748946"/>
                </a:cubicBezTo>
                <a:cubicBezTo>
                  <a:pt x="3900768" y="750097"/>
                  <a:pt x="3899903" y="751538"/>
                  <a:pt x="3898749" y="750097"/>
                </a:cubicBezTo>
                <a:cubicBezTo>
                  <a:pt x="3895000" y="746353"/>
                  <a:pt x="3892405" y="748657"/>
                  <a:pt x="3889521" y="751250"/>
                </a:cubicBezTo>
                <a:cubicBezTo>
                  <a:pt x="3889233" y="751826"/>
                  <a:pt x="3888079" y="751826"/>
                  <a:pt x="3887502" y="751826"/>
                </a:cubicBezTo>
                <a:cubicBezTo>
                  <a:pt x="3880581" y="747794"/>
                  <a:pt x="3873948" y="743185"/>
                  <a:pt x="3867027" y="738864"/>
                </a:cubicBezTo>
                <a:cubicBezTo>
                  <a:pt x="3863854" y="736848"/>
                  <a:pt x="3862123" y="731377"/>
                  <a:pt x="3860681" y="727056"/>
                </a:cubicBezTo>
                <a:cubicBezTo>
                  <a:pt x="3860105" y="725328"/>
                  <a:pt x="3860394" y="723599"/>
                  <a:pt x="3858663" y="722160"/>
                </a:cubicBezTo>
                <a:cubicBezTo>
                  <a:pt x="3856933" y="720720"/>
                  <a:pt x="3857221" y="718991"/>
                  <a:pt x="3858375" y="717263"/>
                </a:cubicBezTo>
                <a:cubicBezTo>
                  <a:pt x="3858952" y="716111"/>
                  <a:pt x="3860105" y="714671"/>
                  <a:pt x="3859239" y="713519"/>
                </a:cubicBezTo>
                <a:cubicBezTo>
                  <a:pt x="3856357" y="710063"/>
                  <a:pt x="3856068" y="707470"/>
                  <a:pt x="3860681" y="705742"/>
                </a:cubicBezTo>
                <a:cubicBezTo>
                  <a:pt x="3861836" y="705454"/>
                  <a:pt x="3862123" y="703725"/>
                  <a:pt x="3860970" y="702862"/>
                </a:cubicBezTo>
                <a:cubicBezTo>
                  <a:pt x="3857221" y="699693"/>
                  <a:pt x="3861259" y="698254"/>
                  <a:pt x="3861836" y="695949"/>
                </a:cubicBezTo>
                <a:cubicBezTo>
                  <a:pt x="3863854" y="688173"/>
                  <a:pt x="3872795" y="690476"/>
                  <a:pt x="3876255" y="684716"/>
                </a:cubicBezTo>
                <a:cubicBezTo>
                  <a:pt x="3877408" y="682700"/>
                  <a:pt x="3882888" y="684140"/>
                  <a:pt x="3885484" y="684429"/>
                </a:cubicBezTo>
                <a:cubicBezTo>
                  <a:pt x="3888512" y="684861"/>
                  <a:pt x="3891828" y="684140"/>
                  <a:pt x="3895000" y="684176"/>
                </a:cubicBezTo>
                <a:close/>
                <a:moveTo>
                  <a:pt x="3616613" y="678508"/>
                </a:moveTo>
                <a:cubicBezTo>
                  <a:pt x="3619134" y="678075"/>
                  <a:pt x="3620993" y="678472"/>
                  <a:pt x="3620595" y="680330"/>
                </a:cubicBezTo>
                <a:cubicBezTo>
                  <a:pt x="3616481" y="681394"/>
                  <a:pt x="3613296" y="682656"/>
                  <a:pt x="3611238" y="683189"/>
                </a:cubicBezTo>
                <a:cubicBezTo>
                  <a:pt x="3609182" y="683721"/>
                  <a:pt x="3608253" y="683523"/>
                  <a:pt x="3608649" y="681665"/>
                </a:cubicBezTo>
                <a:cubicBezTo>
                  <a:pt x="3610905" y="680204"/>
                  <a:pt x="3614091" y="678941"/>
                  <a:pt x="3616613" y="678508"/>
                </a:cubicBezTo>
                <a:close/>
                <a:moveTo>
                  <a:pt x="3586537" y="674876"/>
                </a:moveTo>
                <a:cubicBezTo>
                  <a:pt x="3581435" y="674879"/>
                  <a:pt x="3572677" y="681752"/>
                  <a:pt x="3569890" y="681157"/>
                </a:cubicBezTo>
                <a:cubicBezTo>
                  <a:pt x="3564584" y="687795"/>
                  <a:pt x="3551845" y="692845"/>
                  <a:pt x="3551050" y="696561"/>
                </a:cubicBezTo>
                <a:cubicBezTo>
                  <a:pt x="3480460" y="735886"/>
                  <a:pt x="3439606" y="781564"/>
                  <a:pt x="3378830" y="811329"/>
                </a:cubicBezTo>
                <a:cubicBezTo>
                  <a:pt x="3369808" y="817173"/>
                  <a:pt x="3359991" y="826734"/>
                  <a:pt x="3350969" y="832579"/>
                </a:cubicBezTo>
                <a:cubicBezTo>
                  <a:pt x="3328413" y="847191"/>
                  <a:pt x="3332925" y="844268"/>
                  <a:pt x="3309574" y="862596"/>
                </a:cubicBezTo>
                <a:cubicBezTo>
                  <a:pt x="3305062" y="865519"/>
                  <a:pt x="3304269" y="869236"/>
                  <a:pt x="3307987" y="870029"/>
                </a:cubicBezTo>
                <a:cubicBezTo>
                  <a:pt x="3279332" y="894997"/>
                  <a:pt x="3260492" y="910402"/>
                  <a:pt x="3241652" y="925809"/>
                </a:cubicBezTo>
                <a:cubicBezTo>
                  <a:pt x="3222814" y="941214"/>
                  <a:pt x="3204770" y="952904"/>
                  <a:pt x="3181419" y="971233"/>
                </a:cubicBezTo>
                <a:cubicBezTo>
                  <a:pt x="3175319" y="981587"/>
                  <a:pt x="3188853" y="972821"/>
                  <a:pt x="3195494" y="978125"/>
                </a:cubicBezTo>
                <a:cubicBezTo>
                  <a:pt x="3190189" y="984765"/>
                  <a:pt x="3190189" y="984765"/>
                  <a:pt x="3189394" y="988481"/>
                </a:cubicBezTo>
                <a:cubicBezTo>
                  <a:pt x="3169762" y="1007603"/>
                  <a:pt x="3161533" y="1009732"/>
                  <a:pt x="3141901" y="1028854"/>
                </a:cubicBezTo>
                <a:cubicBezTo>
                  <a:pt x="3138183" y="1028060"/>
                  <a:pt x="3138978" y="1024344"/>
                  <a:pt x="3134466" y="1027266"/>
                </a:cubicBezTo>
                <a:cubicBezTo>
                  <a:pt x="3135261" y="1023549"/>
                  <a:pt x="3132337" y="1019038"/>
                  <a:pt x="3146664" y="1006555"/>
                </a:cubicBezTo>
                <a:lnTo>
                  <a:pt x="3117592" y="1029227"/>
                </a:lnTo>
                <a:lnTo>
                  <a:pt x="3145894" y="1050894"/>
                </a:lnTo>
                <a:cubicBezTo>
                  <a:pt x="3157109" y="1059495"/>
                  <a:pt x="3167575" y="1067721"/>
                  <a:pt x="3178041" y="1076696"/>
                </a:cubicBezTo>
                <a:cubicBezTo>
                  <a:pt x="3202712" y="1096888"/>
                  <a:pt x="3227383" y="1112033"/>
                  <a:pt x="3255840" y="1110770"/>
                </a:cubicBezTo>
                <a:cubicBezTo>
                  <a:pt x="3265325" y="1110350"/>
                  <a:pt x="3275231" y="1108106"/>
                  <a:pt x="3285698" y="1103619"/>
                </a:cubicBezTo>
                <a:lnTo>
                  <a:pt x="3289132" y="1100387"/>
                </a:lnTo>
                <a:lnTo>
                  <a:pt x="3288029" y="1099174"/>
                </a:lnTo>
                <a:cubicBezTo>
                  <a:pt x="3287320" y="1098467"/>
                  <a:pt x="3286141" y="1097759"/>
                  <a:pt x="3286613" y="1096580"/>
                </a:cubicBezTo>
                <a:cubicBezTo>
                  <a:pt x="3287085" y="1095165"/>
                  <a:pt x="3288265" y="1094929"/>
                  <a:pt x="3289208" y="1095165"/>
                </a:cubicBezTo>
                <a:cubicBezTo>
                  <a:pt x="3293456" y="1096109"/>
                  <a:pt x="3294399" y="1094222"/>
                  <a:pt x="3294163" y="1090449"/>
                </a:cubicBezTo>
                <a:cubicBezTo>
                  <a:pt x="3293928" y="1085731"/>
                  <a:pt x="3296994" y="1082430"/>
                  <a:pt x="3300298" y="1079837"/>
                </a:cubicBezTo>
                <a:cubicBezTo>
                  <a:pt x="3302893" y="1077714"/>
                  <a:pt x="3303130" y="1076063"/>
                  <a:pt x="3300534" y="1074176"/>
                </a:cubicBezTo>
                <a:cubicBezTo>
                  <a:pt x="3299118" y="1073232"/>
                  <a:pt x="3298174" y="1072290"/>
                  <a:pt x="3298646" y="1070403"/>
                </a:cubicBezTo>
                <a:cubicBezTo>
                  <a:pt x="3299118" y="1067809"/>
                  <a:pt x="3301005" y="1068280"/>
                  <a:pt x="3302657" y="1067809"/>
                </a:cubicBezTo>
                <a:cubicBezTo>
                  <a:pt x="3303602" y="1067573"/>
                  <a:pt x="3304781" y="1067573"/>
                  <a:pt x="3305961" y="1067337"/>
                </a:cubicBezTo>
                <a:cubicBezTo>
                  <a:pt x="3312331" y="1066629"/>
                  <a:pt x="3313747" y="1063093"/>
                  <a:pt x="3309972" y="1057668"/>
                </a:cubicBezTo>
                <a:cubicBezTo>
                  <a:pt x="3309500" y="1056961"/>
                  <a:pt x="3309029" y="1056490"/>
                  <a:pt x="3308793" y="1055781"/>
                </a:cubicBezTo>
                <a:cubicBezTo>
                  <a:pt x="3308084" y="1054366"/>
                  <a:pt x="3307613" y="1052480"/>
                  <a:pt x="3309029" y="1051536"/>
                </a:cubicBezTo>
                <a:cubicBezTo>
                  <a:pt x="3310208" y="1050594"/>
                  <a:pt x="3311859" y="1051536"/>
                  <a:pt x="3312804" y="1052480"/>
                </a:cubicBezTo>
                <a:cubicBezTo>
                  <a:pt x="3313747" y="1053423"/>
                  <a:pt x="3314456" y="1054366"/>
                  <a:pt x="3315163" y="1055546"/>
                </a:cubicBezTo>
                <a:cubicBezTo>
                  <a:pt x="3316579" y="1057197"/>
                  <a:pt x="3317994" y="1057668"/>
                  <a:pt x="3319882" y="1056253"/>
                </a:cubicBezTo>
                <a:lnTo>
                  <a:pt x="3326949" y="1054400"/>
                </a:lnTo>
                <a:lnTo>
                  <a:pt x="3336535" y="1016867"/>
                </a:lnTo>
                <a:cubicBezTo>
                  <a:pt x="3345506" y="954046"/>
                  <a:pt x="3354478" y="948063"/>
                  <a:pt x="3411296" y="971995"/>
                </a:cubicBezTo>
                <a:cubicBezTo>
                  <a:pt x="3438210" y="983961"/>
                  <a:pt x="3438210" y="983961"/>
                  <a:pt x="3462134" y="954046"/>
                </a:cubicBezTo>
                <a:cubicBezTo>
                  <a:pt x="3483067" y="924132"/>
                  <a:pt x="3503999" y="894218"/>
                  <a:pt x="3545866" y="903192"/>
                </a:cubicBezTo>
                <a:cubicBezTo>
                  <a:pt x="3566799" y="909174"/>
                  <a:pt x="3569789" y="894218"/>
                  <a:pt x="3572780" y="879260"/>
                </a:cubicBezTo>
                <a:cubicBezTo>
                  <a:pt x="3578760" y="852337"/>
                  <a:pt x="3569789" y="828406"/>
                  <a:pt x="3560818" y="804474"/>
                </a:cubicBezTo>
                <a:cubicBezTo>
                  <a:pt x="3545866" y="768577"/>
                  <a:pt x="3545866" y="735671"/>
                  <a:pt x="3563808" y="702765"/>
                </a:cubicBezTo>
                <a:lnTo>
                  <a:pt x="3569555" y="702765"/>
                </a:lnTo>
                <a:lnTo>
                  <a:pt x="3574974" y="691471"/>
                </a:lnTo>
                <a:cubicBezTo>
                  <a:pt x="3580446" y="686325"/>
                  <a:pt x="3587412" y="681013"/>
                  <a:pt x="3590064" y="677694"/>
                </a:cubicBezTo>
                <a:cubicBezTo>
                  <a:pt x="3589532" y="675637"/>
                  <a:pt x="3588238" y="674875"/>
                  <a:pt x="3586537" y="674876"/>
                </a:cubicBezTo>
                <a:close/>
                <a:moveTo>
                  <a:pt x="11047096" y="644639"/>
                </a:moveTo>
                <a:lnTo>
                  <a:pt x="11046879" y="645000"/>
                </a:lnTo>
                <a:lnTo>
                  <a:pt x="11046628" y="644750"/>
                </a:lnTo>
                <a:close/>
                <a:moveTo>
                  <a:pt x="7433933" y="635263"/>
                </a:moveTo>
                <a:cubicBezTo>
                  <a:pt x="7435775" y="634855"/>
                  <a:pt x="7436793" y="636081"/>
                  <a:pt x="7437611" y="637102"/>
                </a:cubicBezTo>
                <a:cubicBezTo>
                  <a:pt x="7440478" y="640373"/>
                  <a:pt x="7443133" y="643643"/>
                  <a:pt x="7448248" y="642008"/>
                </a:cubicBezTo>
                <a:cubicBezTo>
                  <a:pt x="7449268" y="641803"/>
                  <a:pt x="7449879" y="642621"/>
                  <a:pt x="7450290" y="643439"/>
                </a:cubicBezTo>
                <a:cubicBezTo>
                  <a:pt x="7452539" y="647526"/>
                  <a:pt x="7456224" y="650796"/>
                  <a:pt x="7459293" y="654271"/>
                </a:cubicBezTo>
                <a:cubicBezTo>
                  <a:pt x="7463995" y="659585"/>
                  <a:pt x="7466654" y="665511"/>
                  <a:pt x="7464809" y="672664"/>
                </a:cubicBezTo>
                <a:cubicBezTo>
                  <a:pt x="7464193" y="675526"/>
                  <a:pt x="7465837" y="677365"/>
                  <a:pt x="7467469" y="679001"/>
                </a:cubicBezTo>
                <a:cubicBezTo>
                  <a:pt x="7471148" y="682884"/>
                  <a:pt x="7470943" y="684927"/>
                  <a:pt x="7466852" y="687993"/>
                </a:cubicBezTo>
                <a:cubicBezTo>
                  <a:pt x="7462358" y="691058"/>
                  <a:pt x="7462358" y="691058"/>
                  <a:pt x="7466035" y="695554"/>
                </a:cubicBezTo>
                <a:cubicBezTo>
                  <a:pt x="7466852" y="696577"/>
                  <a:pt x="7467469" y="697394"/>
                  <a:pt x="7466247" y="698621"/>
                </a:cubicBezTo>
                <a:cubicBezTo>
                  <a:pt x="7462147" y="703321"/>
                  <a:pt x="7458470" y="708022"/>
                  <a:pt x="7454175" y="712518"/>
                </a:cubicBezTo>
                <a:cubicBezTo>
                  <a:pt x="7451105" y="715993"/>
                  <a:pt x="7447222" y="718241"/>
                  <a:pt x="7442728" y="719262"/>
                </a:cubicBezTo>
                <a:cubicBezTo>
                  <a:pt x="7439861" y="720080"/>
                  <a:pt x="7434344" y="727438"/>
                  <a:pt x="7434137" y="730503"/>
                </a:cubicBezTo>
                <a:cubicBezTo>
                  <a:pt x="7434137" y="731525"/>
                  <a:pt x="7434137" y="732343"/>
                  <a:pt x="7435364" y="732752"/>
                </a:cubicBezTo>
                <a:cubicBezTo>
                  <a:pt x="7441703" y="735613"/>
                  <a:pt x="7444771" y="741132"/>
                  <a:pt x="7447431" y="747058"/>
                </a:cubicBezTo>
                <a:cubicBezTo>
                  <a:pt x="7448039" y="748285"/>
                  <a:pt x="7448447" y="749307"/>
                  <a:pt x="7449066" y="750328"/>
                </a:cubicBezTo>
                <a:cubicBezTo>
                  <a:pt x="7451105" y="753598"/>
                  <a:pt x="7452132" y="756460"/>
                  <a:pt x="7450700" y="760548"/>
                </a:cubicBezTo>
                <a:cubicBezTo>
                  <a:pt x="7449268" y="764635"/>
                  <a:pt x="7451515" y="768723"/>
                  <a:pt x="7453567" y="772402"/>
                </a:cubicBezTo>
                <a:cubicBezTo>
                  <a:pt x="7454383" y="774240"/>
                  <a:pt x="7454792" y="775467"/>
                  <a:pt x="7453356" y="777306"/>
                </a:cubicBezTo>
                <a:cubicBezTo>
                  <a:pt x="7447629" y="785072"/>
                  <a:pt x="7443340" y="793656"/>
                  <a:pt x="7442522" y="803671"/>
                </a:cubicBezTo>
                <a:cubicBezTo>
                  <a:pt x="7442318" y="805101"/>
                  <a:pt x="7441907" y="805715"/>
                  <a:pt x="7440478" y="805306"/>
                </a:cubicBezTo>
                <a:cubicBezTo>
                  <a:pt x="7434750" y="804080"/>
                  <a:pt x="7431070" y="807146"/>
                  <a:pt x="7428002" y="811233"/>
                </a:cubicBezTo>
                <a:cubicBezTo>
                  <a:pt x="7426567" y="813072"/>
                  <a:pt x="7425343" y="814094"/>
                  <a:pt x="7422685" y="812868"/>
                </a:cubicBezTo>
                <a:cubicBezTo>
                  <a:pt x="7419414" y="811029"/>
                  <a:pt x="7416344" y="812663"/>
                  <a:pt x="7413689" y="814912"/>
                </a:cubicBezTo>
                <a:cubicBezTo>
                  <a:pt x="7411438" y="816751"/>
                  <a:pt x="7409185" y="819000"/>
                  <a:pt x="7406938" y="820839"/>
                </a:cubicBezTo>
                <a:cubicBezTo>
                  <a:pt x="7405812" y="821656"/>
                  <a:pt x="7404742" y="822117"/>
                  <a:pt x="7403871" y="821937"/>
                </a:cubicBezTo>
                <a:cubicBezTo>
                  <a:pt x="7403003" y="821758"/>
                  <a:pt x="7402341" y="820941"/>
                  <a:pt x="7402033" y="819204"/>
                </a:cubicBezTo>
                <a:cubicBezTo>
                  <a:pt x="7402033" y="818386"/>
                  <a:pt x="7401824" y="817569"/>
                  <a:pt x="7401417" y="816751"/>
                </a:cubicBezTo>
                <a:cubicBezTo>
                  <a:pt x="7401009" y="815729"/>
                  <a:pt x="7401009" y="814094"/>
                  <a:pt x="7399578" y="813890"/>
                </a:cubicBezTo>
                <a:cubicBezTo>
                  <a:pt x="7398352" y="813890"/>
                  <a:pt x="7397536" y="814912"/>
                  <a:pt x="7396924" y="815729"/>
                </a:cubicBezTo>
                <a:cubicBezTo>
                  <a:pt x="7393854" y="819204"/>
                  <a:pt x="7392629" y="819000"/>
                  <a:pt x="7390786" y="814708"/>
                </a:cubicBezTo>
                <a:cubicBezTo>
                  <a:pt x="7390377" y="813686"/>
                  <a:pt x="7390175" y="812868"/>
                  <a:pt x="7389560" y="812050"/>
                </a:cubicBezTo>
                <a:cubicBezTo>
                  <a:pt x="7388743" y="810825"/>
                  <a:pt x="7387921" y="809802"/>
                  <a:pt x="7385881" y="810620"/>
                </a:cubicBezTo>
                <a:cubicBezTo>
                  <a:pt x="7384035" y="811641"/>
                  <a:pt x="7384035" y="812459"/>
                  <a:pt x="7384448" y="814094"/>
                </a:cubicBezTo>
                <a:lnTo>
                  <a:pt x="7384794" y="817185"/>
                </a:lnTo>
                <a:lnTo>
                  <a:pt x="7368810" y="801290"/>
                </a:lnTo>
                <a:lnTo>
                  <a:pt x="7369727" y="799993"/>
                </a:lnTo>
                <a:cubicBezTo>
                  <a:pt x="7370134" y="798153"/>
                  <a:pt x="7369521" y="796926"/>
                  <a:pt x="7367884" y="796110"/>
                </a:cubicBezTo>
                <a:cubicBezTo>
                  <a:pt x="7366661" y="795496"/>
                  <a:pt x="7365429" y="795087"/>
                  <a:pt x="7364200" y="794474"/>
                </a:cubicBezTo>
                <a:cubicBezTo>
                  <a:pt x="7362159" y="793452"/>
                  <a:pt x="7361340" y="792022"/>
                  <a:pt x="7361755" y="789569"/>
                </a:cubicBezTo>
                <a:cubicBezTo>
                  <a:pt x="7362978" y="782211"/>
                  <a:pt x="7360319" y="777101"/>
                  <a:pt x="7353775" y="773831"/>
                </a:cubicBezTo>
                <a:cubicBezTo>
                  <a:pt x="7352746" y="773218"/>
                  <a:pt x="7350498" y="773423"/>
                  <a:pt x="7350907" y="771584"/>
                </a:cubicBezTo>
                <a:cubicBezTo>
                  <a:pt x="7351108" y="769744"/>
                  <a:pt x="7352955" y="769335"/>
                  <a:pt x="7354796" y="769131"/>
                </a:cubicBezTo>
                <a:cubicBezTo>
                  <a:pt x="7354997" y="769131"/>
                  <a:pt x="7355211" y="769131"/>
                  <a:pt x="7355410" y="769131"/>
                </a:cubicBezTo>
                <a:cubicBezTo>
                  <a:pt x="7360319" y="768314"/>
                  <a:pt x="7361755" y="766065"/>
                  <a:pt x="7359298" y="762182"/>
                </a:cubicBezTo>
                <a:cubicBezTo>
                  <a:pt x="7357050" y="758503"/>
                  <a:pt x="7357661" y="755642"/>
                  <a:pt x="7359708" y="752577"/>
                </a:cubicBezTo>
                <a:cubicBezTo>
                  <a:pt x="7362364" y="748489"/>
                  <a:pt x="7364410" y="744197"/>
                  <a:pt x="7363182" y="739087"/>
                </a:cubicBezTo>
                <a:cubicBezTo>
                  <a:pt x="7362568" y="736840"/>
                  <a:pt x="7364814" y="735817"/>
                  <a:pt x="7366247" y="735409"/>
                </a:cubicBezTo>
                <a:cubicBezTo>
                  <a:pt x="7371561" y="733570"/>
                  <a:pt x="7374019" y="730094"/>
                  <a:pt x="7374630" y="724781"/>
                </a:cubicBezTo>
                <a:cubicBezTo>
                  <a:pt x="7375040" y="721511"/>
                  <a:pt x="7376268" y="720898"/>
                  <a:pt x="7379541" y="722941"/>
                </a:cubicBezTo>
                <a:cubicBezTo>
                  <a:pt x="7386488" y="727233"/>
                  <a:pt x="7396719" y="724168"/>
                  <a:pt x="7399785" y="717015"/>
                </a:cubicBezTo>
                <a:cubicBezTo>
                  <a:pt x="7400399" y="715584"/>
                  <a:pt x="7401214" y="713745"/>
                  <a:pt x="7399785" y="712518"/>
                </a:cubicBezTo>
                <a:cubicBezTo>
                  <a:pt x="7398352" y="711292"/>
                  <a:pt x="7396311" y="710678"/>
                  <a:pt x="7394466" y="711905"/>
                </a:cubicBezTo>
                <a:cubicBezTo>
                  <a:pt x="7393239" y="712518"/>
                  <a:pt x="7392011" y="713540"/>
                  <a:pt x="7390786" y="714358"/>
                </a:cubicBezTo>
                <a:cubicBezTo>
                  <a:pt x="7389560" y="715379"/>
                  <a:pt x="7388333" y="715993"/>
                  <a:pt x="7387313" y="714766"/>
                </a:cubicBezTo>
                <a:cubicBezTo>
                  <a:pt x="7386086" y="713336"/>
                  <a:pt x="7386901" y="712109"/>
                  <a:pt x="7387921" y="711087"/>
                </a:cubicBezTo>
                <a:cubicBezTo>
                  <a:pt x="7388743" y="710066"/>
                  <a:pt x="7389971" y="709248"/>
                  <a:pt x="7390786" y="708431"/>
                </a:cubicBezTo>
                <a:cubicBezTo>
                  <a:pt x="7392629" y="706592"/>
                  <a:pt x="7393645" y="704139"/>
                  <a:pt x="7391808" y="702095"/>
                </a:cubicBezTo>
                <a:cubicBezTo>
                  <a:pt x="7390175" y="700460"/>
                  <a:pt x="7387921" y="702095"/>
                  <a:pt x="7386290" y="703321"/>
                </a:cubicBezTo>
                <a:cubicBezTo>
                  <a:pt x="7384859" y="704343"/>
                  <a:pt x="7383831" y="706183"/>
                  <a:pt x="7381992" y="706795"/>
                </a:cubicBezTo>
                <a:cubicBezTo>
                  <a:pt x="7379335" y="707817"/>
                  <a:pt x="7377698" y="707408"/>
                  <a:pt x="7377902" y="704139"/>
                </a:cubicBezTo>
                <a:cubicBezTo>
                  <a:pt x="7378110" y="699642"/>
                  <a:pt x="7379944" y="695963"/>
                  <a:pt x="7382409" y="692489"/>
                </a:cubicBezTo>
                <a:cubicBezTo>
                  <a:pt x="7385467" y="687993"/>
                  <a:pt x="7385674" y="685540"/>
                  <a:pt x="7382409" y="681248"/>
                </a:cubicBezTo>
                <a:cubicBezTo>
                  <a:pt x="7381376" y="679613"/>
                  <a:pt x="7379748" y="678183"/>
                  <a:pt x="7378314" y="676752"/>
                </a:cubicBezTo>
                <a:cubicBezTo>
                  <a:pt x="7377698" y="676139"/>
                  <a:pt x="7376678" y="675526"/>
                  <a:pt x="7377086" y="674504"/>
                </a:cubicBezTo>
                <a:cubicBezTo>
                  <a:pt x="7377493" y="673278"/>
                  <a:pt x="7378521" y="673073"/>
                  <a:pt x="7379335" y="673278"/>
                </a:cubicBezTo>
                <a:cubicBezTo>
                  <a:pt x="7383014" y="674095"/>
                  <a:pt x="7383831" y="672460"/>
                  <a:pt x="7383635" y="669190"/>
                </a:cubicBezTo>
                <a:cubicBezTo>
                  <a:pt x="7383429" y="665102"/>
                  <a:pt x="7386086" y="662241"/>
                  <a:pt x="7388950" y="659993"/>
                </a:cubicBezTo>
                <a:cubicBezTo>
                  <a:pt x="7391198" y="658154"/>
                  <a:pt x="7391401" y="656723"/>
                  <a:pt x="7389153" y="655088"/>
                </a:cubicBezTo>
                <a:cubicBezTo>
                  <a:pt x="7387921" y="654271"/>
                  <a:pt x="7387109" y="653453"/>
                  <a:pt x="7387520" y="651818"/>
                </a:cubicBezTo>
                <a:cubicBezTo>
                  <a:pt x="7387921" y="649570"/>
                  <a:pt x="7389560" y="649978"/>
                  <a:pt x="7390990" y="649570"/>
                </a:cubicBezTo>
                <a:cubicBezTo>
                  <a:pt x="7391808" y="649365"/>
                  <a:pt x="7392834" y="649365"/>
                  <a:pt x="7393854" y="649161"/>
                </a:cubicBezTo>
                <a:cubicBezTo>
                  <a:pt x="7399373" y="648547"/>
                  <a:pt x="7400604" y="645482"/>
                  <a:pt x="7397332" y="640781"/>
                </a:cubicBezTo>
                <a:cubicBezTo>
                  <a:pt x="7396924" y="640169"/>
                  <a:pt x="7396509" y="639760"/>
                  <a:pt x="7396311" y="639147"/>
                </a:cubicBezTo>
                <a:cubicBezTo>
                  <a:pt x="7395692" y="637920"/>
                  <a:pt x="7395282" y="636286"/>
                  <a:pt x="7396509" y="635468"/>
                </a:cubicBezTo>
                <a:cubicBezTo>
                  <a:pt x="7397536" y="634650"/>
                  <a:pt x="7398966" y="635468"/>
                  <a:pt x="7399785" y="636286"/>
                </a:cubicBezTo>
                <a:cubicBezTo>
                  <a:pt x="7400604" y="637102"/>
                  <a:pt x="7401214" y="637920"/>
                  <a:pt x="7401824" y="638942"/>
                </a:cubicBezTo>
                <a:cubicBezTo>
                  <a:pt x="7403055" y="640373"/>
                  <a:pt x="7404279" y="640781"/>
                  <a:pt x="7405913" y="639556"/>
                </a:cubicBezTo>
                <a:cubicBezTo>
                  <a:pt x="7409802" y="636898"/>
                  <a:pt x="7414098" y="636490"/>
                  <a:pt x="7418389" y="636286"/>
                </a:cubicBezTo>
                <a:cubicBezTo>
                  <a:pt x="7423504" y="635877"/>
                  <a:pt x="7428820" y="636490"/>
                  <a:pt x="7433933" y="635263"/>
                </a:cubicBezTo>
                <a:close/>
                <a:moveTo>
                  <a:pt x="3394788" y="627624"/>
                </a:moveTo>
                <a:lnTo>
                  <a:pt x="3395256" y="627734"/>
                </a:lnTo>
                <a:lnTo>
                  <a:pt x="3395003" y="627985"/>
                </a:lnTo>
                <a:close/>
                <a:moveTo>
                  <a:pt x="8029108" y="625311"/>
                </a:moveTo>
                <a:cubicBezTo>
                  <a:pt x="8036039" y="624769"/>
                  <a:pt x="8042290" y="625312"/>
                  <a:pt x="8044465" y="629112"/>
                </a:cubicBezTo>
                <a:cubicBezTo>
                  <a:pt x="8057509" y="650826"/>
                  <a:pt x="8091209" y="642140"/>
                  <a:pt x="8098818" y="671455"/>
                </a:cubicBezTo>
                <a:cubicBezTo>
                  <a:pt x="8100992" y="680141"/>
                  <a:pt x="8116211" y="685569"/>
                  <a:pt x="8102081" y="697512"/>
                </a:cubicBezTo>
                <a:cubicBezTo>
                  <a:pt x="8097732" y="700769"/>
                  <a:pt x="8098818" y="707284"/>
                  <a:pt x="8103167" y="708369"/>
                </a:cubicBezTo>
                <a:cubicBezTo>
                  <a:pt x="8120562" y="714884"/>
                  <a:pt x="8119475" y="724655"/>
                  <a:pt x="8108604" y="737685"/>
                </a:cubicBezTo>
                <a:cubicBezTo>
                  <a:pt x="8105342" y="742027"/>
                  <a:pt x="8109688" y="747456"/>
                  <a:pt x="8111866" y="751798"/>
                </a:cubicBezTo>
                <a:cubicBezTo>
                  <a:pt x="8116211" y="758313"/>
                  <a:pt x="8117300" y="764828"/>
                  <a:pt x="8110778" y="770257"/>
                </a:cubicBezTo>
                <a:cubicBezTo>
                  <a:pt x="8104253" y="775685"/>
                  <a:pt x="8105342" y="782199"/>
                  <a:pt x="8103167" y="788714"/>
                </a:cubicBezTo>
                <a:cubicBezTo>
                  <a:pt x="8097732" y="805000"/>
                  <a:pt x="8091209" y="825628"/>
                  <a:pt x="8079252" y="833228"/>
                </a:cubicBezTo>
                <a:cubicBezTo>
                  <a:pt x="8053161" y="849514"/>
                  <a:pt x="8028157" y="866886"/>
                  <a:pt x="8002067" y="882086"/>
                </a:cubicBezTo>
                <a:cubicBezTo>
                  <a:pt x="7999892" y="882086"/>
                  <a:pt x="7995542" y="882086"/>
                  <a:pt x="7994453" y="879915"/>
                </a:cubicBezTo>
                <a:cubicBezTo>
                  <a:pt x="7983584" y="870144"/>
                  <a:pt x="7973799" y="861458"/>
                  <a:pt x="7959670" y="875572"/>
                </a:cubicBezTo>
                <a:cubicBezTo>
                  <a:pt x="7955320" y="881001"/>
                  <a:pt x="7952059" y="875572"/>
                  <a:pt x="7950973" y="871229"/>
                </a:cubicBezTo>
                <a:cubicBezTo>
                  <a:pt x="7947712" y="852772"/>
                  <a:pt x="7939014" y="852772"/>
                  <a:pt x="7925967" y="863629"/>
                </a:cubicBezTo>
                <a:cubicBezTo>
                  <a:pt x="7917269" y="871229"/>
                  <a:pt x="7912920" y="869058"/>
                  <a:pt x="7912920" y="858200"/>
                </a:cubicBezTo>
                <a:cubicBezTo>
                  <a:pt x="7912920" y="851685"/>
                  <a:pt x="7915096" y="844086"/>
                  <a:pt x="7905311" y="843000"/>
                </a:cubicBezTo>
                <a:cubicBezTo>
                  <a:pt x="7883569" y="838657"/>
                  <a:pt x="7874872" y="823457"/>
                  <a:pt x="7875957" y="803914"/>
                </a:cubicBezTo>
                <a:cubicBezTo>
                  <a:pt x="7877047" y="789799"/>
                  <a:pt x="7872698" y="783285"/>
                  <a:pt x="7862914" y="777857"/>
                </a:cubicBezTo>
                <a:cubicBezTo>
                  <a:pt x="7862914" y="773513"/>
                  <a:pt x="7862914" y="769170"/>
                  <a:pt x="7862914" y="764828"/>
                </a:cubicBezTo>
                <a:cubicBezTo>
                  <a:pt x="7873787" y="758313"/>
                  <a:pt x="7877047" y="746370"/>
                  <a:pt x="7873787" y="735512"/>
                </a:cubicBezTo>
                <a:cubicBezTo>
                  <a:pt x="7868349" y="715970"/>
                  <a:pt x="7874872" y="700769"/>
                  <a:pt x="7889004" y="687741"/>
                </a:cubicBezTo>
                <a:cubicBezTo>
                  <a:pt x="7894439" y="682312"/>
                  <a:pt x="7899873" y="677969"/>
                  <a:pt x="7902049" y="670370"/>
                </a:cubicBezTo>
                <a:cubicBezTo>
                  <a:pt x="7904223" y="658426"/>
                  <a:pt x="7910747" y="651911"/>
                  <a:pt x="7922706" y="652997"/>
                </a:cubicBezTo>
                <a:cubicBezTo>
                  <a:pt x="7931402" y="652997"/>
                  <a:pt x="7937926" y="647569"/>
                  <a:pt x="7941186" y="643226"/>
                </a:cubicBezTo>
                <a:cubicBezTo>
                  <a:pt x="7959670" y="617168"/>
                  <a:pt x="7986846" y="631283"/>
                  <a:pt x="8009675" y="628025"/>
                </a:cubicBezTo>
                <a:cubicBezTo>
                  <a:pt x="8014567" y="627482"/>
                  <a:pt x="8022177" y="625854"/>
                  <a:pt x="8029108" y="625311"/>
                </a:cubicBezTo>
                <a:close/>
                <a:moveTo>
                  <a:pt x="6059638" y="614178"/>
                </a:moveTo>
                <a:cubicBezTo>
                  <a:pt x="6062811" y="614214"/>
                  <a:pt x="6065838" y="615006"/>
                  <a:pt x="6068290" y="618463"/>
                </a:cubicBezTo>
                <a:cubicBezTo>
                  <a:pt x="6069155" y="619615"/>
                  <a:pt x="6070885" y="621055"/>
                  <a:pt x="6073191" y="621055"/>
                </a:cubicBezTo>
                <a:cubicBezTo>
                  <a:pt x="6076364" y="620767"/>
                  <a:pt x="6078096" y="622496"/>
                  <a:pt x="6078671" y="625664"/>
                </a:cubicBezTo>
                <a:cubicBezTo>
                  <a:pt x="6079246" y="627680"/>
                  <a:pt x="6080689" y="628832"/>
                  <a:pt x="6082131" y="630272"/>
                </a:cubicBezTo>
                <a:cubicBezTo>
                  <a:pt x="6085880" y="633727"/>
                  <a:pt x="6087612" y="637760"/>
                  <a:pt x="6086168" y="642945"/>
                </a:cubicBezTo>
                <a:cubicBezTo>
                  <a:pt x="6085305" y="645825"/>
                  <a:pt x="6086168" y="648993"/>
                  <a:pt x="6089054" y="650722"/>
                </a:cubicBezTo>
                <a:cubicBezTo>
                  <a:pt x="6089054" y="651873"/>
                  <a:pt x="6089054" y="653025"/>
                  <a:pt x="6089054" y="654178"/>
                </a:cubicBezTo>
                <a:cubicBezTo>
                  <a:pt x="6086456" y="655617"/>
                  <a:pt x="6085305" y="657346"/>
                  <a:pt x="6085593" y="661090"/>
                </a:cubicBezTo>
                <a:cubicBezTo>
                  <a:pt x="6085880" y="666274"/>
                  <a:pt x="6083574" y="670307"/>
                  <a:pt x="6077806" y="671460"/>
                </a:cubicBezTo>
                <a:cubicBezTo>
                  <a:pt x="6075211" y="671747"/>
                  <a:pt x="6075788" y="673763"/>
                  <a:pt x="6075788" y="675491"/>
                </a:cubicBezTo>
                <a:cubicBezTo>
                  <a:pt x="6075788" y="678372"/>
                  <a:pt x="6074633" y="678948"/>
                  <a:pt x="6072329" y="676931"/>
                </a:cubicBezTo>
                <a:cubicBezTo>
                  <a:pt x="6068866" y="674052"/>
                  <a:pt x="6066559" y="674052"/>
                  <a:pt x="6065693" y="678948"/>
                </a:cubicBezTo>
                <a:cubicBezTo>
                  <a:pt x="6065406" y="680099"/>
                  <a:pt x="6064540" y="681540"/>
                  <a:pt x="6063388" y="680099"/>
                </a:cubicBezTo>
                <a:cubicBezTo>
                  <a:pt x="6059637" y="676355"/>
                  <a:pt x="6057041" y="678660"/>
                  <a:pt x="6054160" y="681252"/>
                </a:cubicBezTo>
                <a:cubicBezTo>
                  <a:pt x="6053870" y="681828"/>
                  <a:pt x="6052716" y="681828"/>
                  <a:pt x="6052141" y="681828"/>
                </a:cubicBezTo>
                <a:cubicBezTo>
                  <a:pt x="6045218" y="677796"/>
                  <a:pt x="6038584" y="673187"/>
                  <a:pt x="6031663" y="668866"/>
                </a:cubicBezTo>
                <a:cubicBezTo>
                  <a:pt x="6028492" y="666850"/>
                  <a:pt x="6026762" y="661379"/>
                  <a:pt x="6025319" y="657058"/>
                </a:cubicBezTo>
                <a:cubicBezTo>
                  <a:pt x="6024743" y="655330"/>
                  <a:pt x="6025032" y="653601"/>
                  <a:pt x="6023301" y="652162"/>
                </a:cubicBezTo>
                <a:cubicBezTo>
                  <a:pt x="6021571" y="650722"/>
                  <a:pt x="6021857" y="648993"/>
                  <a:pt x="6023013" y="647265"/>
                </a:cubicBezTo>
                <a:cubicBezTo>
                  <a:pt x="6023588" y="646113"/>
                  <a:pt x="6024743" y="644673"/>
                  <a:pt x="6023879" y="643521"/>
                </a:cubicBezTo>
                <a:cubicBezTo>
                  <a:pt x="6020995" y="640065"/>
                  <a:pt x="6020706" y="637472"/>
                  <a:pt x="6025319" y="635744"/>
                </a:cubicBezTo>
                <a:cubicBezTo>
                  <a:pt x="6026474" y="635456"/>
                  <a:pt x="6026762" y="633727"/>
                  <a:pt x="6025608" y="632864"/>
                </a:cubicBezTo>
                <a:cubicBezTo>
                  <a:pt x="6021857" y="629696"/>
                  <a:pt x="6025897" y="628256"/>
                  <a:pt x="6026474" y="625951"/>
                </a:cubicBezTo>
                <a:cubicBezTo>
                  <a:pt x="6028492" y="618175"/>
                  <a:pt x="6037432" y="620478"/>
                  <a:pt x="6040894" y="614718"/>
                </a:cubicBezTo>
                <a:cubicBezTo>
                  <a:pt x="6042046" y="612702"/>
                  <a:pt x="6047525" y="614142"/>
                  <a:pt x="6050121" y="614431"/>
                </a:cubicBezTo>
                <a:cubicBezTo>
                  <a:pt x="6053148" y="614863"/>
                  <a:pt x="6056465" y="614142"/>
                  <a:pt x="6059638" y="614178"/>
                </a:cubicBezTo>
                <a:close/>
                <a:moveTo>
                  <a:pt x="4648105" y="595669"/>
                </a:moveTo>
                <a:lnTo>
                  <a:pt x="4647445" y="596769"/>
                </a:lnTo>
                <a:lnTo>
                  <a:pt x="4646681" y="596006"/>
                </a:lnTo>
                <a:close/>
                <a:moveTo>
                  <a:pt x="10264008" y="590978"/>
                </a:moveTo>
                <a:cubicBezTo>
                  <a:pt x="10269086" y="592921"/>
                  <a:pt x="10273771" y="595643"/>
                  <a:pt x="10275725" y="601862"/>
                </a:cubicBezTo>
                <a:cubicBezTo>
                  <a:pt x="10276115" y="603028"/>
                  <a:pt x="10278457" y="603806"/>
                  <a:pt x="10278066" y="606138"/>
                </a:cubicBezTo>
                <a:cubicBezTo>
                  <a:pt x="10276896" y="612357"/>
                  <a:pt x="10281581" y="614301"/>
                  <a:pt x="10285487" y="615467"/>
                </a:cubicBezTo>
                <a:cubicBezTo>
                  <a:pt x="10288220" y="616245"/>
                  <a:pt x="10289782" y="617411"/>
                  <a:pt x="10291344" y="618966"/>
                </a:cubicBezTo>
                <a:cubicBezTo>
                  <a:pt x="10296030" y="623241"/>
                  <a:pt x="10295639" y="629073"/>
                  <a:pt x="10296809" y="634515"/>
                </a:cubicBezTo>
                <a:cubicBezTo>
                  <a:pt x="10297590" y="639568"/>
                  <a:pt x="10295249" y="643455"/>
                  <a:pt x="10293296" y="647731"/>
                </a:cubicBezTo>
                <a:cubicBezTo>
                  <a:pt x="10291344" y="652396"/>
                  <a:pt x="10288220" y="656283"/>
                  <a:pt x="10282363" y="656283"/>
                </a:cubicBezTo>
                <a:cubicBezTo>
                  <a:pt x="10281581" y="656283"/>
                  <a:pt x="10281190" y="656672"/>
                  <a:pt x="10281190" y="657838"/>
                </a:cubicBezTo>
                <a:cubicBezTo>
                  <a:pt x="10278457" y="657838"/>
                  <a:pt x="10276115" y="657838"/>
                  <a:pt x="10273382" y="657838"/>
                </a:cubicBezTo>
                <a:cubicBezTo>
                  <a:pt x="10271430" y="655117"/>
                  <a:pt x="10267526" y="655506"/>
                  <a:pt x="10264788" y="653562"/>
                </a:cubicBezTo>
                <a:cubicBezTo>
                  <a:pt x="10262055" y="651619"/>
                  <a:pt x="10259712" y="650064"/>
                  <a:pt x="10258932" y="646566"/>
                </a:cubicBezTo>
                <a:cubicBezTo>
                  <a:pt x="10258541" y="642678"/>
                  <a:pt x="10256591" y="639180"/>
                  <a:pt x="10254637" y="636069"/>
                </a:cubicBezTo>
                <a:cubicBezTo>
                  <a:pt x="10252687" y="632571"/>
                  <a:pt x="10251122" y="629073"/>
                  <a:pt x="10249171" y="625962"/>
                </a:cubicBezTo>
                <a:cubicBezTo>
                  <a:pt x="10247610" y="622464"/>
                  <a:pt x="10244486" y="619355"/>
                  <a:pt x="10240582" y="617411"/>
                </a:cubicBezTo>
                <a:cubicBezTo>
                  <a:pt x="10240582" y="612746"/>
                  <a:pt x="10240582" y="608081"/>
                  <a:pt x="10240582" y="603417"/>
                </a:cubicBezTo>
                <a:cubicBezTo>
                  <a:pt x="10242924" y="602251"/>
                  <a:pt x="10244096" y="600695"/>
                  <a:pt x="10245266" y="597974"/>
                </a:cubicBezTo>
                <a:cubicBezTo>
                  <a:pt x="10246827" y="594865"/>
                  <a:pt x="10250343" y="592532"/>
                  <a:pt x="10253859" y="592532"/>
                </a:cubicBezTo>
                <a:cubicBezTo>
                  <a:pt x="10257372" y="592532"/>
                  <a:pt x="10260494" y="591755"/>
                  <a:pt x="10264008" y="590978"/>
                </a:cubicBezTo>
                <a:close/>
                <a:moveTo>
                  <a:pt x="7190286" y="590977"/>
                </a:moveTo>
                <a:cubicBezTo>
                  <a:pt x="7195361" y="592921"/>
                  <a:pt x="7200045" y="595642"/>
                  <a:pt x="7201999" y="601862"/>
                </a:cubicBezTo>
                <a:cubicBezTo>
                  <a:pt x="7202390" y="603028"/>
                  <a:pt x="7204734" y="603806"/>
                  <a:pt x="7204343" y="606137"/>
                </a:cubicBezTo>
                <a:cubicBezTo>
                  <a:pt x="7203171" y="612357"/>
                  <a:pt x="7207854" y="614301"/>
                  <a:pt x="7211760" y="615467"/>
                </a:cubicBezTo>
                <a:cubicBezTo>
                  <a:pt x="7214492" y="616244"/>
                  <a:pt x="7216055" y="617411"/>
                  <a:pt x="7217621" y="618965"/>
                </a:cubicBezTo>
                <a:cubicBezTo>
                  <a:pt x="7222306" y="623241"/>
                  <a:pt x="7221914" y="629072"/>
                  <a:pt x="7223084" y="634515"/>
                </a:cubicBezTo>
                <a:cubicBezTo>
                  <a:pt x="7223865" y="639568"/>
                  <a:pt x="7221525" y="643455"/>
                  <a:pt x="7219572" y="647731"/>
                </a:cubicBezTo>
                <a:cubicBezTo>
                  <a:pt x="7217621" y="652396"/>
                  <a:pt x="7214492" y="656283"/>
                  <a:pt x="7208637" y="656283"/>
                </a:cubicBezTo>
                <a:cubicBezTo>
                  <a:pt x="7207854" y="656283"/>
                  <a:pt x="7207467" y="656671"/>
                  <a:pt x="7207467" y="657838"/>
                </a:cubicBezTo>
                <a:cubicBezTo>
                  <a:pt x="7204734" y="657838"/>
                  <a:pt x="7202390" y="657838"/>
                  <a:pt x="7199654" y="657838"/>
                </a:cubicBezTo>
                <a:cubicBezTo>
                  <a:pt x="7197703" y="655117"/>
                  <a:pt x="7193799" y="655506"/>
                  <a:pt x="7191067" y="653562"/>
                </a:cubicBezTo>
                <a:cubicBezTo>
                  <a:pt x="7188336" y="651618"/>
                  <a:pt x="7185993" y="650064"/>
                  <a:pt x="7185209" y="646565"/>
                </a:cubicBezTo>
                <a:cubicBezTo>
                  <a:pt x="7184821" y="642678"/>
                  <a:pt x="7182862" y="639179"/>
                  <a:pt x="7180915" y="636069"/>
                </a:cubicBezTo>
                <a:cubicBezTo>
                  <a:pt x="7178960" y="632571"/>
                  <a:pt x="7177402" y="629072"/>
                  <a:pt x="7175448" y="625962"/>
                </a:cubicBezTo>
                <a:cubicBezTo>
                  <a:pt x="7173889" y="622464"/>
                  <a:pt x="7170764" y="619355"/>
                  <a:pt x="7166858" y="617411"/>
                </a:cubicBezTo>
                <a:cubicBezTo>
                  <a:pt x="7166858" y="612746"/>
                  <a:pt x="7166858" y="608081"/>
                  <a:pt x="7166858" y="603416"/>
                </a:cubicBezTo>
                <a:cubicBezTo>
                  <a:pt x="7169204" y="602251"/>
                  <a:pt x="7170374" y="600695"/>
                  <a:pt x="7171546" y="597974"/>
                </a:cubicBezTo>
                <a:cubicBezTo>
                  <a:pt x="7173106" y="594865"/>
                  <a:pt x="7176619" y="592532"/>
                  <a:pt x="7180131" y="592532"/>
                </a:cubicBezTo>
                <a:cubicBezTo>
                  <a:pt x="7183646" y="592532"/>
                  <a:pt x="7186773" y="591755"/>
                  <a:pt x="7190286" y="590977"/>
                </a:cubicBezTo>
                <a:close/>
                <a:moveTo>
                  <a:pt x="5629011" y="588863"/>
                </a:moveTo>
                <a:cubicBezTo>
                  <a:pt x="5632527" y="589640"/>
                  <a:pt x="5635651" y="590418"/>
                  <a:pt x="5639165" y="590418"/>
                </a:cubicBezTo>
                <a:cubicBezTo>
                  <a:pt x="5642679" y="590418"/>
                  <a:pt x="5646195" y="592751"/>
                  <a:pt x="5647755" y="595860"/>
                </a:cubicBezTo>
                <a:cubicBezTo>
                  <a:pt x="5648927" y="598581"/>
                  <a:pt x="5650099" y="600137"/>
                  <a:pt x="5652441" y="601302"/>
                </a:cubicBezTo>
                <a:cubicBezTo>
                  <a:pt x="5652441" y="605967"/>
                  <a:pt x="5652441" y="610632"/>
                  <a:pt x="5652441" y="615297"/>
                </a:cubicBezTo>
                <a:cubicBezTo>
                  <a:pt x="5648537" y="617240"/>
                  <a:pt x="5645414" y="620349"/>
                  <a:pt x="5643849" y="623848"/>
                </a:cubicBezTo>
                <a:cubicBezTo>
                  <a:pt x="5641900" y="626958"/>
                  <a:pt x="5640337" y="630456"/>
                  <a:pt x="5638384" y="633955"/>
                </a:cubicBezTo>
                <a:cubicBezTo>
                  <a:pt x="5636433" y="637065"/>
                  <a:pt x="5634480" y="640563"/>
                  <a:pt x="5634090" y="644451"/>
                </a:cubicBezTo>
                <a:cubicBezTo>
                  <a:pt x="5633308" y="647949"/>
                  <a:pt x="5630965" y="649504"/>
                  <a:pt x="5628233" y="651448"/>
                </a:cubicBezTo>
                <a:cubicBezTo>
                  <a:pt x="5625498" y="653392"/>
                  <a:pt x="5621594" y="653002"/>
                  <a:pt x="5619641" y="655723"/>
                </a:cubicBezTo>
                <a:cubicBezTo>
                  <a:pt x="5616909" y="655723"/>
                  <a:pt x="5614565" y="655723"/>
                  <a:pt x="5611833" y="655723"/>
                </a:cubicBezTo>
                <a:cubicBezTo>
                  <a:pt x="5611833" y="654557"/>
                  <a:pt x="5611442" y="654169"/>
                  <a:pt x="5610661" y="654169"/>
                </a:cubicBezTo>
                <a:cubicBezTo>
                  <a:pt x="5604803" y="654169"/>
                  <a:pt x="5601680" y="650281"/>
                  <a:pt x="5599727" y="645616"/>
                </a:cubicBezTo>
                <a:cubicBezTo>
                  <a:pt x="5597773" y="641341"/>
                  <a:pt x="5595432" y="637453"/>
                  <a:pt x="5596214" y="632400"/>
                </a:cubicBezTo>
                <a:cubicBezTo>
                  <a:pt x="5597385" y="626958"/>
                  <a:pt x="5596995" y="621127"/>
                  <a:pt x="5601680" y="616851"/>
                </a:cubicBezTo>
                <a:cubicBezTo>
                  <a:pt x="5603240" y="615297"/>
                  <a:pt x="5604803" y="614130"/>
                  <a:pt x="5607536" y="613353"/>
                </a:cubicBezTo>
                <a:cubicBezTo>
                  <a:pt x="5611442" y="612186"/>
                  <a:pt x="5616127" y="610242"/>
                  <a:pt x="5614955" y="604023"/>
                </a:cubicBezTo>
                <a:cubicBezTo>
                  <a:pt x="5614565" y="601691"/>
                  <a:pt x="5616909" y="600914"/>
                  <a:pt x="5617299" y="599747"/>
                </a:cubicBezTo>
                <a:cubicBezTo>
                  <a:pt x="5619250" y="593528"/>
                  <a:pt x="5623937" y="590807"/>
                  <a:pt x="5629011" y="588863"/>
                </a:cubicBezTo>
                <a:close/>
                <a:moveTo>
                  <a:pt x="1938863" y="586191"/>
                </a:moveTo>
                <a:cubicBezTo>
                  <a:pt x="1942605" y="587019"/>
                  <a:pt x="1945932" y="587847"/>
                  <a:pt x="1949675" y="587847"/>
                </a:cubicBezTo>
                <a:cubicBezTo>
                  <a:pt x="1953418" y="587847"/>
                  <a:pt x="1957159" y="590331"/>
                  <a:pt x="1958824" y="593642"/>
                </a:cubicBezTo>
                <a:cubicBezTo>
                  <a:pt x="1960070" y="596540"/>
                  <a:pt x="1961318" y="598197"/>
                  <a:pt x="1963813" y="599438"/>
                </a:cubicBezTo>
                <a:cubicBezTo>
                  <a:pt x="1963813" y="604406"/>
                  <a:pt x="1963813" y="609374"/>
                  <a:pt x="1963813" y="614342"/>
                </a:cubicBezTo>
                <a:cubicBezTo>
                  <a:pt x="1959655" y="616412"/>
                  <a:pt x="1956329" y="619723"/>
                  <a:pt x="1954665" y="623449"/>
                </a:cubicBezTo>
                <a:cubicBezTo>
                  <a:pt x="1952585" y="626761"/>
                  <a:pt x="1950923" y="630487"/>
                  <a:pt x="1948843" y="634212"/>
                </a:cubicBezTo>
                <a:cubicBezTo>
                  <a:pt x="1946764" y="637524"/>
                  <a:pt x="1944684" y="641251"/>
                  <a:pt x="1944269" y="645390"/>
                </a:cubicBezTo>
                <a:cubicBezTo>
                  <a:pt x="1943437" y="649117"/>
                  <a:pt x="1940943" y="650772"/>
                  <a:pt x="1938030" y="652842"/>
                </a:cubicBezTo>
                <a:cubicBezTo>
                  <a:pt x="1935120" y="654912"/>
                  <a:pt x="1930961" y="654498"/>
                  <a:pt x="1928883" y="657396"/>
                </a:cubicBezTo>
                <a:cubicBezTo>
                  <a:pt x="1925972" y="657396"/>
                  <a:pt x="1923476" y="657396"/>
                  <a:pt x="1920566" y="657396"/>
                </a:cubicBezTo>
                <a:cubicBezTo>
                  <a:pt x="1920566" y="656153"/>
                  <a:pt x="1920149" y="655740"/>
                  <a:pt x="1919319" y="655740"/>
                </a:cubicBezTo>
                <a:cubicBezTo>
                  <a:pt x="1913080" y="655740"/>
                  <a:pt x="1909754" y="651600"/>
                  <a:pt x="1907674" y="646632"/>
                </a:cubicBezTo>
                <a:cubicBezTo>
                  <a:pt x="1905595" y="642078"/>
                  <a:pt x="1903100" y="637939"/>
                  <a:pt x="1903932" y="632557"/>
                </a:cubicBezTo>
                <a:cubicBezTo>
                  <a:pt x="1905180" y="626761"/>
                  <a:pt x="1904764" y="620551"/>
                  <a:pt x="1909754" y="615997"/>
                </a:cubicBezTo>
                <a:cubicBezTo>
                  <a:pt x="1911417" y="614342"/>
                  <a:pt x="1913080" y="613099"/>
                  <a:pt x="1915991" y="612272"/>
                </a:cubicBezTo>
                <a:cubicBezTo>
                  <a:pt x="1920149" y="611030"/>
                  <a:pt x="1925140" y="608960"/>
                  <a:pt x="1923893" y="602336"/>
                </a:cubicBezTo>
                <a:cubicBezTo>
                  <a:pt x="1923476" y="599852"/>
                  <a:pt x="1925972" y="599025"/>
                  <a:pt x="1926388" y="597783"/>
                </a:cubicBezTo>
                <a:cubicBezTo>
                  <a:pt x="1928466" y="591159"/>
                  <a:pt x="1933456" y="588261"/>
                  <a:pt x="1938863" y="586191"/>
                </a:cubicBezTo>
                <a:close/>
                <a:moveTo>
                  <a:pt x="10542006" y="581236"/>
                </a:moveTo>
                <a:cubicBezTo>
                  <a:pt x="10546256" y="581188"/>
                  <a:pt x="10550699" y="582153"/>
                  <a:pt x="10554756" y="581574"/>
                </a:cubicBezTo>
                <a:cubicBezTo>
                  <a:pt x="10558235" y="581188"/>
                  <a:pt x="10565573" y="579258"/>
                  <a:pt x="10567119" y="581960"/>
                </a:cubicBezTo>
                <a:cubicBezTo>
                  <a:pt x="10571755" y="589677"/>
                  <a:pt x="10583733" y="586589"/>
                  <a:pt x="10586438" y="597008"/>
                </a:cubicBezTo>
                <a:cubicBezTo>
                  <a:pt x="10587210" y="600095"/>
                  <a:pt x="10592620" y="602025"/>
                  <a:pt x="10587598" y="606270"/>
                </a:cubicBezTo>
                <a:cubicBezTo>
                  <a:pt x="10586052" y="607428"/>
                  <a:pt x="10586438" y="609742"/>
                  <a:pt x="10587983" y="610128"/>
                </a:cubicBezTo>
                <a:cubicBezTo>
                  <a:pt x="10594166" y="612443"/>
                  <a:pt x="10593778" y="615917"/>
                  <a:pt x="10589915" y="620547"/>
                </a:cubicBezTo>
                <a:cubicBezTo>
                  <a:pt x="10588756" y="622090"/>
                  <a:pt x="10590301" y="624020"/>
                  <a:pt x="10591074" y="625563"/>
                </a:cubicBezTo>
                <a:cubicBezTo>
                  <a:pt x="10592620" y="627879"/>
                  <a:pt x="10593006" y="630194"/>
                  <a:pt x="10590688" y="632124"/>
                </a:cubicBezTo>
                <a:cubicBezTo>
                  <a:pt x="10588369" y="634052"/>
                  <a:pt x="10588756" y="636368"/>
                  <a:pt x="10587983" y="638683"/>
                </a:cubicBezTo>
                <a:cubicBezTo>
                  <a:pt x="10586052" y="644471"/>
                  <a:pt x="10583733" y="651803"/>
                  <a:pt x="10579484" y="654505"/>
                </a:cubicBezTo>
                <a:cubicBezTo>
                  <a:pt x="10570210" y="660292"/>
                  <a:pt x="10561325" y="666467"/>
                  <a:pt x="10552052" y="671869"/>
                </a:cubicBezTo>
                <a:cubicBezTo>
                  <a:pt x="10551280" y="671869"/>
                  <a:pt x="10549734" y="671869"/>
                  <a:pt x="10549347" y="671097"/>
                </a:cubicBezTo>
                <a:cubicBezTo>
                  <a:pt x="10547416" y="669361"/>
                  <a:pt x="10545579" y="667721"/>
                  <a:pt x="10543599" y="667141"/>
                </a:cubicBezTo>
                <a:lnTo>
                  <a:pt x="10537539" y="669351"/>
                </a:lnTo>
                <a:lnTo>
                  <a:pt x="10538535" y="672665"/>
                </a:lnTo>
                <a:cubicBezTo>
                  <a:pt x="10537920" y="675527"/>
                  <a:pt x="10539557" y="677365"/>
                  <a:pt x="10541192" y="679001"/>
                </a:cubicBezTo>
                <a:cubicBezTo>
                  <a:pt x="10544872" y="682884"/>
                  <a:pt x="10544668" y="684927"/>
                  <a:pt x="10540578" y="687993"/>
                </a:cubicBezTo>
                <a:cubicBezTo>
                  <a:pt x="10536081" y="691058"/>
                  <a:pt x="10536081" y="691058"/>
                  <a:pt x="10539760" y="695555"/>
                </a:cubicBezTo>
                <a:cubicBezTo>
                  <a:pt x="10540578" y="696577"/>
                  <a:pt x="10541192" y="697395"/>
                  <a:pt x="10539965" y="698621"/>
                </a:cubicBezTo>
                <a:cubicBezTo>
                  <a:pt x="10535876" y="703321"/>
                  <a:pt x="10532196" y="708022"/>
                  <a:pt x="10527901" y="712519"/>
                </a:cubicBezTo>
                <a:cubicBezTo>
                  <a:pt x="10524836" y="715993"/>
                  <a:pt x="10520948" y="718242"/>
                  <a:pt x="10516450" y="719263"/>
                </a:cubicBezTo>
                <a:cubicBezTo>
                  <a:pt x="10513587" y="720080"/>
                  <a:pt x="10508068" y="727438"/>
                  <a:pt x="10507861" y="730503"/>
                </a:cubicBezTo>
                <a:cubicBezTo>
                  <a:pt x="10507861" y="731526"/>
                  <a:pt x="10507861" y="732343"/>
                  <a:pt x="10509090" y="732752"/>
                </a:cubicBezTo>
                <a:cubicBezTo>
                  <a:pt x="10515428" y="735613"/>
                  <a:pt x="10518496" y="741132"/>
                  <a:pt x="10521155" y="747058"/>
                </a:cubicBezTo>
                <a:cubicBezTo>
                  <a:pt x="10521767" y="748285"/>
                  <a:pt x="10522176" y="749307"/>
                  <a:pt x="10522790" y="750328"/>
                </a:cubicBezTo>
                <a:cubicBezTo>
                  <a:pt x="10524836" y="753598"/>
                  <a:pt x="10525857" y="756460"/>
                  <a:pt x="10524424" y="760548"/>
                </a:cubicBezTo>
                <a:cubicBezTo>
                  <a:pt x="10522995" y="764635"/>
                  <a:pt x="10525244" y="768723"/>
                  <a:pt x="10527288" y="772402"/>
                </a:cubicBezTo>
                <a:cubicBezTo>
                  <a:pt x="10528108" y="774241"/>
                  <a:pt x="10528516" y="775467"/>
                  <a:pt x="10527082" y="777306"/>
                </a:cubicBezTo>
                <a:cubicBezTo>
                  <a:pt x="10521359" y="785072"/>
                  <a:pt x="10517063" y="793657"/>
                  <a:pt x="10516246" y="803672"/>
                </a:cubicBezTo>
                <a:cubicBezTo>
                  <a:pt x="10516042" y="805102"/>
                  <a:pt x="10515633" y="805715"/>
                  <a:pt x="10514202" y="805306"/>
                </a:cubicBezTo>
                <a:cubicBezTo>
                  <a:pt x="10508476" y="804081"/>
                  <a:pt x="10504796" y="807146"/>
                  <a:pt x="10501728" y="811234"/>
                </a:cubicBezTo>
                <a:cubicBezTo>
                  <a:pt x="10500296" y="813072"/>
                  <a:pt x="10499069" y="814095"/>
                  <a:pt x="10496410" y="812868"/>
                </a:cubicBezTo>
                <a:cubicBezTo>
                  <a:pt x="10493139" y="811029"/>
                  <a:pt x="10490073" y="812664"/>
                  <a:pt x="10487414" y="814912"/>
                </a:cubicBezTo>
                <a:cubicBezTo>
                  <a:pt x="10485165" y="816751"/>
                  <a:pt x="10482914" y="819000"/>
                  <a:pt x="10480666" y="820839"/>
                </a:cubicBezTo>
                <a:cubicBezTo>
                  <a:pt x="10479542" y="821657"/>
                  <a:pt x="10478468" y="822117"/>
                  <a:pt x="10477599" y="821938"/>
                </a:cubicBezTo>
                <a:cubicBezTo>
                  <a:pt x="10476729" y="821758"/>
                  <a:pt x="10476066" y="820942"/>
                  <a:pt x="10475759" y="819204"/>
                </a:cubicBezTo>
                <a:cubicBezTo>
                  <a:pt x="10475759" y="818387"/>
                  <a:pt x="10475554" y="817569"/>
                  <a:pt x="10475146" y="816751"/>
                </a:cubicBezTo>
                <a:cubicBezTo>
                  <a:pt x="10474736" y="815729"/>
                  <a:pt x="10474736" y="814095"/>
                  <a:pt x="10473306" y="813890"/>
                </a:cubicBezTo>
                <a:cubicBezTo>
                  <a:pt x="10472078" y="813890"/>
                  <a:pt x="10471260" y="814912"/>
                  <a:pt x="10470647" y="815729"/>
                </a:cubicBezTo>
                <a:cubicBezTo>
                  <a:pt x="10467580" y="819204"/>
                  <a:pt x="10466353" y="819000"/>
                  <a:pt x="10464512" y="814708"/>
                </a:cubicBezTo>
                <a:cubicBezTo>
                  <a:pt x="10464103" y="813686"/>
                  <a:pt x="10463898" y="812868"/>
                  <a:pt x="10463286" y="812050"/>
                </a:cubicBezTo>
                <a:cubicBezTo>
                  <a:pt x="10462466" y="810825"/>
                  <a:pt x="10461650" y="809803"/>
                  <a:pt x="10459604" y="810620"/>
                </a:cubicBezTo>
                <a:cubicBezTo>
                  <a:pt x="10457764" y="811641"/>
                  <a:pt x="10457764" y="812459"/>
                  <a:pt x="10458173" y="814095"/>
                </a:cubicBezTo>
                <a:lnTo>
                  <a:pt x="10458518" y="817185"/>
                </a:lnTo>
                <a:lnTo>
                  <a:pt x="10442536" y="801291"/>
                </a:lnTo>
                <a:lnTo>
                  <a:pt x="10443450" y="799993"/>
                </a:lnTo>
                <a:cubicBezTo>
                  <a:pt x="10443860" y="798153"/>
                  <a:pt x="10443246" y="796926"/>
                  <a:pt x="10441611" y="796110"/>
                </a:cubicBezTo>
                <a:cubicBezTo>
                  <a:pt x="10440384" y="795496"/>
                  <a:pt x="10439155" y="795088"/>
                  <a:pt x="10437930" y="794474"/>
                </a:cubicBezTo>
                <a:cubicBezTo>
                  <a:pt x="10435884" y="793452"/>
                  <a:pt x="10435066" y="792022"/>
                  <a:pt x="10435476" y="789569"/>
                </a:cubicBezTo>
                <a:cubicBezTo>
                  <a:pt x="10436703" y="782211"/>
                  <a:pt x="10434044" y="777102"/>
                  <a:pt x="10427501" y="773832"/>
                </a:cubicBezTo>
                <a:cubicBezTo>
                  <a:pt x="10426479" y="773218"/>
                  <a:pt x="10424229" y="773423"/>
                  <a:pt x="10424638" y="771584"/>
                </a:cubicBezTo>
                <a:cubicBezTo>
                  <a:pt x="10424844" y="769744"/>
                  <a:pt x="10426684" y="769335"/>
                  <a:pt x="10428522" y="769131"/>
                </a:cubicBezTo>
                <a:cubicBezTo>
                  <a:pt x="10428729" y="769131"/>
                  <a:pt x="10428932" y="769131"/>
                  <a:pt x="10429137" y="769131"/>
                </a:cubicBezTo>
                <a:cubicBezTo>
                  <a:pt x="10434044" y="768314"/>
                  <a:pt x="10435476" y="766065"/>
                  <a:pt x="10433022" y="762182"/>
                </a:cubicBezTo>
                <a:cubicBezTo>
                  <a:pt x="10430773" y="758503"/>
                  <a:pt x="10431387" y="755642"/>
                  <a:pt x="10433431" y="752577"/>
                </a:cubicBezTo>
                <a:cubicBezTo>
                  <a:pt x="10436090" y="748489"/>
                  <a:pt x="10438134" y="744197"/>
                  <a:pt x="10436908" y="739088"/>
                </a:cubicBezTo>
                <a:cubicBezTo>
                  <a:pt x="10436293" y="736840"/>
                  <a:pt x="10438543" y="735818"/>
                  <a:pt x="10439975" y="735409"/>
                </a:cubicBezTo>
                <a:cubicBezTo>
                  <a:pt x="10445290" y="733570"/>
                  <a:pt x="10447745" y="730095"/>
                  <a:pt x="10448358" y="724781"/>
                </a:cubicBezTo>
                <a:cubicBezTo>
                  <a:pt x="10448767" y="721512"/>
                  <a:pt x="10449994" y="720898"/>
                  <a:pt x="10453266" y="722941"/>
                </a:cubicBezTo>
                <a:cubicBezTo>
                  <a:pt x="10460219" y="727234"/>
                  <a:pt x="10470443" y="724168"/>
                  <a:pt x="10473509" y="717015"/>
                </a:cubicBezTo>
                <a:cubicBezTo>
                  <a:pt x="10474124" y="715584"/>
                  <a:pt x="10474941" y="713745"/>
                  <a:pt x="10473509" y="712519"/>
                </a:cubicBezTo>
                <a:cubicBezTo>
                  <a:pt x="10472078" y="711292"/>
                  <a:pt x="10470033" y="710679"/>
                  <a:pt x="10468193" y="711905"/>
                </a:cubicBezTo>
                <a:cubicBezTo>
                  <a:pt x="10466966" y="712519"/>
                  <a:pt x="10465738" y="713541"/>
                  <a:pt x="10464512" y="714358"/>
                </a:cubicBezTo>
                <a:cubicBezTo>
                  <a:pt x="10463286" y="715380"/>
                  <a:pt x="10462058" y="715993"/>
                  <a:pt x="10461036" y="714766"/>
                </a:cubicBezTo>
                <a:cubicBezTo>
                  <a:pt x="10459810" y="713336"/>
                  <a:pt x="10460628" y="712110"/>
                  <a:pt x="10461650" y="711087"/>
                </a:cubicBezTo>
                <a:cubicBezTo>
                  <a:pt x="10462466" y="710066"/>
                  <a:pt x="10463694" y="709249"/>
                  <a:pt x="10464512" y="708431"/>
                </a:cubicBezTo>
                <a:cubicBezTo>
                  <a:pt x="10466353" y="706592"/>
                  <a:pt x="10467375" y="704139"/>
                  <a:pt x="10465534" y="702096"/>
                </a:cubicBezTo>
                <a:cubicBezTo>
                  <a:pt x="10463898" y="700460"/>
                  <a:pt x="10461650" y="702096"/>
                  <a:pt x="10460014" y="703321"/>
                </a:cubicBezTo>
                <a:cubicBezTo>
                  <a:pt x="10458582" y="704343"/>
                  <a:pt x="10457560" y="706183"/>
                  <a:pt x="10455719" y="706795"/>
                </a:cubicBezTo>
                <a:cubicBezTo>
                  <a:pt x="10453061" y="707818"/>
                  <a:pt x="10451426" y="707409"/>
                  <a:pt x="10451630" y="704139"/>
                </a:cubicBezTo>
                <a:cubicBezTo>
                  <a:pt x="10451834" y="699642"/>
                  <a:pt x="10453674" y="695964"/>
                  <a:pt x="10456130" y="692489"/>
                </a:cubicBezTo>
                <a:cubicBezTo>
                  <a:pt x="10459196" y="687993"/>
                  <a:pt x="10459400" y="685541"/>
                  <a:pt x="10456130" y="681249"/>
                </a:cubicBezTo>
                <a:cubicBezTo>
                  <a:pt x="10455107" y="679613"/>
                  <a:pt x="10453470" y="678183"/>
                  <a:pt x="10452039" y="676752"/>
                </a:cubicBezTo>
                <a:cubicBezTo>
                  <a:pt x="10451426" y="676139"/>
                  <a:pt x="10450402" y="675527"/>
                  <a:pt x="10450812" y="674504"/>
                </a:cubicBezTo>
                <a:cubicBezTo>
                  <a:pt x="10451221" y="673278"/>
                  <a:pt x="10452244" y="673073"/>
                  <a:pt x="10453061" y="673278"/>
                </a:cubicBezTo>
                <a:cubicBezTo>
                  <a:pt x="10456742" y="674096"/>
                  <a:pt x="10457560" y="672460"/>
                  <a:pt x="10457356" y="669190"/>
                </a:cubicBezTo>
                <a:cubicBezTo>
                  <a:pt x="10457151" y="665103"/>
                  <a:pt x="10459810" y="662242"/>
                  <a:pt x="10462672" y="659993"/>
                </a:cubicBezTo>
                <a:cubicBezTo>
                  <a:pt x="10464922" y="658154"/>
                  <a:pt x="10465126" y="656723"/>
                  <a:pt x="10462876" y="655089"/>
                </a:cubicBezTo>
                <a:cubicBezTo>
                  <a:pt x="10461650" y="654271"/>
                  <a:pt x="10460832" y="653453"/>
                  <a:pt x="10461241" y="651819"/>
                </a:cubicBezTo>
                <a:cubicBezTo>
                  <a:pt x="10461650" y="649570"/>
                  <a:pt x="10463286" y="649979"/>
                  <a:pt x="10464717" y="649570"/>
                </a:cubicBezTo>
                <a:cubicBezTo>
                  <a:pt x="10465534" y="649365"/>
                  <a:pt x="10466557" y="649365"/>
                  <a:pt x="10467580" y="649161"/>
                </a:cubicBezTo>
                <a:cubicBezTo>
                  <a:pt x="10473099" y="648548"/>
                  <a:pt x="10474328" y="645482"/>
                  <a:pt x="10471056" y="640781"/>
                </a:cubicBezTo>
                <a:cubicBezTo>
                  <a:pt x="10470647" y="640169"/>
                  <a:pt x="10470238" y="639760"/>
                  <a:pt x="10470033" y="639147"/>
                </a:cubicBezTo>
                <a:cubicBezTo>
                  <a:pt x="10469419" y="637920"/>
                  <a:pt x="10469012" y="636286"/>
                  <a:pt x="10470238" y="635468"/>
                </a:cubicBezTo>
                <a:cubicBezTo>
                  <a:pt x="10471260" y="634650"/>
                  <a:pt x="10472692" y="635468"/>
                  <a:pt x="10473509" y="636286"/>
                </a:cubicBezTo>
                <a:cubicBezTo>
                  <a:pt x="10474328" y="637103"/>
                  <a:pt x="10474941" y="637920"/>
                  <a:pt x="10475554" y="638942"/>
                </a:cubicBezTo>
                <a:cubicBezTo>
                  <a:pt x="10476782" y="640374"/>
                  <a:pt x="10478008" y="640781"/>
                  <a:pt x="10479643" y="639556"/>
                </a:cubicBezTo>
                <a:cubicBezTo>
                  <a:pt x="10483531" y="636898"/>
                  <a:pt x="10487824" y="636490"/>
                  <a:pt x="10492117" y="636286"/>
                </a:cubicBezTo>
                <a:lnTo>
                  <a:pt x="10502970" y="635572"/>
                </a:lnTo>
                <a:lnTo>
                  <a:pt x="10502596" y="634824"/>
                </a:lnTo>
                <a:cubicBezTo>
                  <a:pt x="10502596" y="633281"/>
                  <a:pt x="10502596" y="631738"/>
                  <a:pt x="10502596" y="630194"/>
                </a:cubicBezTo>
                <a:cubicBezTo>
                  <a:pt x="10506460" y="627879"/>
                  <a:pt x="10507618" y="623634"/>
                  <a:pt x="10506460" y="619776"/>
                </a:cubicBezTo>
                <a:cubicBezTo>
                  <a:pt x="10504528" y="612829"/>
                  <a:pt x="10506845" y="607428"/>
                  <a:pt x="10511869" y="602797"/>
                </a:cubicBezTo>
                <a:cubicBezTo>
                  <a:pt x="10513800" y="600867"/>
                  <a:pt x="10515732" y="599323"/>
                  <a:pt x="10516505" y="596623"/>
                </a:cubicBezTo>
                <a:cubicBezTo>
                  <a:pt x="10517278" y="592378"/>
                  <a:pt x="10519596" y="590063"/>
                  <a:pt x="10523846" y="590449"/>
                </a:cubicBezTo>
                <a:cubicBezTo>
                  <a:pt x="10526938" y="590449"/>
                  <a:pt x="10529256" y="588519"/>
                  <a:pt x="10530414" y="586975"/>
                </a:cubicBezTo>
                <a:cubicBezTo>
                  <a:pt x="10533700" y="582345"/>
                  <a:pt x="10537757" y="581284"/>
                  <a:pt x="10542006" y="581236"/>
                </a:cubicBezTo>
                <a:close/>
                <a:moveTo>
                  <a:pt x="5826933" y="542144"/>
                </a:moveTo>
                <a:cubicBezTo>
                  <a:pt x="5830103" y="542180"/>
                  <a:pt x="5833133" y="542972"/>
                  <a:pt x="5835583" y="546428"/>
                </a:cubicBezTo>
                <a:cubicBezTo>
                  <a:pt x="5836450" y="547580"/>
                  <a:pt x="5838179" y="549020"/>
                  <a:pt x="5840487" y="549020"/>
                </a:cubicBezTo>
                <a:cubicBezTo>
                  <a:pt x="5843660" y="548732"/>
                  <a:pt x="5845392" y="550460"/>
                  <a:pt x="5845967" y="553628"/>
                </a:cubicBezTo>
                <a:cubicBezTo>
                  <a:pt x="5846542" y="555645"/>
                  <a:pt x="5847985" y="556796"/>
                  <a:pt x="5849428" y="558237"/>
                </a:cubicBezTo>
                <a:cubicBezTo>
                  <a:pt x="5853177" y="561693"/>
                  <a:pt x="5854908" y="565726"/>
                  <a:pt x="5853463" y="570910"/>
                </a:cubicBezTo>
                <a:cubicBezTo>
                  <a:pt x="5852601" y="573791"/>
                  <a:pt x="5853463" y="576959"/>
                  <a:pt x="5856350" y="578687"/>
                </a:cubicBezTo>
                <a:cubicBezTo>
                  <a:pt x="5856350" y="579838"/>
                  <a:pt x="5856350" y="580991"/>
                  <a:pt x="5856350" y="582143"/>
                </a:cubicBezTo>
                <a:cubicBezTo>
                  <a:pt x="5853753" y="583583"/>
                  <a:pt x="5852601" y="585311"/>
                  <a:pt x="5852888" y="589056"/>
                </a:cubicBezTo>
                <a:cubicBezTo>
                  <a:pt x="5853177" y="594240"/>
                  <a:pt x="5850869" y="598273"/>
                  <a:pt x="5845102" y="599425"/>
                </a:cubicBezTo>
                <a:cubicBezTo>
                  <a:pt x="5842506" y="599712"/>
                  <a:pt x="5843083" y="601728"/>
                  <a:pt x="5843083" y="603457"/>
                </a:cubicBezTo>
                <a:cubicBezTo>
                  <a:pt x="5843083" y="606337"/>
                  <a:pt x="5841928" y="606914"/>
                  <a:pt x="5839620" y="604897"/>
                </a:cubicBezTo>
                <a:cubicBezTo>
                  <a:pt x="5836161" y="602017"/>
                  <a:pt x="5833852" y="602017"/>
                  <a:pt x="5832990" y="606914"/>
                </a:cubicBezTo>
                <a:cubicBezTo>
                  <a:pt x="5832700" y="608065"/>
                  <a:pt x="5831836" y="609506"/>
                  <a:pt x="5830682" y="608065"/>
                </a:cubicBezTo>
                <a:cubicBezTo>
                  <a:pt x="5826930" y="604320"/>
                  <a:pt x="5824337" y="606625"/>
                  <a:pt x="5821454" y="609217"/>
                </a:cubicBezTo>
                <a:cubicBezTo>
                  <a:pt x="5821165" y="609793"/>
                  <a:pt x="5820013" y="609793"/>
                  <a:pt x="5819436" y="609793"/>
                </a:cubicBezTo>
                <a:cubicBezTo>
                  <a:pt x="5812513" y="605761"/>
                  <a:pt x="5805880" y="601152"/>
                  <a:pt x="5798959" y="596832"/>
                </a:cubicBezTo>
                <a:cubicBezTo>
                  <a:pt x="5795787" y="594816"/>
                  <a:pt x="5794058" y="589344"/>
                  <a:pt x="5792616" y="585024"/>
                </a:cubicBezTo>
                <a:cubicBezTo>
                  <a:pt x="5792040" y="583295"/>
                  <a:pt x="5792329" y="581567"/>
                  <a:pt x="5790598" y="580127"/>
                </a:cubicBezTo>
                <a:cubicBezTo>
                  <a:pt x="5788867" y="578687"/>
                  <a:pt x="5789153" y="576959"/>
                  <a:pt x="5790309" y="575230"/>
                </a:cubicBezTo>
                <a:cubicBezTo>
                  <a:pt x="5790885" y="574078"/>
                  <a:pt x="5792040" y="572638"/>
                  <a:pt x="5791173" y="571486"/>
                </a:cubicBezTo>
                <a:cubicBezTo>
                  <a:pt x="5788290" y="568030"/>
                  <a:pt x="5788000" y="565437"/>
                  <a:pt x="5792616" y="563710"/>
                </a:cubicBezTo>
                <a:cubicBezTo>
                  <a:pt x="5793768" y="563421"/>
                  <a:pt x="5794058" y="561693"/>
                  <a:pt x="5792904" y="560829"/>
                </a:cubicBezTo>
                <a:cubicBezTo>
                  <a:pt x="5789153" y="557661"/>
                  <a:pt x="5793191" y="556220"/>
                  <a:pt x="5793768" y="553917"/>
                </a:cubicBezTo>
                <a:cubicBezTo>
                  <a:pt x="5795787" y="546139"/>
                  <a:pt x="5804727" y="548444"/>
                  <a:pt x="5808187" y="542683"/>
                </a:cubicBezTo>
                <a:cubicBezTo>
                  <a:pt x="5809342" y="540668"/>
                  <a:pt x="5814821" y="542107"/>
                  <a:pt x="5817414" y="542395"/>
                </a:cubicBezTo>
                <a:cubicBezTo>
                  <a:pt x="5820444" y="542827"/>
                  <a:pt x="5823760" y="542108"/>
                  <a:pt x="5826933" y="542144"/>
                </a:cubicBezTo>
                <a:close/>
                <a:moveTo>
                  <a:pt x="8173635" y="529140"/>
                </a:moveTo>
                <a:lnTo>
                  <a:pt x="8173419" y="529501"/>
                </a:lnTo>
                <a:lnTo>
                  <a:pt x="8173165" y="529251"/>
                </a:lnTo>
                <a:close/>
                <a:moveTo>
                  <a:pt x="6676874" y="520917"/>
                </a:moveTo>
                <a:cubicBezTo>
                  <a:pt x="6681124" y="520869"/>
                  <a:pt x="6685569" y="521833"/>
                  <a:pt x="6689630" y="521255"/>
                </a:cubicBezTo>
                <a:cubicBezTo>
                  <a:pt x="6693104" y="520869"/>
                  <a:pt x="6700439" y="518939"/>
                  <a:pt x="6701990" y="521641"/>
                </a:cubicBezTo>
                <a:cubicBezTo>
                  <a:pt x="6706625" y="529358"/>
                  <a:pt x="6718604" y="526271"/>
                  <a:pt x="6721310" y="536689"/>
                </a:cubicBezTo>
                <a:cubicBezTo>
                  <a:pt x="6722081" y="539777"/>
                  <a:pt x="6727488" y="541706"/>
                  <a:pt x="6722468" y="545950"/>
                </a:cubicBezTo>
                <a:cubicBezTo>
                  <a:pt x="6720920" y="547108"/>
                  <a:pt x="6721310" y="549423"/>
                  <a:pt x="6722853" y="549809"/>
                </a:cubicBezTo>
                <a:cubicBezTo>
                  <a:pt x="6729035" y="552125"/>
                  <a:pt x="6728648" y="555598"/>
                  <a:pt x="6724785" y="560228"/>
                </a:cubicBezTo>
                <a:cubicBezTo>
                  <a:pt x="6723625" y="561771"/>
                  <a:pt x="6725171" y="563701"/>
                  <a:pt x="6725945" y="565245"/>
                </a:cubicBezTo>
                <a:cubicBezTo>
                  <a:pt x="6727488" y="567560"/>
                  <a:pt x="6727876" y="569876"/>
                  <a:pt x="6725557" y="571805"/>
                </a:cubicBezTo>
                <a:cubicBezTo>
                  <a:pt x="6723238" y="573734"/>
                  <a:pt x="6723625" y="576049"/>
                  <a:pt x="6722853" y="578365"/>
                </a:cubicBezTo>
                <a:cubicBezTo>
                  <a:pt x="6720920" y="584152"/>
                  <a:pt x="6718604" y="591485"/>
                  <a:pt x="6714354" y="594186"/>
                </a:cubicBezTo>
                <a:cubicBezTo>
                  <a:pt x="6705082" y="599974"/>
                  <a:pt x="6696194" y="606148"/>
                  <a:pt x="6686925" y="611550"/>
                </a:cubicBezTo>
                <a:cubicBezTo>
                  <a:pt x="6686150" y="611550"/>
                  <a:pt x="6684605" y="611550"/>
                  <a:pt x="6684222" y="610778"/>
                </a:cubicBezTo>
                <a:cubicBezTo>
                  <a:pt x="6680348" y="607305"/>
                  <a:pt x="6676879" y="604219"/>
                  <a:pt x="6671855" y="609235"/>
                </a:cubicBezTo>
                <a:cubicBezTo>
                  <a:pt x="6670303" y="611164"/>
                  <a:pt x="6669144" y="609235"/>
                  <a:pt x="6668759" y="607691"/>
                </a:cubicBezTo>
                <a:cubicBezTo>
                  <a:pt x="6667597" y="601131"/>
                  <a:pt x="6664511" y="601131"/>
                  <a:pt x="6659873" y="604991"/>
                </a:cubicBezTo>
                <a:cubicBezTo>
                  <a:pt x="6656779" y="607691"/>
                  <a:pt x="6655234" y="606920"/>
                  <a:pt x="6655234" y="603061"/>
                </a:cubicBezTo>
                <a:cubicBezTo>
                  <a:pt x="6655234" y="600746"/>
                  <a:pt x="6656011" y="598044"/>
                  <a:pt x="6652530" y="597658"/>
                </a:cubicBezTo>
                <a:cubicBezTo>
                  <a:pt x="6644805" y="596115"/>
                  <a:pt x="6641713" y="590713"/>
                  <a:pt x="6642102" y="583766"/>
                </a:cubicBezTo>
                <a:cubicBezTo>
                  <a:pt x="6642486" y="578751"/>
                  <a:pt x="6640940" y="576435"/>
                  <a:pt x="6637462" y="574505"/>
                </a:cubicBezTo>
                <a:cubicBezTo>
                  <a:pt x="6637462" y="572962"/>
                  <a:pt x="6637462" y="571419"/>
                  <a:pt x="6637462" y="569876"/>
                </a:cubicBezTo>
                <a:cubicBezTo>
                  <a:pt x="6641328" y="567560"/>
                  <a:pt x="6642486" y="563315"/>
                  <a:pt x="6641328" y="559456"/>
                </a:cubicBezTo>
                <a:cubicBezTo>
                  <a:pt x="6639397" y="552511"/>
                  <a:pt x="6641713" y="547108"/>
                  <a:pt x="6646738" y="542478"/>
                </a:cubicBezTo>
                <a:cubicBezTo>
                  <a:pt x="6648666" y="540548"/>
                  <a:pt x="6650598" y="539005"/>
                  <a:pt x="6651370" y="536303"/>
                </a:cubicBezTo>
                <a:cubicBezTo>
                  <a:pt x="6652147" y="532059"/>
                  <a:pt x="6654466" y="529744"/>
                  <a:pt x="6658713" y="530130"/>
                </a:cubicBezTo>
                <a:cubicBezTo>
                  <a:pt x="6661802" y="530130"/>
                  <a:pt x="6664121" y="528200"/>
                  <a:pt x="6665280" y="526657"/>
                </a:cubicBezTo>
                <a:cubicBezTo>
                  <a:pt x="6668568" y="522026"/>
                  <a:pt x="6672624" y="520965"/>
                  <a:pt x="6676874" y="520917"/>
                </a:cubicBezTo>
                <a:close/>
                <a:moveTo>
                  <a:pt x="3502163" y="519789"/>
                </a:moveTo>
                <a:cubicBezTo>
                  <a:pt x="3506413" y="519740"/>
                  <a:pt x="3510856" y="520705"/>
                  <a:pt x="3514913" y="520127"/>
                </a:cubicBezTo>
                <a:cubicBezTo>
                  <a:pt x="3518391" y="519741"/>
                  <a:pt x="3525732" y="517811"/>
                  <a:pt x="3527277" y="520513"/>
                </a:cubicBezTo>
                <a:cubicBezTo>
                  <a:pt x="3531914" y="528230"/>
                  <a:pt x="3543890" y="525142"/>
                  <a:pt x="3546595" y="535561"/>
                </a:cubicBezTo>
                <a:cubicBezTo>
                  <a:pt x="3547368" y="538648"/>
                  <a:pt x="3552777" y="540578"/>
                  <a:pt x="3547755" y="544822"/>
                </a:cubicBezTo>
                <a:cubicBezTo>
                  <a:pt x="3546209" y="545980"/>
                  <a:pt x="3546595" y="548295"/>
                  <a:pt x="3548141" y="548681"/>
                </a:cubicBezTo>
                <a:cubicBezTo>
                  <a:pt x="3554323" y="550996"/>
                  <a:pt x="3553936" y="554470"/>
                  <a:pt x="3550073" y="559100"/>
                </a:cubicBezTo>
                <a:cubicBezTo>
                  <a:pt x="3548914" y="560643"/>
                  <a:pt x="3550460" y="562573"/>
                  <a:pt x="3551231" y="564116"/>
                </a:cubicBezTo>
                <a:cubicBezTo>
                  <a:pt x="3552777" y="566432"/>
                  <a:pt x="3553163" y="568747"/>
                  <a:pt x="3550846" y="570677"/>
                </a:cubicBezTo>
                <a:cubicBezTo>
                  <a:pt x="3548527" y="572605"/>
                  <a:pt x="3548914" y="574921"/>
                  <a:pt x="3548141" y="577236"/>
                </a:cubicBezTo>
                <a:cubicBezTo>
                  <a:pt x="3546209" y="583024"/>
                  <a:pt x="3543890" y="590356"/>
                  <a:pt x="3539641" y="593058"/>
                </a:cubicBezTo>
                <a:cubicBezTo>
                  <a:pt x="3530368" y="598845"/>
                  <a:pt x="3521481" y="605020"/>
                  <a:pt x="3512208" y="610422"/>
                </a:cubicBezTo>
                <a:cubicBezTo>
                  <a:pt x="3511435" y="610422"/>
                  <a:pt x="3509891" y="610422"/>
                  <a:pt x="3509504" y="609650"/>
                </a:cubicBezTo>
                <a:cubicBezTo>
                  <a:pt x="3505640" y="606177"/>
                  <a:pt x="3502162" y="603091"/>
                  <a:pt x="3497140" y="608106"/>
                </a:cubicBezTo>
                <a:cubicBezTo>
                  <a:pt x="3495594" y="610036"/>
                  <a:pt x="3494435" y="608106"/>
                  <a:pt x="3494050" y="606563"/>
                </a:cubicBezTo>
                <a:cubicBezTo>
                  <a:pt x="3492890" y="600003"/>
                  <a:pt x="3489799" y="600003"/>
                  <a:pt x="3485163" y="603862"/>
                </a:cubicBezTo>
                <a:cubicBezTo>
                  <a:pt x="3482072" y="606563"/>
                  <a:pt x="3480526" y="605792"/>
                  <a:pt x="3480526" y="601933"/>
                </a:cubicBezTo>
                <a:cubicBezTo>
                  <a:pt x="3480526" y="599617"/>
                  <a:pt x="3481299" y="596916"/>
                  <a:pt x="3477822" y="596530"/>
                </a:cubicBezTo>
                <a:cubicBezTo>
                  <a:pt x="3470095" y="594986"/>
                  <a:pt x="3467003" y="589585"/>
                  <a:pt x="3467390" y="582638"/>
                </a:cubicBezTo>
                <a:cubicBezTo>
                  <a:pt x="3467776" y="577622"/>
                  <a:pt x="3466231" y="575307"/>
                  <a:pt x="3462753" y="573377"/>
                </a:cubicBezTo>
                <a:cubicBezTo>
                  <a:pt x="3462753" y="571834"/>
                  <a:pt x="3462753" y="570291"/>
                  <a:pt x="3462753" y="568747"/>
                </a:cubicBezTo>
                <a:cubicBezTo>
                  <a:pt x="3466617" y="566432"/>
                  <a:pt x="3467776" y="562187"/>
                  <a:pt x="3466617" y="558328"/>
                </a:cubicBezTo>
                <a:cubicBezTo>
                  <a:pt x="3464685" y="551382"/>
                  <a:pt x="3467003" y="545980"/>
                  <a:pt x="3472026" y="541350"/>
                </a:cubicBezTo>
                <a:cubicBezTo>
                  <a:pt x="3473958" y="539420"/>
                  <a:pt x="3475890" y="537877"/>
                  <a:pt x="3476663" y="535175"/>
                </a:cubicBezTo>
                <a:cubicBezTo>
                  <a:pt x="3477436" y="530931"/>
                  <a:pt x="3479753" y="528616"/>
                  <a:pt x="3484004" y="529002"/>
                </a:cubicBezTo>
                <a:cubicBezTo>
                  <a:pt x="3487094" y="529002"/>
                  <a:pt x="3489413" y="527072"/>
                  <a:pt x="3490572" y="525528"/>
                </a:cubicBezTo>
                <a:cubicBezTo>
                  <a:pt x="3493856" y="520898"/>
                  <a:pt x="3497913" y="519837"/>
                  <a:pt x="3502163" y="519789"/>
                </a:cubicBezTo>
                <a:close/>
                <a:moveTo>
                  <a:pt x="11153016" y="519764"/>
                </a:moveTo>
                <a:cubicBezTo>
                  <a:pt x="11154857" y="519355"/>
                  <a:pt x="11155879" y="520580"/>
                  <a:pt x="11156697" y="521603"/>
                </a:cubicBezTo>
                <a:cubicBezTo>
                  <a:pt x="11159560" y="524872"/>
                  <a:pt x="11162218" y="528142"/>
                  <a:pt x="11167330" y="526508"/>
                </a:cubicBezTo>
                <a:cubicBezTo>
                  <a:pt x="11168353" y="526303"/>
                  <a:pt x="11168966" y="527121"/>
                  <a:pt x="11169376" y="527939"/>
                </a:cubicBezTo>
                <a:cubicBezTo>
                  <a:pt x="11171625" y="532025"/>
                  <a:pt x="11175305" y="535296"/>
                  <a:pt x="11178374" y="538771"/>
                </a:cubicBezTo>
                <a:cubicBezTo>
                  <a:pt x="11183075" y="544084"/>
                  <a:pt x="11185734" y="550011"/>
                  <a:pt x="11183894" y="557165"/>
                </a:cubicBezTo>
                <a:cubicBezTo>
                  <a:pt x="11183279" y="560026"/>
                  <a:pt x="11184916" y="561865"/>
                  <a:pt x="11186551" y="563501"/>
                </a:cubicBezTo>
                <a:cubicBezTo>
                  <a:pt x="11190232" y="567384"/>
                  <a:pt x="11190028" y="569427"/>
                  <a:pt x="11185938" y="572493"/>
                </a:cubicBezTo>
                <a:cubicBezTo>
                  <a:pt x="11181439" y="575558"/>
                  <a:pt x="11181439" y="575558"/>
                  <a:pt x="11185120" y="580055"/>
                </a:cubicBezTo>
                <a:cubicBezTo>
                  <a:pt x="11185938" y="581077"/>
                  <a:pt x="11186551" y="581895"/>
                  <a:pt x="11185325" y="583122"/>
                </a:cubicBezTo>
                <a:cubicBezTo>
                  <a:pt x="11181235" y="587822"/>
                  <a:pt x="11177554" y="592522"/>
                  <a:pt x="11173260" y="597019"/>
                </a:cubicBezTo>
                <a:cubicBezTo>
                  <a:pt x="11170193" y="600493"/>
                  <a:pt x="11166308" y="602742"/>
                  <a:pt x="11161809" y="603763"/>
                </a:cubicBezTo>
                <a:cubicBezTo>
                  <a:pt x="11158947" y="604581"/>
                  <a:pt x="11153425" y="611938"/>
                  <a:pt x="11153221" y="615004"/>
                </a:cubicBezTo>
                <a:cubicBezTo>
                  <a:pt x="11153221" y="616026"/>
                  <a:pt x="11153221" y="616844"/>
                  <a:pt x="11154447" y="617253"/>
                </a:cubicBezTo>
                <a:cubicBezTo>
                  <a:pt x="11160787" y="620114"/>
                  <a:pt x="11163854" y="625632"/>
                  <a:pt x="11166512" y="631559"/>
                </a:cubicBezTo>
                <a:cubicBezTo>
                  <a:pt x="11167126" y="632785"/>
                  <a:pt x="11167534" y="633808"/>
                  <a:pt x="11168149" y="634829"/>
                </a:cubicBezTo>
                <a:cubicBezTo>
                  <a:pt x="11170193" y="638098"/>
                  <a:pt x="11171216" y="640961"/>
                  <a:pt x="11169784" y="645048"/>
                </a:cubicBezTo>
                <a:cubicBezTo>
                  <a:pt x="11168353" y="649136"/>
                  <a:pt x="11170602" y="653223"/>
                  <a:pt x="11172646" y="656902"/>
                </a:cubicBezTo>
                <a:cubicBezTo>
                  <a:pt x="11173465" y="658741"/>
                  <a:pt x="11173873" y="659968"/>
                  <a:pt x="11172442" y="661806"/>
                </a:cubicBezTo>
                <a:cubicBezTo>
                  <a:pt x="11166717" y="669573"/>
                  <a:pt x="11162422" y="678157"/>
                  <a:pt x="11161605" y="688172"/>
                </a:cubicBezTo>
                <a:cubicBezTo>
                  <a:pt x="11161400" y="689602"/>
                  <a:pt x="11160991" y="690215"/>
                  <a:pt x="11159560" y="689806"/>
                </a:cubicBezTo>
                <a:cubicBezTo>
                  <a:pt x="11153836" y="688581"/>
                  <a:pt x="11150154" y="691646"/>
                  <a:pt x="11147088" y="695734"/>
                </a:cubicBezTo>
                <a:cubicBezTo>
                  <a:pt x="11145656" y="697573"/>
                  <a:pt x="11144428" y="698595"/>
                  <a:pt x="11141770" y="697368"/>
                </a:cubicBezTo>
                <a:cubicBezTo>
                  <a:pt x="11138498" y="695530"/>
                  <a:pt x="11135432" y="697164"/>
                  <a:pt x="11132773" y="699413"/>
                </a:cubicBezTo>
                <a:cubicBezTo>
                  <a:pt x="11130525" y="701252"/>
                  <a:pt x="11128274" y="703500"/>
                  <a:pt x="11126025" y="705339"/>
                </a:cubicBezTo>
                <a:cubicBezTo>
                  <a:pt x="11124900" y="706157"/>
                  <a:pt x="11123827" y="706617"/>
                  <a:pt x="11122959" y="706438"/>
                </a:cubicBezTo>
                <a:cubicBezTo>
                  <a:pt x="11122088" y="706259"/>
                  <a:pt x="11121424" y="705442"/>
                  <a:pt x="11121118" y="703705"/>
                </a:cubicBezTo>
                <a:cubicBezTo>
                  <a:pt x="11121118" y="702887"/>
                  <a:pt x="11120913" y="702069"/>
                  <a:pt x="11120504" y="701252"/>
                </a:cubicBezTo>
                <a:cubicBezTo>
                  <a:pt x="11120096" y="700229"/>
                  <a:pt x="11120096" y="698595"/>
                  <a:pt x="11118663" y="698391"/>
                </a:cubicBezTo>
                <a:cubicBezTo>
                  <a:pt x="11117437" y="698391"/>
                  <a:pt x="11116619" y="699413"/>
                  <a:pt x="11116006" y="700229"/>
                </a:cubicBezTo>
                <a:cubicBezTo>
                  <a:pt x="11112938" y="703705"/>
                  <a:pt x="11111712" y="703500"/>
                  <a:pt x="11109873" y="699208"/>
                </a:cubicBezTo>
                <a:cubicBezTo>
                  <a:pt x="11109464" y="698186"/>
                  <a:pt x="11109257" y="697368"/>
                  <a:pt x="11108644" y="696551"/>
                </a:cubicBezTo>
                <a:cubicBezTo>
                  <a:pt x="11107826" y="695325"/>
                  <a:pt x="11107008" y="694303"/>
                  <a:pt x="11104963" y="695121"/>
                </a:cubicBezTo>
                <a:cubicBezTo>
                  <a:pt x="11103123" y="696142"/>
                  <a:pt x="11103123" y="696960"/>
                  <a:pt x="11103532" y="698595"/>
                </a:cubicBezTo>
                <a:lnTo>
                  <a:pt x="11103876" y="701686"/>
                </a:lnTo>
                <a:lnTo>
                  <a:pt x="11087894" y="685791"/>
                </a:lnTo>
                <a:lnTo>
                  <a:pt x="11088809" y="684493"/>
                </a:lnTo>
                <a:cubicBezTo>
                  <a:pt x="11089218" y="682653"/>
                  <a:pt x="11088605" y="681427"/>
                  <a:pt x="11086969" y="680610"/>
                </a:cubicBezTo>
                <a:cubicBezTo>
                  <a:pt x="11085744" y="679997"/>
                  <a:pt x="11084515" y="679588"/>
                  <a:pt x="11083288" y="678975"/>
                </a:cubicBezTo>
                <a:cubicBezTo>
                  <a:pt x="11081243" y="677953"/>
                  <a:pt x="11080425" y="676523"/>
                  <a:pt x="11080835" y="674069"/>
                </a:cubicBezTo>
                <a:cubicBezTo>
                  <a:pt x="11082063" y="666712"/>
                  <a:pt x="11079403" y="661602"/>
                  <a:pt x="11072860" y="658332"/>
                </a:cubicBezTo>
                <a:cubicBezTo>
                  <a:pt x="11071838" y="657719"/>
                  <a:pt x="11069588" y="657923"/>
                  <a:pt x="11069997" y="656084"/>
                </a:cubicBezTo>
                <a:cubicBezTo>
                  <a:pt x="11070202" y="654245"/>
                  <a:pt x="11072042" y="653836"/>
                  <a:pt x="11073882" y="653631"/>
                </a:cubicBezTo>
                <a:cubicBezTo>
                  <a:pt x="11074086" y="653631"/>
                  <a:pt x="11074291" y="653631"/>
                  <a:pt x="11074495" y="653631"/>
                </a:cubicBezTo>
                <a:cubicBezTo>
                  <a:pt x="11079403" y="652815"/>
                  <a:pt x="11080835" y="650566"/>
                  <a:pt x="11078382" y="646683"/>
                </a:cubicBezTo>
                <a:cubicBezTo>
                  <a:pt x="11076131" y="643004"/>
                  <a:pt x="11076744" y="640143"/>
                  <a:pt x="11078791" y="637077"/>
                </a:cubicBezTo>
                <a:cubicBezTo>
                  <a:pt x="11081448" y="632990"/>
                  <a:pt x="11083493" y="628698"/>
                  <a:pt x="11082267" y="623588"/>
                </a:cubicBezTo>
                <a:cubicBezTo>
                  <a:pt x="11081654" y="621340"/>
                  <a:pt x="11083902" y="620318"/>
                  <a:pt x="11085333" y="619909"/>
                </a:cubicBezTo>
                <a:cubicBezTo>
                  <a:pt x="11090649" y="618070"/>
                  <a:pt x="11093104" y="614595"/>
                  <a:pt x="11093717" y="609282"/>
                </a:cubicBezTo>
                <a:cubicBezTo>
                  <a:pt x="11094126" y="606012"/>
                  <a:pt x="11095353" y="605399"/>
                  <a:pt x="11098624" y="607442"/>
                </a:cubicBezTo>
                <a:cubicBezTo>
                  <a:pt x="11105577" y="611734"/>
                  <a:pt x="11115801" y="608668"/>
                  <a:pt x="11118868" y="601515"/>
                </a:cubicBezTo>
                <a:cubicBezTo>
                  <a:pt x="11119482" y="600084"/>
                  <a:pt x="11120300" y="598246"/>
                  <a:pt x="11118868" y="597019"/>
                </a:cubicBezTo>
                <a:cubicBezTo>
                  <a:pt x="11117437" y="595792"/>
                  <a:pt x="11115392" y="595179"/>
                  <a:pt x="11113551" y="596406"/>
                </a:cubicBezTo>
                <a:cubicBezTo>
                  <a:pt x="11112325" y="597019"/>
                  <a:pt x="11111098" y="598041"/>
                  <a:pt x="11109873" y="598859"/>
                </a:cubicBezTo>
                <a:cubicBezTo>
                  <a:pt x="11108644" y="599880"/>
                  <a:pt x="11107417" y="600493"/>
                  <a:pt x="11106394" y="599267"/>
                </a:cubicBezTo>
                <a:cubicBezTo>
                  <a:pt x="11105167" y="597837"/>
                  <a:pt x="11105987" y="596610"/>
                  <a:pt x="11107008" y="595588"/>
                </a:cubicBezTo>
                <a:cubicBezTo>
                  <a:pt x="11107826" y="594567"/>
                  <a:pt x="11109053" y="593749"/>
                  <a:pt x="11109873" y="592931"/>
                </a:cubicBezTo>
                <a:cubicBezTo>
                  <a:pt x="11111712" y="591092"/>
                  <a:pt x="11112734" y="588639"/>
                  <a:pt x="11110894" y="586596"/>
                </a:cubicBezTo>
                <a:cubicBezTo>
                  <a:pt x="11109257" y="584961"/>
                  <a:pt x="11107008" y="586596"/>
                  <a:pt x="11105372" y="587822"/>
                </a:cubicBezTo>
                <a:cubicBezTo>
                  <a:pt x="11103941" y="588844"/>
                  <a:pt x="11102920" y="590684"/>
                  <a:pt x="11101079" y="591296"/>
                </a:cubicBezTo>
                <a:cubicBezTo>
                  <a:pt x="11098420" y="592318"/>
                  <a:pt x="11096784" y="591909"/>
                  <a:pt x="11096989" y="588639"/>
                </a:cubicBezTo>
                <a:cubicBezTo>
                  <a:pt x="11097193" y="584143"/>
                  <a:pt x="11099034" y="580464"/>
                  <a:pt x="11101486" y="576989"/>
                </a:cubicBezTo>
                <a:cubicBezTo>
                  <a:pt x="11104554" y="572493"/>
                  <a:pt x="11104760" y="570041"/>
                  <a:pt x="11101486" y="565749"/>
                </a:cubicBezTo>
                <a:cubicBezTo>
                  <a:pt x="11100465" y="564113"/>
                  <a:pt x="11098830" y="562683"/>
                  <a:pt x="11097398" y="561252"/>
                </a:cubicBezTo>
                <a:cubicBezTo>
                  <a:pt x="11096784" y="560639"/>
                  <a:pt x="11095762" y="560026"/>
                  <a:pt x="11096171" y="559004"/>
                </a:cubicBezTo>
                <a:cubicBezTo>
                  <a:pt x="11096580" y="557778"/>
                  <a:pt x="11097602" y="557573"/>
                  <a:pt x="11098420" y="557778"/>
                </a:cubicBezTo>
                <a:cubicBezTo>
                  <a:pt x="11102101" y="558596"/>
                  <a:pt x="11102920" y="556960"/>
                  <a:pt x="11102715" y="553690"/>
                </a:cubicBezTo>
                <a:cubicBezTo>
                  <a:pt x="11102511" y="549603"/>
                  <a:pt x="11105167" y="546742"/>
                  <a:pt x="11108030" y="544493"/>
                </a:cubicBezTo>
                <a:cubicBezTo>
                  <a:pt x="11110280" y="542654"/>
                  <a:pt x="11110485" y="541223"/>
                  <a:pt x="11108235" y="539587"/>
                </a:cubicBezTo>
                <a:cubicBezTo>
                  <a:pt x="11107008" y="538771"/>
                  <a:pt x="11106192" y="537953"/>
                  <a:pt x="11106600" y="536318"/>
                </a:cubicBezTo>
                <a:cubicBezTo>
                  <a:pt x="11107008" y="534070"/>
                  <a:pt x="11108644" y="534479"/>
                  <a:pt x="11110075" y="534070"/>
                </a:cubicBezTo>
                <a:cubicBezTo>
                  <a:pt x="11110894" y="533865"/>
                  <a:pt x="11111916" y="533865"/>
                  <a:pt x="11112938" y="533661"/>
                </a:cubicBezTo>
                <a:cubicBezTo>
                  <a:pt x="11118459" y="533048"/>
                  <a:pt x="11119687" y="529982"/>
                  <a:pt x="11116415" y="525281"/>
                </a:cubicBezTo>
                <a:cubicBezTo>
                  <a:pt x="11116006" y="524668"/>
                  <a:pt x="11115597" y="524259"/>
                  <a:pt x="11115392" y="523647"/>
                </a:cubicBezTo>
                <a:cubicBezTo>
                  <a:pt x="11114779" y="522420"/>
                  <a:pt x="11114369" y="520785"/>
                  <a:pt x="11115597" y="519968"/>
                </a:cubicBezTo>
                <a:cubicBezTo>
                  <a:pt x="11116619" y="519150"/>
                  <a:pt x="11118050" y="519968"/>
                  <a:pt x="11118868" y="520785"/>
                </a:cubicBezTo>
                <a:cubicBezTo>
                  <a:pt x="11119687" y="521603"/>
                  <a:pt x="11120300" y="522420"/>
                  <a:pt x="11120913" y="523442"/>
                </a:cubicBezTo>
                <a:cubicBezTo>
                  <a:pt x="11122140" y="524872"/>
                  <a:pt x="11123368" y="525281"/>
                  <a:pt x="11125003" y="524056"/>
                </a:cubicBezTo>
                <a:cubicBezTo>
                  <a:pt x="11128887" y="521398"/>
                  <a:pt x="11133182" y="520989"/>
                  <a:pt x="11137476" y="520785"/>
                </a:cubicBezTo>
                <a:cubicBezTo>
                  <a:pt x="11142588" y="520376"/>
                  <a:pt x="11147904" y="520989"/>
                  <a:pt x="11153016" y="519764"/>
                </a:cubicBezTo>
                <a:close/>
                <a:moveTo>
                  <a:pt x="4280330" y="518896"/>
                </a:moveTo>
                <a:cubicBezTo>
                  <a:pt x="4283502" y="518932"/>
                  <a:pt x="4286530" y="519724"/>
                  <a:pt x="4288982" y="523180"/>
                </a:cubicBezTo>
                <a:cubicBezTo>
                  <a:pt x="4289845" y="524332"/>
                  <a:pt x="4291576" y="525772"/>
                  <a:pt x="4293883" y="525772"/>
                </a:cubicBezTo>
                <a:cubicBezTo>
                  <a:pt x="4297056" y="525485"/>
                  <a:pt x="4298786" y="527212"/>
                  <a:pt x="4299362" y="530380"/>
                </a:cubicBezTo>
                <a:cubicBezTo>
                  <a:pt x="4299941" y="532397"/>
                  <a:pt x="4301382" y="533548"/>
                  <a:pt x="4302822" y="534989"/>
                </a:cubicBezTo>
                <a:cubicBezTo>
                  <a:pt x="4306573" y="538445"/>
                  <a:pt x="4308303" y="542478"/>
                  <a:pt x="4306861" y="547662"/>
                </a:cubicBezTo>
                <a:cubicBezTo>
                  <a:pt x="4305996" y="550542"/>
                  <a:pt x="4306861" y="553711"/>
                  <a:pt x="4309745" y="555438"/>
                </a:cubicBezTo>
                <a:cubicBezTo>
                  <a:pt x="4309745" y="556591"/>
                  <a:pt x="4309745" y="557743"/>
                  <a:pt x="4309745" y="558895"/>
                </a:cubicBezTo>
                <a:cubicBezTo>
                  <a:pt x="4307148" y="560335"/>
                  <a:pt x="4305996" y="562063"/>
                  <a:pt x="4306283" y="565808"/>
                </a:cubicBezTo>
                <a:cubicBezTo>
                  <a:pt x="4306573" y="570992"/>
                  <a:pt x="4304265" y="575025"/>
                  <a:pt x="4298499" y="576177"/>
                </a:cubicBezTo>
                <a:cubicBezTo>
                  <a:pt x="4295901" y="576465"/>
                  <a:pt x="4296479" y="578481"/>
                  <a:pt x="4296479" y="580209"/>
                </a:cubicBezTo>
                <a:cubicBezTo>
                  <a:pt x="4296479" y="583090"/>
                  <a:pt x="4295325" y="583666"/>
                  <a:pt x="4293018" y="581649"/>
                </a:cubicBezTo>
                <a:cubicBezTo>
                  <a:pt x="4289558" y="578769"/>
                  <a:pt x="4287250" y="578769"/>
                  <a:pt x="4286384" y="583666"/>
                </a:cubicBezTo>
                <a:cubicBezTo>
                  <a:pt x="4286097" y="584817"/>
                  <a:pt x="4285232" y="586258"/>
                  <a:pt x="4284078" y="584817"/>
                </a:cubicBezTo>
                <a:cubicBezTo>
                  <a:pt x="4280330" y="581073"/>
                  <a:pt x="4277733" y="583377"/>
                  <a:pt x="4274851" y="585969"/>
                </a:cubicBezTo>
                <a:cubicBezTo>
                  <a:pt x="4274561" y="586545"/>
                  <a:pt x="4273409" y="586545"/>
                  <a:pt x="4272831" y="586545"/>
                </a:cubicBezTo>
                <a:cubicBezTo>
                  <a:pt x="4265910" y="582514"/>
                  <a:pt x="4259276" y="577904"/>
                  <a:pt x="4252354" y="573584"/>
                </a:cubicBezTo>
                <a:cubicBezTo>
                  <a:pt x="4249182" y="571568"/>
                  <a:pt x="4247453" y="566096"/>
                  <a:pt x="4246010" y="561775"/>
                </a:cubicBezTo>
                <a:cubicBezTo>
                  <a:pt x="4245434" y="560047"/>
                  <a:pt x="4245723" y="558319"/>
                  <a:pt x="4243992" y="556879"/>
                </a:cubicBezTo>
                <a:cubicBezTo>
                  <a:pt x="4242261" y="555438"/>
                  <a:pt x="4242550" y="553711"/>
                  <a:pt x="4243704" y="551983"/>
                </a:cubicBezTo>
                <a:cubicBezTo>
                  <a:pt x="4244281" y="550830"/>
                  <a:pt x="4245434" y="549391"/>
                  <a:pt x="4244568" y="548238"/>
                </a:cubicBezTo>
                <a:cubicBezTo>
                  <a:pt x="4241685" y="544781"/>
                  <a:pt x="4241398" y="542189"/>
                  <a:pt x="4246010" y="540461"/>
                </a:cubicBezTo>
                <a:cubicBezTo>
                  <a:pt x="4247164" y="540173"/>
                  <a:pt x="4247453" y="538445"/>
                  <a:pt x="4246297" y="537581"/>
                </a:cubicBezTo>
                <a:cubicBezTo>
                  <a:pt x="4242550" y="534413"/>
                  <a:pt x="4246587" y="532972"/>
                  <a:pt x="4247164" y="530669"/>
                </a:cubicBezTo>
                <a:cubicBezTo>
                  <a:pt x="4249182" y="522891"/>
                  <a:pt x="4258123" y="525196"/>
                  <a:pt x="4261585" y="519436"/>
                </a:cubicBezTo>
                <a:cubicBezTo>
                  <a:pt x="4262737" y="517420"/>
                  <a:pt x="4268218" y="518860"/>
                  <a:pt x="4270813" y="519147"/>
                </a:cubicBezTo>
                <a:cubicBezTo>
                  <a:pt x="4273839" y="519580"/>
                  <a:pt x="4277156" y="518860"/>
                  <a:pt x="4280330" y="518896"/>
                </a:cubicBezTo>
                <a:close/>
                <a:moveTo>
                  <a:pt x="10198237" y="513586"/>
                </a:moveTo>
                <a:lnTo>
                  <a:pt x="10197988" y="514002"/>
                </a:lnTo>
                <a:lnTo>
                  <a:pt x="10197698" y="513714"/>
                </a:lnTo>
                <a:close/>
                <a:moveTo>
                  <a:pt x="3288866" y="502749"/>
                </a:moveTo>
                <a:cubicBezTo>
                  <a:pt x="3293978" y="503974"/>
                  <a:pt x="3299295" y="503361"/>
                  <a:pt x="3304406" y="503770"/>
                </a:cubicBezTo>
                <a:cubicBezTo>
                  <a:pt x="3308701" y="503974"/>
                  <a:pt x="3312995" y="504383"/>
                  <a:pt x="3316880" y="507041"/>
                </a:cubicBezTo>
                <a:cubicBezTo>
                  <a:pt x="3318516" y="508266"/>
                  <a:pt x="3319742" y="507857"/>
                  <a:pt x="3320970" y="506427"/>
                </a:cubicBezTo>
                <a:cubicBezTo>
                  <a:pt x="3321583" y="505405"/>
                  <a:pt x="3322197" y="504587"/>
                  <a:pt x="3323015" y="503770"/>
                </a:cubicBezTo>
                <a:cubicBezTo>
                  <a:pt x="3323832" y="502953"/>
                  <a:pt x="3325263" y="502135"/>
                  <a:pt x="3326287" y="502953"/>
                </a:cubicBezTo>
                <a:cubicBezTo>
                  <a:pt x="3327513" y="503770"/>
                  <a:pt x="3327104" y="505405"/>
                  <a:pt x="3326491" y="506632"/>
                </a:cubicBezTo>
                <a:cubicBezTo>
                  <a:pt x="3326287" y="507244"/>
                  <a:pt x="3325878" y="507653"/>
                  <a:pt x="3325468" y="508266"/>
                </a:cubicBezTo>
                <a:cubicBezTo>
                  <a:pt x="3322197" y="512967"/>
                  <a:pt x="3323423" y="516033"/>
                  <a:pt x="3328944" y="516646"/>
                </a:cubicBezTo>
                <a:cubicBezTo>
                  <a:pt x="3329966" y="516850"/>
                  <a:pt x="3330990" y="516850"/>
                  <a:pt x="3331807" y="517055"/>
                </a:cubicBezTo>
                <a:cubicBezTo>
                  <a:pt x="3333238" y="517464"/>
                  <a:pt x="3334874" y="517055"/>
                  <a:pt x="3335284" y="519302"/>
                </a:cubicBezTo>
                <a:cubicBezTo>
                  <a:pt x="3335693" y="520938"/>
                  <a:pt x="3334874" y="521756"/>
                  <a:pt x="3333647" y="522572"/>
                </a:cubicBezTo>
                <a:cubicBezTo>
                  <a:pt x="3331399" y="524208"/>
                  <a:pt x="3331603" y="525639"/>
                  <a:pt x="3333852" y="527478"/>
                </a:cubicBezTo>
                <a:cubicBezTo>
                  <a:pt x="3336715" y="529726"/>
                  <a:pt x="3339373" y="532587"/>
                  <a:pt x="3339168" y="536675"/>
                </a:cubicBezTo>
                <a:cubicBezTo>
                  <a:pt x="3338964" y="539945"/>
                  <a:pt x="3339782" y="541580"/>
                  <a:pt x="3343462" y="540763"/>
                </a:cubicBezTo>
                <a:cubicBezTo>
                  <a:pt x="3344280" y="540558"/>
                  <a:pt x="3345303" y="540763"/>
                  <a:pt x="3345712" y="541989"/>
                </a:cubicBezTo>
                <a:cubicBezTo>
                  <a:pt x="3346121" y="543010"/>
                  <a:pt x="3345099" y="543624"/>
                  <a:pt x="3344485" y="544237"/>
                </a:cubicBezTo>
                <a:cubicBezTo>
                  <a:pt x="3343054" y="545668"/>
                  <a:pt x="3341418" y="547098"/>
                  <a:pt x="3340396" y="548733"/>
                </a:cubicBezTo>
                <a:cubicBezTo>
                  <a:pt x="3337124" y="553026"/>
                  <a:pt x="3337328" y="555478"/>
                  <a:pt x="3340396" y="559974"/>
                </a:cubicBezTo>
                <a:cubicBezTo>
                  <a:pt x="3342849" y="563448"/>
                  <a:pt x="3344689" y="567127"/>
                  <a:pt x="3344895" y="571624"/>
                </a:cubicBezTo>
                <a:cubicBezTo>
                  <a:pt x="3345099" y="574894"/>
                  <a:pt x="3343462" y="575302"/>
                  <a:pt x="3340805" y="574280"/>
                </a:cubicBezTo>
                <a:cubicBezTo>
                  <a:pt x="3338964" y="573668"/>
                  <a:pt x="3337942" y="571828"/>
                  <a:pt x="3336511" y="570806"/>
                </a:cubicBezTo>
                <a:cubicBezTo>
                  <a:pt x="3334874" y="569580"/>
                  <a:pt x="3332625" y="567945"/>
                  <a:pt x="3330990" y="569580"/>
                </a:cubicBezTo>
                <a:cubicBezTo>
                  <a:pt x="3329149" y="571624"/>
                  <a:pt x="3330171" y="574077"/>
                  <a:pt x="3332012" y="575916"/>
                </a:cubicBezTo>
                <a:cubicBezTo>
                  <a:pt x="3332830" y="576734"/>
                  <a:pt x="3334056" y="577551"/>
                  <a:pt x="3334874" y="578572"/>
                </a:cubicBezTo>
                <a:cubicBezTo>
                  <a:pt x="3335897" y="579595"/>
                  <a:pt x="3336715" y="580821"/>
                  <a:pt x="3335488" y="582251"/>
                </a:cubicBezTo>
                <a:cubicBezTo>
                  <a:pt x="3334465" y="583478"/>
                  <a:pt x="3333238" y="582865"/>
                  <a:pt x="3332012" y="581843"/>
                </a:cubicBezTo>
                <a:cubicBezTo>
                  <a:pt x="3330785" y="581026"/>
                  <a:pt x="3329558" y="580004"/>
                  <a:pt x="3328331" y="579390"/>
                </a:cubicBezTo>
                <a:cubicBezTo>
                  <a:pt x="3326491" y="578164"/>
                  <a:pt x="3324446" y="578777"/>
                  <a:pt x="3323015" y="580004"/>
                </a:cubicBezTo>
                <a:cubicBezTo>
                  <a:pt x="3321583" y="581230"/>
                  <a:pt x="3322401" y="583069"/>
                  <a:pt x="3323015" y="584500"/>
                </a:cubicBezTo>
                <a:cubicBezTo>
                  <a:pt x="3326082" y="591653"/>
                  <a:pt x="3336306" y="594719"/>
                  <a:pt x="3343258" y="590426"/>
                </a:cubicBezTo>
                <a:cubicBezTo>
                  <a:pt x="3346530" y="588383"/>
                  <a:pt x="3347757" y="588996"/>
                  <a:pt x="3348166" y="592266"/>
                </a:cubicBezTo>
                <a:cubicBezTo>
                  <a:pt x="3348779" y="597580"/>
                  <a:pt x="3351233" y="601055"/>
                  <a:pt x="3356550" y="602894"/>
                </a:cubicBezTo>
                <a:cubicBezTo>
                  <a:pt x="3357981" y="603303"/>
                  <a:pt x="3360231" y="604325"/>
                  <a:pt x="3359617" y="606572"/>
                </a:cubicBezTo>
                <a:cubicBezTo>
                  <a:pt x="3358390" y="611682"/>
                  <a:pt x="3360435" y="615974"/>
                  <a:pt x="3363093" y="620062"/>
                </a:cubicBezTo>
                <a:cubicBezTo>
                  <a:pt x="3365138" y="623127"/>
                  <a:pt x="3365751" y="625988"/>
                  <a:pt x="3363502" y="629667"/>
                </a:cubicBezTo>
                <a:cubicBezTo>
                  <a:pt x="3361048" y="633550"/>
                  <a:pt x="3362479" y="635799"/>
                  <a:pt x="3367387" y="636616"/>
                </a:cubicBezTo>
                <a:cubicBezTo>
                  <a:pt x="3367591" y="636616"/>
                  <a:pt x="3367796" y="636616"/>
                  <a:pt x="3368000" y="636616"/>
                </a:cubicBezTo>
                <a:cubicBezTo>
                  <a:pt x="3369841" y="636820"/>
                  <a:pt x="3371681" y="637229"/>
                  <a:pt x="3371886" y="639069"/>
                </a:cubicBezTo>
                <a:cubicBezTo>
                  <a:pt x="3372294" y="640908"/>
                  <a:pt x="3370046" y="640703"/>
                  <a:pt x="3369022" y="641317"/>
                </a:cubicBezTo>
                <a:cubicBezTo>
                  <a:pt x="3362479" y="644587"/>
                  <a:pt x="3359822" y="649696"/>
                  <a:pt x="3361048" y="657054"/>
                </a:cubicBezTo>
                <a:cubicBezTo>
                  <a:pt x="3361457" y="659507"/>
                  <a:pt x="3360639" y="660937"/>
                  <a:pt x="3358594" y="661959"/>
                </a:cubicBezTo>
                <a:cubicBezTo>
                  <a:pt x="3357367" y="662573"/>
                  <a:pt x="3356141" y="662981"/>
                  <a:pt x="3354914" y="663595"/>
                </a:cubicBezTo>
                <a:cubicBezTo>
                  <a:pt x="3353278" y="664411"/>
                  <a:pt x="3352664" y="665638"/>
                  <a:pt x="3353073" y="667478"/>
                </a:cubicBezTo>
                <a:lnTo>
                  <a:pt x="3353988" y="668776"/>
                </a:lnTo>
                <a:lnTo>
                  <a:pt x="3338006" y="684670"/>
                </a:lnTo>
                <a:lnTo>
                  <a:pt x="3338350" y="681580"/>
                </a:lnTo>
                <a:cubicBezTo>
                  <a:pt x="3338759" y="679944"/>
                  <a:pt x="3338759" y="679126"/>
                  <a:pt x="3336919" y="678105"/>
                </a:cubicBezTo>
                <a:cubicBezTo>
                  <a:pt x="3334874" y="677288"/>
                  <a:pt x="3334056" y="678310"/>
                  <a:pt x="3333238" y="679535"/>
                </a:cubicBezTo>
                <a:cubicBezTo>
                  <a:pt x="3332625" y="680353"/>
                  <a:pt x="3332421" y="681171"/>
                  <a:pt x="3332012" y="682193"/>
                </a:cubicBezTo>
                <a:cubicBezTo>
                  <a:pt x="3330171" y="686485"/>
                  <a:pt x="3328944" y="686689"/>
                  <a:pt x="3325878" y="683214"/>
                </a:cubicBezTo>
                <a:cubicBezTo>
                  <a:pt x="3325263" y="682397"/>
                  <a:pt x="3324446" y="681375"/>
                  <a:pt x="3323219" y="681375"/>
                </a:cubicBezTo>
                <a:cubicBezTo>
                  <a:pt x="3321788" y="681580"/>
                  <a:pt x="3321788" y="683214"/>
                  <a:pt x="3321379" y="684236"/>
                </a:cubicBezTo>
                <a:cubicBezTo>
                  <a:pt x="3320970" y="685054"/>
                  <a:pt x="3320765" y="685872"/>
                  <a:pt x="3320765" y="686689"/>
                </a:cubicBezTo>
                <a:cubicBezTo>
                  <a:pt x="3320459" y="688427"/>
                  <a:pt x="3319794" y="689243"/>
                  <a:pt x="3318925" y="689423"/>
                </a:cubicBezTo>
                <a:cubicBezTo>
                  <a:pt x="3318056" y="689602"/>
                  <a:pt x="3316982" y="689142"/>
                  <a:pt x="3315857" y="688324"/>
                </a:cubicBezTo>
                <a:cubicBezTo>
                  <a:pt x="3313608" y="686485"/>
                  <a:pt x="3311359" y="684236"/>
                  <a:pt x="3309110" y="682397"/>
                </a:cubicBezTo>
                <a:cubicBezTo>
                  <a:pt x="3306452" y="680149"/>
                  <a:pt x="3303384" y="678514"/>
                  <a:pt x="3300112" y="680353"/>
                </a:cubicBezTo>
                <a:cubicBezTo>
                  <a:pt x="3297455" y="681580"/>
                  <a:pt x="3296227" y="680557"/>
                  <a:pt x="3294796" y="678719"/>
                </a:cubicBezTo>
                <a:cubicBezTo>
                  <a:pt x="3291729" y="674631"/>
                  <a:pt x="3288048" y="671566"/>
                  <a:pt x="3282323" y="672791"/>
                </a:cubicBezTo>
                <a:cubicBezTo>
                  <a:pt x="3280891" y="673200"/>
                  <a:pt x="3280482" y="672587"/>
                  <a:pt x="3280278" y="671157"/>
                </a:cubicBezTo>
                <a:cubicBezTo>
                  <a:pt x="3279460" y="661142"/>
                  <a:pt x="3275166" y="652557"/>
                  <a:pt x="3269440" y="644791"/>
                </a:cubicBezTo>
                <a:cubicBezTo>
                  <a:pt x="3268009" y="642952"/>
                  <a:pt x="3268418" y="641726"/>
                  <a:pt x="3269236" y="639887"/>
                </a:cubicBezTo>
                <a:cubicBezTo>
                  <a:pt x="3271280" y="636208"/>
                  <a:pt x="3273530" y="632120"/>
                  <a:pt x="3272098" y="628033"/>
                </a:cubicBezTo>
                <a:cubicBezTo>
                  <a:pt x="3270667" y="623945"/>
                  <a:pt x="3271689" y="621083"/>
                  <a:pt x="3273735" y="617813"/>
                </a:cubicBezTo>
                <a:cubicBezTo>
                  <a:pt x="3274348" y="616792"/>
                  <a:pt x="3274757" y="615770"/>
                  <a:pt x="3275370" y="614543"/>
                </a:cubicBezTo>
                <a:cubicBezTo>
                  <a:pt x="3278029" y="608617"/>
                  <a:pt x="3281095" y="603098"/>
                  <a:pt x="3287435" y="600237"/>
                </a:cubicBezTo>
                <a:cubicBezTo>
                  <a:pt x="3288662" y="599828"/>
                  <a:pt x="3288662" y="599011"/>
                  <a:pt x="3288662" y="597988"/>
                </a:cubicBezTo>
                <a:cubicBezTo>
                  <a:pt x="3288457" y="594923"/>
                  <a:pt x="3282936" y="587565"/>
                  <a:pt x="3280073" y="586748"/>
                </a:cubicBezTo>
                <a:cubicBezTo>
                  <a:pt x="3275575" y="585727"/>
                  <a:pt x="3271689" y="583478"/>
                  <a:pt x="3268623" y="580004"/>
                </a:cubicBezTo>
                <a:cubicBezTo>
                  <a:pt x="3264328" y="575507"/>
                  <a:pt x="3260647" y="570806"/>
                  <a:pt x="3256558" y="566106"/>
                </a:cubicBezTo>
                <a:cubicBezTo>
                  <a:pt x="3255331" y="564880"/>
                  <a:pt x="3255944" y="564062"/>
                  <a:pt x="3256762" y="563040"/>
                </a:cubicBezTo>
                <a:cubicBezTo>
                  <a:pt x="3260443" y="558543"/>
                  <a:pt x="3260443" y="558543"/>
                  <a:pt x="3255944" y="555478"/>
                </a:cubicBezTo>
                <a:cubicBezTo>
                  <a:pt x="3251854" y="552412"/>
                  <a:pt x="3251650" y="550368"/>
                  <a:pt x="3255331" y="546485"/>
                </a:cubicBezTo>
                <a:cubicBezTo>
                  <a:pt x="3256966" y="544850"/>
                  <a:pt x="3258603" y="543010"/>
                  <a:pt x="3257989" y="540149"/>
                </a:cubicBezTo>
                <a:cubicBezTo>
                  <a:pt x="3256149" y="532996"/>
                  <a:pt x="3258807" y="527069"/>
                  <a:pt x="3263511" y="521756"/>
                </a:cubicBezTo>
                <a:cubicBezTo>
                  <a:pt x="3266577" y="518281"/>
                  <a:pt x="3270258" y="515010"/>
                  <a:pt x="3272507" y="510924"/>
                </a:cubicBezTo>
                <a:cubicBezTo>
                  <a:pt x="3272917" y="510106"/>
                  <a:pt x="3273530" y="509288"/>
                  <a:pt x="3274552" y="509493"/>
                </a:cubicBezTo>
                <a:cubicBezTo>
                  <a:pt x="3279664" y="511127"/>
                  <a:pt x="3282323" y="507857"/>
                  <a:pt x="3285185" y="504587"/>
                </a:cubicBezTo>
                <a:cubicBezTo>
                  <a:pt x="3286003" y="503565"/>
                  <a:pt x="3287026" y="502340"/>
                  <a:pt x="3288866" y="502749"/>
                </a:cubicBezTo>
                <a:close/>
                <a:moveTo>
                  <a:pt x="6433558" y="499121"/>
                </a:moveTo>
                <a:cubicBezTo>
                  <a:pt x="6436511" y="499154"/>
                  <a:pt x="6439330" y="499891"/>
                  <a:pt x="6441612" y="503107"/>
                </a:cubicBezTo>
                <a:cubicBezTo>
                  <a:pt x="6442414" y="504180"/>
                  <a:pt x="6444025" y="505519"/>
                  <a:pt x="6446170" y="505519"/>
                </a:cubicBezTo>
                <a:cubicBezTo>
                  <a:pt x="6449124" y="505251"/>
                  <a:pt x="6450736" y="506859"/>
                  <a:pt x="6451270" y="509808"/>
                </a:cubicBezTo>
                <a:cubicBezTo>
                  <a:pt x="6451807" y="511684"/>
                  <a:pt x="6453151" y="512756"/>
                  <a:pt x="6454491" y="514096"/>
                </a:cubicBezTo>
                <a:cubicBezTo>
                  <a:pt x="6457980" y="517313"/>
                  <a:pt x="6459590" y="521065"/>
                  <a:pt x="6458246" y="525889"/>
                </a:cubicBezTo>
                <a:cubicBezTo>
                  <a:pt x="6457442" y="528570"/>
                  <a:pt x="6458246" y="531518"/>
                  <a:pt x="6460931" y="533126"/>
                </a:cubicBezTo>
                <a:cubicBezTo>
                  <a:pt x="6460931" y="534198"/>
                  <a:pt x="6460931" y="535270"/>
                  <a:pt x="6460931" y="536343"/>
                </a:cubicBezTo>
                <a:cubicBezTo>
                  <a:pt x="6458515" y="537683"/>
                  <a:pt x="6457442" y="539291"/>
                  <a:pt x="6457713" y="542775"/>
                </a:cubicBezTo>
                <a:cubicBezTo>
                  <a:pt x="6457980" y="547600"/>
                  <a:pt x="6455832" y="551352"/>
                  <a:pt x="6450468" y="552424"/>
                </a:cubicBezTo>
                <a:cubicBezTo>
                  <a:pt x="6448051" y="552692"/>
                  <a:pt x="6448586" y="554568"/>
                  <a:pt x="6448586" y="556176"/>
                </a:cubicBezTo>
                <a:cubicBezTo>
                  <a:pt x="6448586" y="558857"/>
                  <a:pt x="6447513" y="559393"/>
                  <a:pt x="6445369" y="557517"/>
                </a:cubicBezTo>
                <a:cubicBezTo>
                  <a:pt x="6442146" y="554836"/>
                  <a:pt x="6440000" y="554836"/>
                  <a:pt x="6439194" y="559393"/>
                </a:cubicBezTo>
                <a:cubicBezTo>
                  <a:pt x="6438926" y="560465"/>
                  <a:pt x="6438122" y="561805"/>
                  <a:pt x="6437048" y="560465"/>
                </a:cubicBezTo>
                <a:cubicBezTo>
                  <a:pt x="6433561" y="556981"/>
                  <a:pt x="6431144" y="559125"/>
                  <a:pt x="6428461" y="561537"/>
                </a:cubicBezTo>
                <a:cubicBezTo>
                  <a:pt x="6428193" y="562073"/>
                  <a:pt x="6427119" y="562073"/>
                  <a:pt x="6426583" y="562073"/>
                </a:cubicBezTo>
                <a:cubicBezTo>
                  <a:pt x="6420140" y="558321"/>
                  <a:pt x="6413969" y="554032"/>
                  <a:pt x="6407529" y="550011"/>
                </a:cubicBezTo>
                <a:cubicBezTo>
                  <a:pt x="6404574" y="548135"/>
                  <a:pt x="6402965" y="543043"/>
                  <a:pt x="6401624" y="539022"/>
                </a:cubicBezTo>
                <a:cubicBezTo>
                  <a:pt x="6401086" y="537414"/>
                  <a:pt x="6401357" y="535806"/>
                  <a:pt x="6399744" y="534467"/>
                </a:cubicBezTo>
                <a:cubicBezTo>
                  <a:pt x="6398135" y="533126"/>
                  <a:pt x="6398405" y="531518"/>
                  <a:pt x="6399477" y="529910"/>
                </a:cubicBezTo>
                <a:cubicBezTo>
                  <a:pt x="6400012" y="528838"/>
                  <a:pt x="6401086" y="527497"/>
                  <a:pt x="6400283" y="526426"/>
                </a:cubicBezTo>
                <a:cubicBezTo>
                  <a:pt x="6397597" y="523210"/>
                  <a:pt x="6397331" y="520797"/>
                  <a:pt x="6401624" y="519189"/>
                </a:cubicBezTo>
                <a:cubicBezTo>
                  <a:pt x="6402698" y="518921"/>
                  <a:pt x="6402965" y="517313"/>
                  <a:pt x="6401892" y="516508"/>
                </a:cubicBezTo>
                <a:cubicBezTo>
                  <a:pt x="6398405" y="513560"/>
                  <a:pt x="6402160" y="512220"/>
                  <a:pt x="6402698" y="510075"/>
                </a:cubicBezTo>
                <a:cubicBezTo>
                  <a:pt x="6404574" y="502839"/>
                  <a:pt x="6412897" y="504983"/>
                  <a:pt x="6416114" y="499623"/>
                </a:cubicBezTo>
                <a:cubicBezTo>
                  <a:pt x="6417189" y="497747"/>
                  <a:pt x="6422288" y="499086"/>
                  <a:pt x="6424702" y="499355"/>
                </a:cubicBezTo>
                <a:cubicBezTo>
                  <a:pt x="6427521" y="499757"/>
                  <a:pt x="6430606" y="499087"/>
                  <a:pt x="6433558" y="499121"/>
                </a:cubicBezTo>
                <a:close/>
                <a:moveTo>
                  <a:pt x="8788828" y="487582"/>
                </a:moveTo>
                <a:cubicBezTo>
                  <a:pt x="8792344" y="488359"/>
                  <a:pt x="8795467" y="489137"/>
                  <a:pt x="8798980" y="489137"/>
                </a:cubicBezTo>
                <a:cubicBezTo>
                  <a:pt x="8802496" y="489137"/>
                  <a:pt x="8806008" y="491470"/>
                  <a:pt x="8807572" y="494579"/>
                </a:cubicBezTo>
                <a:cubicBezTo>
                  <a:pt x="8808744" y="497300"/>
                  <a:pt x="8809914" y="498854"/>
                  <a:pt x="8812256" y="500021"/>
                </a:cubicBezTo>
                <a:cubicBezTo>
                  <a:pt x="8812256" y="504686"/>
                  <a:pt x="8812256" y="509351"/>
                  <a:pt x="8812256" y="514015"/>
                </a:cubicBezTo>
                <a:cubicBezTo>
                  <a:pt x="8808352" y="515958"/>
                  <a:pt x="8805228" y="519068"/>
                  <a:pt x="8803666" y="522567"/>
                </a:cubicBezTo>
                <a:cubicBezTo>
                  <a:pt x="8801715" y="525677"/>
                  <a:pt x="8800152" y="529175"/>
                  <a:pt x="8798199" y="532674"/>
                </a:cubicBezTo>
                <a:cubicBezTo>
                  <a:pt x="8796246" y="535784"/>
                  <a:pt x="8794295" y="539282"/>
                  <a:pt x="8793904" y="543169"/>
                </a:cubicBezTo>
                <a:cubicBezTo>
                  <a:pt x="8793123" y="546667"/>
                  <a:pt x="8790780" y="548223"/>
                  <a:pt x="8788048" y="550167"/>
                </a:cubicBezTo>
                <a:cubicBezTo>
                  <a:pt x="8785314" y="552109"/>
                  <a:pt x="8781408" y="551721"/>
                  <a:pt x="8779456" y="554442"/>
                </a:cubicBezTo>
                <a:cubicBezTo>
                  <a:pt x="8776724" y="554442"/>
                  <a:pt x="8774380" y="554442"/>
                  <a:pt x="8771646" y="554442"/>
                </a:cubicBezTo>
                <a:cubicBezTo>
                  <a:pt x="8771646" y="553276"/>
                  <a:pt x="8771256" y="552888"/>
                  <a:pt x="8770476" y="552888"/>
                </a:cubicBezTo>
                <a:cubicBezTo>
                  <a:pt x="8764617" y="552888"/>
                  <a:pt x="8761494" y="549000"/>
                  <a:pt x="8759542" y="544335"/>
                </a:cubicBezTo>
                <a:cubicBezTo>
                  <a:pt x="8757588" y="540060"/>
                  <a:pt x="8755244" y="536172"/>
                  <a:pt x="8756028" y="531119"/>
                </a:cubicBezTo>
                <a:cubicBezTo>
                  <a:pt x="8757200" y="525677"/>
                  <a:pt x="8756808" y="519846"/>
                  <a:pt x="8761494" y="515570"/>
                </a:cubicBezTo>
                <a:cubicBezTo>
                  <a:pt x="8763055" y="514015"/>
                  <a:pt x="8764617" y="512849"/>
                  <a:pt x="8767352" y="512072"/>
                </a:cubicBezTo>
                <a:cubicBezTo>
                  <a:pt x="8771256" y="510905"/>
                  <a:pt x="8775942" y="508961"/>
                  <a:pt x="8774770" y="502742"/>
                </a:cubicBezTo>
                <a:cubicBezTo>
                  <a:pt x="8774380" y="500410"/>
                  <a:pt x="8776724" y="499633"/>
                  <a:pt x="8777115" y="498466"/>
                </a:cubicBezTo>
                <a:cubicBezTo>
                  <a:pt x="8779068" y="492247"/>
                  <a:pt x="8783751" y="489526"/>
                  <a:pt x="8788828" y="487582"/>
                </a:cubicBezTo>
                <a:close/>
                <a:moveTo>
                  <a:pt x="5326723" y="485591"/>
                </a:moveTo>
                <a:lnTo>
                  <a:pt x="5327190" y="485702"/>
                </a:lnTo>
                <a:lnTo>
                  <a:pt x="5326938" y="485952"/>
                </a:lnTo>
                <a:close/>
                <a:moveTo>
                  <a:pt x="7668546" y="465737"/>
                </a:moveTo>
                <a:cubicBezTo>
                  <a:pt x="7672794" y="465688"/>
                  <a:pt x="7677236" y="466653"/>
                  <a:pt x="7681293" y="466075"/>
                </a:cubicBezTo>
                <a:cubicBezTo>
                  <a:pt x="7684772" y="465689"/>
                  <a:pt x="7692116" y="463759"/>
                  <a:pt x="7693660" y="466461"/>
                </a:cubicBezTo>
                <a:cubicBezTo>
                  <a:pt x="7698295" y="474178"/>
                  <a:pt x="7710275" y="471091"/>
                  <a:pt x="7712977" y="481509"/>
                </a:cubicBezTo>
                <a:cubicBezTo>
                  <a:pt x="7713752" y="484596"/>
                  <a:pt x="7719158" y="486526"/>
                  <a:pt x="7714136" y="490770"/>
                </a:cubicBezTo>
                <a:cubicBezTo>
                  <a:pt x="7712593" y="491928"/>
                  <a:pt x="7712977" y="494243"/>
                  <a:pt x="7714523" y="494629"/>
                </a:cubicBezTo>
                <a:cubicBezTo>
                  <a:pt x="7720706" y="496945"/>
                  <a:pt x="7720320" y="500418"/>
                  <a:pt x="7716454" y="505048"/>
                </a:cubicBezTo>
                <a:cubicBezTo>
                  <a:pt x="7715295" y="506591"/>
                  <a:pt x="7716841" y="508521"/>
                  <a:pt x="7717613" y="510065"/>
                </a:cubicBezTo>
                <a:cubicBezTo>
                  <a:pt x="7719158" y="512380"/>
                  <a:pt x="7719545" y="514694"/>
                  <a:pt x="7717228" y="516624"/>
                </a:cubicBezTo>
                <a:cubicBezTo>
                  <a:pt x="7714913" y="518554"/>
                  <a:pt x="7715295" y="520869"/>
                  <a:pt x="7714523" y="523184"/>
                </a:cubicBezTo>
                <a:cubicBezTo>
                  <a:pt x="7712593" y="528972"/>
                  <a:pt x="7710275" y="536304"/>
                  <a:pt x="7706024" y="539005"/>
                </a:cubicBezTo>
                <a:cubicBezTo>
                  <a:pt x="7696752" y="544793"/>
                  <a:pt x="7687864" y="550967"/>
                  <a:pt x="7678590" y="556370"/>
                </a:cubicBezTo>
                <a:cubicBezTo>
                  <a:pt x="7677817" y="556370"/>
                  <a:pt x="7676273" y="556370"/>
                  <a:pt x="7675888" y="555598"/>
                </a:cubicBezTo>
                <a:cubicBezTo>
                  <a:pt x="7672021" y="552125"/>
                  <a:pt x="7668542" y="549037"/>
                  <a:pt x="7663524" y="554054"/>
                </a:cubicBezTo>
                <a:cubicBezTo>
                  <a:pt x="7661978" y="555984"/>
                  <a:pt x="7660815" y="554054"/>
                  <a:pt x="7660440" y="552511"/>
                </a:cubicBezTo>
                <a:cubicBezTo>
                  <a:pt x="7659278" y="545951"/>
                  <a:pt x="7656177" y="545951"/>
                  <a:pt x="7651544" y="549809"/>
                </a:cubicBezTo>
                <a:cubicBezTo>
                  <a:pt x="7648459" y="552511"/>
                  <a:pt x="7646913" y="551739"/>
                  <a:pt x="7646913" y="547881"/>
                </a:cubicBezTo>
                <a:cubicBezTo>
                  <a:pt x="7646913" y="545565"/>
                  <a:pt x="7647694" y="542864"/>
                  <a:pt x="7644217" y="542478"/>
                </a:cubicBezTo>
                <a:cubicBezTo>
                  <a:pt x="7636497" y="540934"/>
                  <a:pt x="7633397" y="535533"/>
                  <a:pt x="7633787" y="528586"/>
                </a:cubicBezTo>
                <a:cubicBezTo>
                  <a:pt x="7634183" y="523570"/>
                  <a:pt x="7632626" y="521255"/>
                  <a:pt x="7629147" y="519325"/>
                </a:cubicBezTo>
                <a:cubicBezTo>
                  <a:pt x="7629147" y="517782"/>
                  <a:pt x="7629147" y="516238"/>
                  <a:pt x="7629147" y="514694"/>
                </a:cubicBezTo>
                <a:cubicBezTo>
                  <a:pt x="7633018" y="512380"/>
                  <a:pt x="7634183" y="508135"/>
                  <a:pt x="7633018" y="504276"/>
                </a:cubicBezTo>
                <a:cubicBezTo>
                  <a:pt x="7631075" y="497330"/>
                  <a:pt x="7633397" y="491928"/>
                  <a:pt x="7638423" y="487298"/>
                </a:cubicBezTo>
                <a:cubicBezTo>
                  <a:pt x="7640346" y="485368"/>
                  <a:pt x="7642286" y="483825"/>
                  <a:pt x="7643060" y="481123"/>
                </a:cubicBezTo>
                <a:cubicBezTo>
                  <a:pt x="7643823" y="476879"/>
                  <a:pt x="7646139" y="474564"/>
                  <a:pt x="7650388" y="474950"/>
                </a:cubicBezTo>
                <a:cubicBezTo>
                  <a:pt x="7653485" y="474950"/>
                  <a:pt x="7655808" y="473020"/>
                  <a:pt x="7656964" y="471476"/>
                </a:cubicBezTo>
                <a:cubicBezTo>
                  <a:pt x="7660244" y="466846"/>
                  <a:pt x="7664298" y="465785"/>
                  <a:pt x="7668546" y="465737"/>
                </a:cubicBezTo>
                <a:close/>
                <a:moveTo>
                  <a:pt x="10118432" y="433327"/>
                </a:moveTo>
                <a:cubicBezTo>
                  <a:pt x="10125580" y="436063"/>
                  <a:pt x="10132176" y="439896"/>
                  <a:pt x="10134928" y="448654"/>
                </a:cubicBezTo>
                <a:cubicBezTo>
                  <a:pt x="10135476" y="450296"/>
                  <a:pt x="10138776" y="451391"/>
                  <a:pt x="10138226" y="454676"/>
                </a:cubicBezTo>
                <a:cubicBezTo>
                  <a:pt x="10136577" y="463435"/>
                  <a:pt x="10143175" y="466171"/>
                  <a:pt x="10148675" y="467813"/>
                </a:cubicBezTo>
                <a:cubicBezTo>
                  <a:pt x="10152523" y="468908"/>
                  <a:pt x="10154722" y="470550"/>
                  <a:pt x="10156921" y="472740"/>
                </a:cubicBezTo>
                <a:cubicBezTo>
                  <a:pt x="10163520" y="478762"/>
                  <a:pt x="10162970" y="486973"/>
                  <a:pt x="10164620" y="494637"/>
                </a:cubicBezTo>
                <a:cubicBezTo>
                  <a:pt x="10165721" y="501753"/>
                  <a:pt x="10162422" y="507226"/>
                  <a:pt x="10159672" y="513248"/>
                </a:cubicBezTo>
                <a:cubicBezTo>
                  <a:pt x="10156921" y="519817"/>
                  <a:pt x="10152523" y="525291"/>
                  <a:pt x="10144275" y="525291"/>
                </a:cubicBezTo>
                <a:cubicBezTo>
                  <a:pt x="10143175" y="525291"/>
                  <a:pt x="10142625" y="525839"/>
                  <a:pt x="10142625" y="527481"/>
                </a:cubicBezTo>
                <a:cubicBezTo>
                  <a:pt x="10138776" y="527481"/>
                  <a:pt x="10135476" y="527481"/>
                  <a:pt x="10131628" y="527481"/>
                </a:cubicBezTo>
                <a:cubicBezTo>
                  <a:pt x="10128880" y="523649"/>
                  <a:pt x="10123381" y="524197"/>
                  <a:pt x="10119530" y="521459"/>
                </a:cubicBezTo>
                <a:cubicBezTo>
                  <a:pt x="10115681" y="518722"/>
                  <a:pt x="10112382" y="516532"/>
                  <a:pt x="10111283" y="511606"/>
                </a:cubicBezTo>
                <a:cubicBezTo>
                  <a:pt x="10110733" y="506132"/>
                  <a:pt x="10107982" y="501205"/>
                  <a:pt x="10105235" y="496826"/>
                </a:cubicBezTo>
                <a:cubicBezTo>
                  <a:pt x="10102484" y="491899"/>
                  <a:pt x="10100285" y="486973"/>
                  <a:pt x="10097534" y="482594"/>
                </a:cubicBezTo>
                <a:cubicBezTo>
                  <a:pt x="10095335" y="477666"/>
                  <a:pt x="10090937" y="473288"/>
                  <a:pt x="10085437" y="470550"/>
                </a:cubicBezTo>
                <a:cubicBezTo>
                  <a:pt x="10085437" y="463981"/>
                  <a:pt x="10085437" y="457413"/>
                  <a:pt x="10085437" y="450844"/>
                </a:cubicBezTo>
                <a:cubicBezTo>
                  <a:pt x="10088737" y="449202"/>
                  <a:pt x="10090388" y="447012"/>
                  <a:pt x="10092036" y="443180"/>
                </a:cubicBezTo>
                <a:cubicBezTo>
                  <a:pt x="10094236" y="438801"/>
                  <a:pt x="10099184" y="435517"/>
                  <a:pt x="10104134" y="435517"/>
                </a:cubicBezTo>
                <a:cubicBezTo>
                  <a:pt x="10109082" y="435517"/>
                  <a:pt x="10113482" y="434421"/>
                  <a:pt x="10118432" y="433327"/>
                </a:cubicBezTo>
                <a:close/>
                <a:moveTo>
                  <a:pt x="9450766" y="431533"/>
                </a:moveTo>
                <a:cubicBezTo>
                  <a:pt x="9455714" y="432627"/>
                  <a:pt x="9460115" y="433723"/>
                  <a:pt x="9465064" y="433723"/>
                </a:cubicBezTo>
                <a:cubicBezTo>
                  <a:pt x="9470014" y="433723"/>
                  <a:pt x="9474961" y="437007"/>
                  <a:pt x="9477162" y="441386"/>
                </a:cubicBezTo>
                <a:cubicBezTo>
                  <a:pt x="9478809" y="445218"/>
                  <a:pt x="9480459" y="447408"/>
                  <a:pt x="9483757" y="449050"/>
                </a:cubicBezTo>
                <a:cubicBezTo>
                  <a:pt x="9483757" y="455619"/>
                  <a:pt x="9483757" y="462187"/>
                  <a:pt x="9483757" y="468756"/>
                </a:cubicBezTo>
                <a:cubicBezTo>
                  <a:pt x="9478260" y="471494"/>
                  <a:pt x="9473861" y="475872"/>
                  <a:pt x="9471663" y="480800"/>
                </a:cubicBezTo>
                <a:cubicBezTo>
                  <a:pt x="9468916" y="485179"/>
                  <a:pt x="9466714" y="490105"/>
                  <a:pt x="9463963" y="495032"/>
                </a:cubicBezTo>
                <a:cubicBezTo>
                  <a:pt x="9461214" y="499411"/>
                  <a:pt x="9458466" y="504338"/>
                  <a:pt x="9457913" y="509812"/>
                </a:cubicBezTo>
                <a:cubicBezTo>
                  <a:pt x="9456814" y="514738"/>
                  <a:pt x="9453515" y="516928"/>
                  <a:pt x="9449667" y="519665"/>
                </a:cubicBezTo>
                <a:cubicBezTo>
                  <a:pt x="9445818" y="522403"/>
                  <a:pt x="9440320" y="521855"/>
                  <a:pt x="9437569" y="525687"/>
                </a:cubicBezTo>
                <a:cubicBezTo>
                  <a:pt x="9433719" y="525687"/>
                  <a:pt x="9430420" y="525687"/>
                  <a:pt x="9426572" y="525687"/>
                </a:cubicBezTo>
                <a:cubicBezTo>
                  <a:pt x="9426572" y="524045"/>
                  <a:pt x="9426021" y="523497"/>
                  <a:pt x="9424922" y="523497"/>
                </a:cubicBezTo>
                <a:cubicBezTo>
                  <a:pt x="9416674" y="523497"/>
                  <a:pt x="9412275" y="518023"/>
                  <a:pt x="9409526" y="511454"/>
                </a:cubicBezTo>
                <a:cubicBezTo>
                  <a:pt x="9406776" y="505432"/>
                  <a:pt x="9403478" y="499959"/>
                  <a:pt x="9404576" y="492843"/>
                </a:cubicBezTo>
                <a:cubicBezTo>
                  <a:pt x="9406226" y="485179"/>
                  <a:pt x="9405677" y="476968"/>
                  <a:pt x="9412275" y="470946"/>
                </a:cubicBezTo>
                <a:cubicBezTo>
                  <a:pt x="9414476" y="468756"/>
                  <a:pt x="9416674" y="467114"/>
                  <a:pt x="9420523" y="466019"/>
                </a:cubicBezTo>
                <a:cubicBezTo>
                  <a:pt x="9426021" y="464377"/>
                  <a:pt x="9432621" y="461641"/>
                  <a:pt x="9430969" y="452882"/>
                </a:cubicBezTo>
                <a:cubicBezTo>
                  <a:pt x="9430420" y="449597"/>
                  <a:pt x="9433719" y="448502"/>
                  <a:pt x="9434268" y="446860"/>
                </a:cubicBezTo>
                <a:cubicBezTo>
                  <a:pt x="9437020" y="438102"/>
                  <a:pt x="9443622" y="434269"/>
                  <a:pt x="9450766" y="431533"/>
                </a:cubicBezTo>
                <a:close/>
                <a:moveTo>
                  <a:pt x="8279557" y="404265"/>
                </a:moveTo>
                <a:cubicBezTo>
                  <a:pt x="8281397" y="403856"/>
                  <a:pt x="8282417" y="405082"/>
                  <a:pt x="8283237" y="406104"/>
                </a:cubicBezTo>
                <a:cubicBezTo>
                  <a:pt x="8286101" y="409374"/>
                  <a:pt x="8288757" y="412644"/>
                  <a:pt x="8293871" y="411009"/>
                </a:cubicBezTo>
                <a:cubicBezTo>
                  <a:pt x="8294890" y="410805"/>
                  <a:pt x="8295504" y="411623"/>
                  <a:pt x="8295912" y="412440"/>
                </a:cubicBezTo>
                <a:cubicBezTo>
                  <a:pt x="8298164" y="416527"/>
                  <a:pt x="8301843" y="419798"/>
                  <a:pt x="8304910" y="423272"/>
                </a:cubicBezTo>
                <a:cubicBezTo>
                  <a:pt x="8309611" y="428585"/>
                  <a:pt x="8312274" y="434513"/>
                  <a:pt x="8310432" y="441666"/>
                </a:cubicBezTo>
                <a:cubicBezTo>
                  <a:pt x="8309817" y="444527"/>
                  <a:pt x="8311453" y="446367"/>
                  <a:pt x="8313088" y="448001"/>
                </a:cubicBezTo>
                <a:cubicBezTo>
                  <a:pt x="8316768" y="451885"/>
                  <a:pt x="8316566" y="453929"/>
                  <a:pt x="8312478" y="456994"/>
                </a:cubicBezTo>
                <a:cubicBezTo>
                  <a:pt x="8307979" y="460060"/>
                  <a:pt x="8307979" y="460060"/>
                  <a:pt x="8311659" y="464556"/>
                </a:cubicBezTo>
                <a:cubicBezTo>
                  <a:pt x="8312478" y="465578"/>
                  <a:pt x="8313088" y="466396"/>
                  <a:pt x="8311863" y="467622"/>
                </a:cubicBezTo>
                <a:cubicBezTo>
                  <a:pt x="8307775" y="472323"/>
                  <a:pt x="8304095" y="477024"/>
                  <a:pt x="8299802" y="481520"/>
                </a:cubicBezTo>
                <a:cubicBezTo>
                  <a:pt x="8296733" y="484994"/>
                  <a:pt x="8292846" y="487242"/>
                  <a:pt x="8288349" y="488264"/>
                </a:cubicBezTo>
                <a:cubicBezTo>
                  <a:pt x="8285485" y="489082"/>
                  <a:pt x="8279965" y="496439"/>
                  <a:pt x="8279763" y="499505"/>
                </a:cubicBezTo>
                <a:cubicBezTo>
                  <a:pt x="8279763" y="500527"/>
                  <a:pt x="8279763" y="501345"/>
                  <a:pt x="8280988" y="501754"/>
                </a:cubicBezTo>
                <a:cubicBezTo>
                  <a:pt x="8287327" y="504615"/>
                  <a:pt x="8290393" y="510132"/>
                  <a:pt x="8293054" y="516060"/>
                </a:cubicBezTo>
                <a:cubicBezTo>
                  <a:pt x="8293664" y="517286"/>
                  <a:pt x="8294075" y="518308"/>
                  <a:pt x="8294687" y="519330"/>
                </a:cubicBezTo>
                <a:cubicBezTo>
                  <a:pt x="8296733" y="522600"/>
                  <a:pt x="8297753" y="525461"/>
                  <a:pt x="8296321" y="529548"/>
                </a:cubicBezTo>
                <a:cubicBezTo>
                  <a:pt x="8294890" y="533636"/>
                  <a:pt x="8297142" y="537723"/>
                  <a:pt x="8299184" y="541402"/>
                </a:cubicBezTo>
                <a:cubicBezTo>
                  <a:pt x="8300005" y="543242"/>
                  <a:pt x="8300413" y="544469"/>
                  <a:pt x="8298983" y="546308"/>
                </a:cubicBezTo>
                <a:lnTo>
                  <a:pt x="8289215" y="570066"/>
                </a:lnTo>
                <a:lnTo>
                  <a:pt x="8297712" y="565573"/>
                </a:lnTo>
                <a:cubicBezTo>
                  <a:pt x="8316193" y="539515"/>
                  <a:pt x="8343373" y="553630"/>
                  <a:pt x="8366204" y="550372"/>
                </a:cubicBezTo>
                <a:cubicBezTo>
                  <a:pt x="8375985" y="549287"/>
                  <a:pt x="8396640" y="543858"/>
                  <a:pt x="8400990" y="551458"/>
                </a:cubicBezTo>
                <a:cubicBezTo>
                  <a:pt x="8414034" y="573173"/>
                  <a:pt x="8447735" y="564487"/>
                  <a:pt x="8455344" y="593802"/>
                </a:cubicBezTo>
                <a:cubicBezTo>
                  <a:pt x="8457520" y="602488"/>
                  <a:pt x="8472742" y="607916"/>
                  <a:pt x="8458606" y="619860"/>
                </a:cubicBezTo>
                <a:cubicBezTo>
                  <a:pt x="8454258" y="623116"/>
                  <a:pt x="8455344" y="629631"/>
                  <a:pt x="8459693" y="630717"/>
                </a:cubicBezTo>
                <a:cubicBezTo>
                  <a:pt x="8477088" y="637231"/>
                  <a:pt x="8476001" y="647003"/>
                  <a:pt x="8465128" y="660032"/>
                </a:cubicBezTo>
                <a:cubicBezTo>
                  <a:pt x="8461868" y="664374"/>
                  <a:pt x="8466218" y="669803"/>
                  <a:pt x="8468392" y="674146"/>
                </a:cubicBezTo>
                <a:cubicBezTo>
                  <a:pt x="8472742" y="680660"/>
                  <a:pt x="8473828" y="687175"/>
                  <a:pt x="8467305" y="692604"/>
                </a:cubicBezTo>
                <a:cubicBezTo>
                  <a:pt x="8460780" y="698032"/>
                  <a:pt x="8461868" y="704546"/>
                  <a:pt x="8459693" y="711061"/>
                </a:cubicBezTo>
                <a:cubicBezTo>
                  <a:pt x="8454258" y="727347"/>
                  <a:pt x="8447735" y="747975"/>
                  <a:pt x="8435778" y="755575"/>
                </a:cubicBezTo>
                <a:cubicBezTo>
                  <a:pt x="8409688" y="771861"/>
                  <a:pt x="8384681" y="789233"/>
                  <a:pt x="8358590" y="804433"/>
                </a:cubicBezTo>
                <a:cubicBezTo>
                  <a:pt x="8356417" y="804433"/>
                  <a:pt x="8352066" y="804433"/>
                  <a:pt x="8350980" y="802262"/>
                </a:cubicBezTo>
                <a:cubicBezTo>
                  <a:pt x="8340110" y="792491"/>
                  <a:pt x="8330326" y="783805"/>
                  <a:pt x="8316193" y="797919"/>
                </a:cubicBezTo>
                <a:cubicBezTo>
                  <a:pt x="8311846" y="803348"/>
                  <a:pt x="8308582" y="797919"/>
                  <a:pt x="8307494" y="793576"/>
                </a:cubicBezTo>
                <a:cubicBezTo>
                  <a:pt x="8304237" y="775119"/>
                  <a:pt x="8295537" y="775119"/>
                  <a:pt x="8282496" y="785976"/>
                </a:cubicBezTo>
                <a:cubicBezTo>
                  <a:pt x="8273797" y="793576"/>
                  <a:pt x="8269447" y="791405"/>
                  <a:pt x="8269447" y="780547"/>
                </a:cubicBezTo>
                <a:cubicBezTo>
                  <a:pt x="8269447" y="774033"/>
                  <a:pt x="8271622" y="766434"/>
                  <a:pt x="8261838" y="765347"/>
                </a:cubicBezTo>
                <a:cubicBezTo>
                  <a:pt x="8240095" y="761005"/>
                  <a:pt x="8231398" y="745804"/>
                  <a:pt x="8232485" y="726261"/>
                </a:cubicBezTo>
                <a:cubicBezTo>
                  <a:pt x="8233570" y="712147"/>
                  <a:pt x="8229224" y="705632"/>
                  <a:pt x="8219438" y="700204"/>
                </a:cubicBezTo>
                <a:cubicBezTo>
                  <a:pt x="8219438" y="695861"/>
                  <a:pt x="8219438" y="691517"/>
                  <a:pt x="8219438" y="687175"/>
                </a:cubicBezTo>
                <a:cubicBezTo>
                  <a:pt x="8230309" y="680660"/>
                  <a:pt x="8233570" y="668718"/>
                  <a:pt x="8230309" y="657860"/>
                </a:cubicBezTo>
                <a:cubicBezTo>
                  <a:pt x="8224873" y="638317"/>
                  <a:pt x="8231398" y="623116"/>
                  <a:pt x="8245530" y="610088"/>
                </a:cubicBezTo>
                <a:cubicBezTo>
                  <a:pt x="8250965" y="604659"/>
                  <a:pt x="8256402" y="600316"/>
                  <a:pt x="8258577" y="592717"/>
                </a:cubicBezTo>
                <a:lnTo>
                  <a:pt x="8263346" y="582998"/>
                </a:lnTo>
                <a:lnTo>
                  <a:pt x="8259312" y="583914"/>
                </a:lnTo>
                <a:cubicBezTo>
                  <a:pt x="8257064" y="585753"/>
                  <a:pt x="8254808" y="588002"/>
                  <a:pt x="8252564" y="589840"/>
                </a:cubicBezTo>
                <a:cubicBezTo>
                  <a:pt x="8251439" y="590658"/>
                  <a:pt x="8250365" y="591118"/>
                  <a:pt x="8249498" y="590939"/>
                </a:cubicBezTo>
                <a:cubicBezTo>
                  <a:pt x="8248626" y="590760"/>
                  <a:pt x="8247962" y="589943"/>
                  <a:pt x="8247654" y="588206"/>
                </a:cubicBezTo>
                <a:cubicBezTo>
                  <a:pt x="8247654" y="587388"/>
                  <a:pt x="8247451" y="586571"/>
                  <a:pt x="8247044" y="585753"/>
                </a:cubicBezTo>
                <a:cubicBezTo>
                  <a:pt x="8246634" y="584731"/>
                  <a:pt x="8246634" y="583096"/>
                  <a:pt x="8245203" y="582892"/>
                </a:cubicBezTo>
                <a:cubicBezTo>
                  <a:pt x="8243974" y="582892"/>
                  <a:pt x="8243158" y="583914"/>
                  <a:pt x="8242546" y="584731"/>
                </a:cubicBezTo>
                <a:cubicBezTo>
                  <a:pt x="8239477" y="588206"/>
                  <a:pt x="8238250" y="588002"/>
                  <a:pt x="8236409" y="583710"/>
                </a:cubicBezTo>
                <a:cubicBezTo>
                  <a:pt x="8236000" y="582687"/>
                  <a:pt x="8235796" y="581870"/>
                  <a:pt x="8235182" y="581052"/>
                </a:cubicBezTo>
                <a:cubicBezTo>
                  <a:pt x="8234364" y="579826"/>
                  <a:pt x="8233545" y="578804"/>
                  <a:pt x="8231501" y="579622"/>
                </a:cubicBezTo>
                <a:cubicBezTo>
                  <a:pt x="8229660" y="580643"/>
                  <a:pt x="8229660" y="581461"/>
                  <a:pt x="8230070" y="583096"/>
                </a:cubicBezTo>
                <a:lnTo>
                  <a:pt x="8230415" y="586187"/>
                </a:lnTo>
                <a:lnTo>
                  <a:pt x="8214432" y="570292"/>
                </a:lnTo>
                <a:lnTo>
                  <a:pt x="8215348" y="568994"/>
                </a:lnTo>
                <a:cubicBezTo>
                  <a:pt x="8215757" y="567155"/>
                  <a:pt x="8215144" y="565928"/>
                  <a:pt x="8213506" y="565111"/>
                </a:cubicBezTo>
                <a:cubicBezTo>
                  <a:pt x="8212278" y="564498"/>
                  <a:pt x="8211054" y="564089"/>
                  <a:pt x="8209824" y="563476"/>
                </a:cubicBezTo>
                <a:cubicBezTo>
                  <a:pt x="8207783" y="562454"/>
                  <a:pt x="8206963" y="561023"/>
                  <a:pt x="8207373" y="558570"/>
                </a:cubicBezTo>
                <a:cubicBezTo>
                  <a:pt x="8208599" y="551213"/>
                  <a:pt x="8205942" y="546103"/>
                  <a:pt x="8199396" y="542833"/>
                </a:cubicBezTo>
                <a:cubicBezTo>
                  <a:pt x="8198374" y="542220"/>
                  <a:pt x="8196124" y="542424"/>
                  <a:pt x="8196535" y="540586"/>
                </a:cubicBezTo>
                <a:cubicBezTo>
                  <a:pt x="8196738" y="538746"/>
                  <a:pt x="8198581" y="538337"/>
                  <a:pt x="8200422" y="538132"/>
                </a:cubicBezTo>
                <a:cubicBezTo>
                  <a:pt x="8200626" y="538132"/>
                  <a:pt x="8200831" y="538132"/>
                  <a:pt x="8201035" y="538132"/>
                </a:cubicBezTo>
                <a:cubicBezTo>
                  <a:pt x="8205942" y="537315"/>
                  <a:pt x="8207373" y="535067"/>
                  <a:pt x="8204920" y="531184"/>
                </a:cubicBezTo>
                <a:cubicBezTo>
                  <a:pt x="8202669" y="527505"/>
                  <a:pt x="8203282" y="524644"/>
                  <a:pt x="8205329" y="521577"/>
                </a:cubicBezTo>
                <a:cubicBezTo>
                  <a:pt x="8207987" y="517490"/>
                  <a:pt x="8210030" y="513199"/>
                  <a:pt x="8208804" y="508089"/>
                </a:cubicBezTo>
                <a:cubicBezTo>
                  <a:pt x="8208193" y="505840"/>
                  <a:pt x="8210441" y="504819"/>
                  <a:pt x="8211871" y="504410"/>
                </a:cubicBezTo>
                <a:cubicBezTo>
                  <a:pt x="8217188" y="502570"/>
                  <a:pt x="8219641" y="499096"/>
                  <a:pt x="8220253" y="493783"/>
                </a:cubicBezTo>
                <a:cubicBezTo>
                  <a:pt x="8220662" y="490512"/>
                  <a:pt x="8221892" y="489900"/>
                  <a:pt x="8225165" y="491943"/>
                </a:cubicBezTo>
                <a:cubicBezTo>
                  <a:pt x="8232118" y="496235"/>
                  <a:pt x="8242341" y="493170"/>
                  <a:pt x="8245407" y="486017"/>
                </a:cubicBezTo>
                <a:cubicBezTo>
                  <a:pt x="8246022" y="484585"/>
                  <a:pt x="8246836" y="482746"/>
                  <a:pt x="8245407" y="481520"/>
                </a:cubicBezTo>
                <a:cubicBezTo>
                  <a:pt x="8243974" y="480293"/>
                  <a:pt x="8241931" y="479680"/>
                  <a:pt x="8240090" y="480907"/>
                </a:cubicBezTo>
                <a:cubicBezTo>
                  <a:pt x="8238864" y="481520"/>
                  <a:pt x="8237632" y="482541"/>
                  <a:pt x="8236409" y="483359"/>
                </a:cubicBezTo>
                <a:cubicBezTo>
                  <a:pt x="8235182" y="484381"/>
                  <a:pt x="8233955" y="484994"/>
                  <a:pt x="8232935" y="483768"/>
                </a:cubicBezTo>
                <a:cubicBezTo>
                  <a:pt x="8231706" y="482338"/>
                  <a:pt x="8232524" y="481111"/>
                  <a:pt x="8233545" y="480089"/>
                </a:cubicBezTo>
                <a:cubicBezTo>
                  <a:pt x="8234364" y="479067"/>
                  <a:pt x="8235593" y="478250"/>
                  <a:pt x="8236409" y="477432"/>
                </a:cubicBezTo>
                <a:cubicBezTo>
                  <a:pt x="8238250" y="475593"/>
                  <a:pt x="8239272" y="473140"/>
                  <a:pt x="8237431" y="471096"/>
                </a:cubicBezTo>
                <a:cubicBezTo>
                  <a:pt x="8235796" y="469462"/>
                  <a:pt x="8233545" y="471096"/>
                  <a:pt x="8231911" y="472323"/>
                </a:cubicBezTo>
                <a:cubicBezTo>
                  <a:pt x="8230478" y="473345"/>
                  <a:pt x="8229458" y="475184"/>
                  <a:pt x="8227617" y="475797"/>
                </a:cubicBezTo>
                <a:cubicBezTo>
                  <a:pt x="8224957" y="476819"/>
                  <a:pt x="8223322" y="476410"/>
                  <a:pt x="8223523" y="473140"/>
                </a:cubicBezTo>
                <a:cubicBezTo>
                  <a:pt x="8223732" y="468644"/>
                  <a:pt x="8225571" y="464965"/>
                  <a:pt x="8228027" y="461491"/>
                </a:cubicBezTo>
                <a:cubicBezTo>
                  <a:pt x="8231092" y="456994"/>
                  <a:pt x="8231297" y="454542"/>
                  <a:pt x="8228027" y="450250"/>
                </a:cubicBezTo>
                <a:cubicBezTo>
                  <a:pt x="8227002" y="448615"/>
                  <a:pt x="8225366" y="447185"/>
                  <a:pt x="8223932" y="445754"/>
                </a:cubicBezTo>
                <a:cubicBezTo>
                  <a:pt x="8223322" y="445140"/>
                  <a:pt x="8222301" y="444527"/>
                  <a:pt x="8222710" y="443506"/>
                </a:cubicBezTo>
                <a:cubicBezTo>
                  <a:pt x="8223117" y="442279"/>
                  <a:pt x="8224141" y="442075"/>
                  <a:pt x="8224957" y="442279"/>
                </a:cubicBezTo>
                <a:cubicBezTo>
                  <a:pt x="8228637" y="443097"/>
                  <a:pt x="8229458" y="441462"/>
                  <a:pt x="8229252" y="438192"/>
                </a:cubicBezTo>
                <a:cubicBezTo>
                  <a:pt x="8229047" y="434104"/>
                  <a:pt x="8231706" y="431243"/>
                  <a:pt x="8234571" y="428994"/>
                </a:cubicBezTo>
                <a:cubicBezTo>
                  <a:pt x="8236819" y="427155"/>
                  <a:pt x="8237023" y="425724"/>
                  <a:pt x="8234774" y="424089"/>
                </a:cubicBezTo>
                <a:cubicBezTo>
                  <a:pt x="8233545" y="423272"/>
                  <a:pt x="8232728" y="422455"/>
                  <a:pt x="8233137" y="420819"/>
                </a:cubicBezTo>
                <a:cubicBezTo>
                  <a:pt x="8233545" y="418571"/>
                  <a:pt x="8235182" y="418980"/>
                  <a:pt x="8236613" y="418571"/>
                </a:cubicBezTo>
                <a:cubicBezTo>
                  <a:pt x="8237431" y="418367"/>
                  <a:pt x="8238457" y="418367"/>
                  <a:pt x="8239477" y="418162"/>
                </a:cubicBezTo>
                <a:cubicBezTo>
                  <a:pt x="8244999" y="417549"/>
                  <a:pt x="8246223" y="414484"/>
                  <a:pt x="8242953" y="409783"/>
                </a:cubicBezTo>
                <a:cubicBezTo>
                  <a:pt x="8242546" y="409169"/>
                  <a:pt x="8242138" y="408761"/>
                  <a:pt x="8241931" y="408148"/>
                </a:cubicBezTo>
                <a:cubicBezTo>
                  <a:pt x="8241317" y="406922"/>
                  <a:pt x="8240908" y="405286"/>
                  <a:pt x="8242138" y="404470"/>
                </a:cubicBezTo>
                <a:cubicBezTo>
                  <a:pt x="8243158" y="403652"/>
                  <a:pt x="8244589" y="404470"/>
                  <a:pt x="8245407" y="405286"/>
                </a:cubicBezTo>
                <a:cubicBezTo>
                  <a:pt x="8246223" y="406104"/>
                  <a:pt x="8246836" y="406922"/>
                  <a:pt x="8247451" y="407944"/>
                </a:cubicBezTo>
                <a:cubicBezTo>
                  <a:pt x="8248680" y="409374"/>
                  <a:pt x="8249906" y="409783"/>
                  <a:pt x="8251542" y="408557"/>
                </a:cubicBezTo>
                <a:cubicBezTo>
                  <a:pt x="8255426" y="405900"/>
                  <a:pt x="8259720" y="405491"/>
                  <a:pt x="8264017" y="405286"/>
                </a:cubicBezTo>
                <a:cubicBezTo>
                  <a:pt x="8269130" y="404877"/>
                  <a:pt x="8274444" y="405491"/>
                  <a:pt x="8279557" y="404265"/>
                </a:cubicBezTo>
                <a:close/>
                <a:moveTo>
                  <a:pt x="5434097" y="377756"/>
                </a:moveTo>
                <a:cubicBezTo>
                  <a:pt x="5438348" y="377708"/>
                  <a:pt x="5442792" y="378673"/>
                  <a:pt x="5446849" y="378094"/>
                </a:cubicBezTo>
                <a:cubicBezTo>
                  <a:pt x="5450326" y="377708"/>
                  <a:pt x="5457667" y="375779"/>
                  <a:pt x="5459212" y="378480"/>
                </a:cubicBezTo>
                <a:cubicBezTo>
                  <a:pt x="5463849" y="386197"/>
                  <a:pt x="5475826" y="383110"/>
                  <a:pt x="5478530" y="393529"/>
                </a:cubicBezTo>
                <a:cubicBezTo>
                  <a:pt x="5479303" y="396616"/>
                  <a:pt x="5484713" y="398545"/>
                  <a:pt x="5479690" y="402789"/>
                </a:cubicBezTo>
                <a:cubicBezTo>
                  <a:pt x="5478142" y="403947"/>
                  <a:pt x="5478530" y="406263"/>
                  <a:pt x="5480075" y="406648"/>
                </a:cubicBezTo>
                <a:cubicBezTo>
                  <a:pt x="5486259" y="408964"/>
                  <a:pt x="5485871" y="412437"/>
                  <a:pt x="5482008" y="417067"/>
                </a:cubicBezTo>
                <a:cubicBezTo>
                  <a:pt x="5480850" y="418611"/>
                  <a:pt x="5482393" y="420540"/>
                  <a:pt x="5483166" y="422084"/>
                </a:cubicBezTo>
                <a:cubicBezTo>
                  <a:pt x="5484713" y="424399"/>
                  <a:pt x="5485099" y="426714"/>
                  <a:pt x="5482780" y="428643"/>
                </a:cubicBezTo>
                <a:cubicBezTo>
                  <a:pt x="5480461" y="430573"/>
                  <a:pt x="5480850" y="432888"/>
                  <a:pt x="5480075" y="435204"/>
                </a:cubicBezTo>
                <a:cubicBezTo>
                  <a:pt x="5478142" y="440991"/>
                  <a:pt x="5475826" y="448324"/>
                  <a:pt x="5471575" y="451024"/>
                </a:cubicBezTo>
                <a:cubicBezTo>
                  <a:pt x="5462303" y="456813"/>
                  <a:pt x="5453416" y="462986"/>
                  <a:pt x="5444142" y="468389"/>
                </a:cubicBezTo>
                <a:cubicBezTo>
                  <a:pt x="5443370" y="468389"/>
                  <a:pt x="5441826" y="468389"/>
                  <a:pt x="5441439" y="467617"/>
                </a:cubicBezTo>
                <a:cubicBezTo>
                  <a:pt x="5437576" y="464144"/>
                  <a:pt x="5434097" y="461057"/>
                  <a:pt x="5429074" y="466074"/>
                </a:cubicBezTo>
                <a:cubicBezTo>
                  <a:pt x="5427529" y="468003"/>
                  <a:pt x="5426370" y="466074"/>
                  <a:pt x="5425985" y="464530"/>
                </a:cubicBezTo>
                <a:cubicBezTo>
                  <a:pt x="5424826" y="457971"/>
                  <a:pt x="5421734" y="457971"/>
                  <a:pt x="5417098" y="461829"/>
                </a:cubicBezTo>
                <a:cubicBezTo>
                  <a:pt x="5414007" y="464530"/>
                  <a:pt x="5412461" y="463758"/>
                  <a:pt x="5412461" y="459900"/>
                </a:cubicBezTo>
                <a:cubicBezTo>
                  <a:pt x="5412461" y="457585"/>
                  <a:pt x="5413234" y="454883"/>
                  <a:pt x="5409756" y="454497"/>
                </a:cubicBezTo>
                <a:cubicBezTo>
                  <a:pt x="5402029" y="452954"/>
                  <a:pt x="5398938" y="447552"/>
                  <a:pt x="5399325" y="440606"/>
                </a:cubicBezTo>
                <a:cubicBezTo>
                  <a:pt x="5399710" y="435590"/>
                  <a:pt x="5398165" y="433274"/>
                  <a:pt x="5394689" y="431345"/>
                </a:cubicBezTo>
                <a:cubicBezTo>
                  <a:pt x="5394689" y="429801"/>
                  <a:pt x="5394689" y="428257"/>
                  <a:pt x="5394689" y="426714"/>
                </a:cubicBezTo>
                <a:cubicBezTo>
                  <a:pt x="5398552" y="424399"/>
                  <a:pt x="5399710" y="420154"/>
                  <a:pt x="5398552" y="416295"/>
                </a:cubicBezTo>
                <a:cubicBezTo>
                  <a:pt x="5396619" y="409350"/>
                  <a:pt x="5398938" y="403947"/>
                  <a:pt x="5403961" y="399317"/>
                </a:cubicBezTo>
                <a:cubicBezTo>
                  <a:pt x="5405893" y="397388"/>
                  <a:pt x="5407825" y="395844"/>
                  <a:pt x="5408596" y="393143"/>
                </a:cubicBezTo>
                <a:cubicBezTo>
                  <a:pt x="5409371" y="388899"/>
                  <a:pt x="5411690" y="386583"/>
                  <a:pt x="5415940" y="386969"/>
                </a:cubicBezTo>
                <a:cubicBezTo>
                  <a:pt x="5419029" y="386969"/>
                  <a:pt x="5421348" y="385040"/>
                  <a:pt x="5422507" y="383496"/>
                </a:cubicBezTo>
                <a:cubicBezTo>
                  <a:pt x="5425791" y="378866"/>
                  <a:pt x="5429848" y="377804"/>
                  <a:pt x="5434097" y="377756"/>
                </a:cubicBezTo>
                <a:close/>
                <a:moveTo>
                  <a:pt x="6212256" y="376863"/>
                </a:moveTo>
                <a:cubicBezTo>
                  <a:pt x="6215428" y="376900"/>
                  <a:pt x="6218457" y="377692"/>
                  <a:pt x="6220907" y="381148"/>
                </a:cubicBezTo>
                <a:cubicBezTo>
                  <a:pt x="6221774" y="382300"/>
                  <a:pt x="6223502" y="383740"/>
                  <a:pt x="6225813" y="383740"/>
                </a:cubicBezTo>
                <a:cubicBezTo>
                  <a:pt x="6228982" y="383452"/>
                  <a:pt x="6230715" y="385179"/>
                  <a:pt x="6231291" y="388348"/>
                </a:cubicBezTo>
                <a:cubicBezTo>
                  <a:pt x="6231867" y="390365"/>
                  <a:pt x="6233310" y="391516"/>
                  <a:pt x="6234751" y="392957"/>
                </a:cubicBezTo>
                <a:cubicBezTo>
                  <a:pt x="6238499" y="396412"/>
                  <a:pt x="6240230" y="400445"/>
                  <a:pt x="6238787" y="405630"/>
                </a:cubicBezTo>
                <a:cubicBezTo>
                  <a:pt x="6237922" y="408509"/>
                  <a:pt x="6238787" y="411678"/>
                  <a:pt x="6241671" y="413406"/>
                </a:cubicBezTo>
                <a:cubicBezTo>
                  <a:pt x="6241671" y="414558"/>
                  <a:pt x="6241671" y="415710"/>
                  <a:pt x="6241671" y="416863"/>
                </a:cubicBezTo>
                <a:cubicBezTo>
                  <a:pt x="6239076" y="418302"/>
                  <a:pt x="6237922" y="420031"/>
                  <a:pt x="6238210" y="423775"/>
                </a:cubicBezTo>
                <a:cubicBezTo>
                  <a:pt x="6238499" y="428959"/>
                  <a:pt x="6236193" y="432992"/>
                  <a:pt x="6230425" y="434143"/>
                </a:cubicBezTo>
                <a:cubicBezTo>
                  <a:pt x="6227831" y="434432"/>
                  <a:pt x="6228406" y="436448"/>
                  <a:pt x="6228406" y="438176"/>
                </a:cubicBezTo>
                <a:cubicBezTo>
                  <a:pt x="6228406" y="441056"/>
                  <a:pt x="6227253" y="441632"/>
                  <a:pt x="6224946" y="439616"/>
                </a:cubicBezTo>
                <a:cubicBezTo>
                  <a:pt x="6221484" y="436736"/>
                  <a:pt x="6219176" y="436736"/>
                  <a:pt x="6218313" y="441632"/>
                </a:cubicBezTo>
                <a:cubicBezTo>
                  <a:pt x="6218023" y="442784"/>
                  <a:pt x="6217159" y="444224"/>
                  <a:pt x="6216005" y="442784"/>
                </a:cubicBezTo>
                <a:cubicBezTo>
                  <a:pt x="6212257" y="439040"/>
                  <a:pt x="6209661" y="441345"/>
                  <a:pt x="6206777" y="443937"/>
                </a:cubicBezTo>
                <a:cubicBezTo>
                  <a:pt x="6206488" y="444513"/>
                  <a:pt x="6205336" y="444513"/>
                  <a:pt x="6204758" y="444513"/>
                </a:cubicBezTo>
                <a:cubicBezTo>
                  <a:pt x="6197839" y="440480"/>
                  <a:pt x="6191206" y="435872"/>
                  <a:pt x="6184282" y="431551"/>
                </a:cubicBezTo>
                <a:cubicBezTo>
                  <a:pt x="6181111" y="429535"/>
                  <a:pt x="6179380" y="424063"/>
                  <a:pt x="6177939" y="419742"/>
                </a:cubicBezTo>
                <a:cubicBezTo>
                  <a:pt x="6177362" y="418015"/>
                  <a:pt x="6177650" y="416286"/>
                  <a:pt x="6175922" y="414847"/>
                </a:cubicBezTo>
                <a:cubicBezTo>
                  <a:pt x="6174190" y="413406"/>
                  <a:pt x="6174479" y="411678"/>
                  <a:pt x="6175631" y="409950"/>
                </a:cubicBezTo>
                <a:cubicBezTo>
                  <a:pt x="6176209" y="408798"/>
                  <a:pt x="6177362" y="407358"/>
                  <a:pt x="6176498" y="406206"/>
                </a:cubicBezTo>
                <a:cubicBezTo>
                  <a:pt x="6173612" y="402749"/>
                  <a:pt x="6173324" y="400157"/>
                  <a:pt x="6177939" y="398428"/>
                </a:cubicBezTo>
                <a:cubicBezTo>
                  <a:pt x="6179092" y="398141"/>
                  <a:pt x="6179380" y="396412"/>
                  <a:pt x="6178227" y="395549"/>
                </a:cubicBezTo>
                <a:cubicBezTo>
                  <a:pt x="6174479" y="392381"/>
                  <a:pt x="6178516" y="390940"/>
                  <a:pt x="6179092" y="388636"/>
                </a:cubicBezTo>
                <a:cubicBezTo>
                  <a:pt x="6181111" y="380859"/>
                  <a:pt x="6190051" y="383164"/>
                  <a:pt x="6193512" y="377403"/>
                </a:cubicBezTo>
                <a:cubicBezTo>
                  <a:pt x="6194666" y="375387"/>
                  <a:pt x="6200144" y="376827"/>
                  <a:pt x="6202740" y="377115"/>
                </a:cubicBezTo>
                <a:cubicBezTo>
                  <a:pt x="6205769" y="377547"/>
                  <a:pt x="6209085" y="376827"/>
                  <a:pt x="6212256" y="376863"/>
                </a:cubicBezTo>
                <a:close/>
                <a:moveTo>
                  <a:pt x="10320459" y="369493"/>
                </a:moveTo>
                <a:cubicBezTo>
                  <a:pt x="10322582" y="369021"/>
                  <a:pt x="10323763" y="370436"/>
                  <a:pt x="10324706" y="371616"/>
                </a:cubicBezTo>
                <a:cubicBezTo>
                  <a:pt x="10328010" y="375388"/>
                  <a:pt x="10331076" y="379162"/>
                  <a:pt x="10336976" y="377275"/>
                </a:cubicBezTo>
                <a:cubicBezTo>
                  <a:pt x="10338155" y="377039"/>
                  <a:pt x="10338864" y="377983"/>
                  <a:pt x="10339336" y="378926"/>
                </a:cubicBezTo>
                <a:cubicBezTo>
                  <a:pt x="10341931" y="383642"/>
                  <a:pt x="10346178" y="387416"/>
                  <a:pt x="10349717" y="391425"/>
                </a:cubicBezTo>
                <a:cubicBezTo>
                  <a:pt x="10355144" y="397557"/>
                  <a:pt x="10358212" y="404396"/>
                  <a:pt x="10356089" y="412650"/>
                </a:cubicBezTo>
                <a:cubicBezTo>
                  <a:pt x="10355382" y="415952"/>
                  <a:pt x="10357268" y="418074"/>
                  <a:pt x="10359156" y="419961"/>
                </a:cubicBezTo>
                <a:cubicBezTo>
                  <a:pt x="10363402" y="424442"/>
                  <a:pt x="10363166" y="426800"/>
                  <a:pt x="10358449" y="430338"/>
                </a:cubicBezTo>
                <a:cubicBezTo>
                  <a:pt x="10353257" y="433875"/>
                  <a:pt x="10353257" y="433875"/>
                  <a:pt x="10357506" y="439063"/>
                </a:cubicBezTo>
                <a:cubicBezTo>
                  <a:pt x="10358449" y="440243"/>
                  <a:pt x="10359156" y="441186"/>
                  <a:pt x="10357740" y="442601"/>
                </a:cubicBezTo>
                <a:cubicBezTo>
                  <a:pt x="10353021" y="448024"/>
                  <a:pt x="10348774" y="453449"/>
                  <a:pt x="10343818" y="458637"/>
                </a:cubicBezTo>
                <a:cubicBezTo>
                  <a:pt x="10340280" y="462646"/>
                  <a:pt x="10335797" y="465241"/>
                  <a:pt x="10330605" y="466419"/>
                </a:cubicBezTo>
                <a:cubicBezTo>
                  <a:pt x="10327302" y="467363"/>
                  <a:pt x="10320931" y="475853"/>
                  <a:pt x="10320694" y="479390"/>
                </a:cubicBezTo>
                <a:cubicBezTo>
                  <a:pt x="10320694" y="480569"/>
                  <a:pt x="10320694" y="481512"/>
                  <a:pt x="10322111" y="481985"/>
                </a:cubicBezTo>
                <a:cubicBezTo>
                  <a:pt x="10329425" y="485286"/>
                  <a:pt x="10332964" y="491653"/>
                  <a:pt x="10336032" y="498493"/>
                </a:cubicBezTo>
                <a:cubicBezTo>
                  <a:pt x="10336740" y="499907"/>
                  <a:pt x="10337212" y="501087"/>
                  <a:pt x="10337920" y="502265"/>
                </a:cubicBezTo>
                <a:cubicBezTo>
                  <a:pt x="10340280" y="506039"/>
                  <a:pt x="10341459" y="509341"/>
                  <a:pt x="10339807" y="514057"/>
                </a:cubicBezTo>
                <a:cubicBezTo>
                  <a:pt x="10338155" y="518774"/>
                  <a:pt x="10340752" y="523491"/>
                  <a:pt x="10343111" y="527736"/>
                </a:cubicBezTo>
                <a:cubicBezTo>
                  <a:pt x="10344054" y="529858"/>
                  <a:pt x="10344527" y="531273"/>
                  <a:pt x="10342875" y="533395"/>
                </a:cubicBezTo>
                <a:cubicBezTo>
                  <a:pt x="10336268" y="542357"/>
                  <a:pt x="10331313" y="552261"/>
                  <a:pt x="10330369" y="563818"/>
                </a:cubicBezTo>
                <a:cubicBezTo>
                  <a:pt x="10330133" y="565469"/>
                  <a:pt x="10329662" y="566176"/>
                  <a:pt x="10328010" y="565705"/>
                </a:cubicBezTo>
                <a:cubicBezTo>
                  <a:pt x="10321404" y="564289"/>
                  <a:pt x="10317155" y="567827"/>
                  <a:pt x="10313616" y="572543"/>
                </a:cubicBezTo>
                <a:cubicBezTo>
                  <a:pt x="10311966" y="574666"/>
                  <a:pt x="10310549" y="575845"/>
                  <a:pt x="10307482" y="574430"/>
                </a:cubicBezTo>
                <a:cubicBezTo>
                  <a:pt x="10303707" y="572308"/>
                  <a:pt x="10300168" y="574194"/>
                  <a:pt x="10297100" y="576788"/>
                </a:cubicBezTo>
                <a:cubicBezTo>
                  <a:pt x="10294506" y="578912"/>
                  <a:pt x="10291909" y="581506"/>
                  <a:pt x="10289314" y="583628"/>
                </a:cubicBezTo>
                <a:cubicBezTo>
                  <a:pt x="10288017" y="584571"/>
                  <a:pt x="10286778" y="585102"/>
                  <a:pt x="10285775" y="584896"/>
                </a:cubicBezTo>
                <a:cubicBezTo>
                  <a:pt x="10284772" y="584689"/>
                  <a:pt x="10284005" y="583746"/>
                  <a:pt x="10283651" y="581741"/>
                </a:cubicBezTo>
                <a:cubicBezTo>
                  <a:pt x="10283651" y="580797"/>
                  <a:pt x="10283414" y="579855"/>
                  <a:pt x="10282944" y="578912"/>
                </a:cubicBezTo>
                <a:cubicBezTo>
                  <a:pt x="10282471" y="577732"/>
                  <a:pt x="10282471" y="575845"/>
                  <a:pt x="10280819" y="575610"/>
                </a:cubicBezTo>
                <a:cubicBezTo>
                  <a:pt x="10279404" y="575610"/>
                  <a:pt x="10278460" y="576788"/>
                  <a:pt x="10277753" y="577732"/>
                </a:cubicBezTo>
                <a:cubicBezTo>
                  <a:pt x="10274213" y="581741"/>
                  <a:pt x="10272797" y="581506"/>
                  <a:pt x="10270673" y="576553"/>
                </a:cubicBezTo>
                <a:cubicBezTo>
                  <a:pt x="10270202" y="575374"/>
                  <a:pt x="10269966" y="574430"/>
                  <a:pt x="10269258" y="573487"/>
                </a:cubicBezTo>
                <a:cubicBezTo>
                  <a:pt x="10268315" y="572072"/>
                  <a:pt x="10267369" y="570892"/>
                  <a:pt x="10265012" y="571836"/>
                </a:cubicBezTo>
                <a:cubicBezTo>
                  <a:pt x="10262887" y="573015"/>
                  <a:pt x="10262887" y="573959"/>
                  <a:pt x="10263358" y="575845"/>
                </a:cubicBezTo>
                <a:lnTo>
                  <a:pt x="10263756" y="579412"/>
                </a:lnTo>
                <a:lnTo>
                  <a:pt x="10245315" y="561071"/>
                </a:lnTo>
                <a:lnTo>
                  <a:pt x="10246370" y="559573"/>
                </a:lnTo>
                <a:cubicBezTo>
                  <a:pt x="10246842" y="557450"/>
                  <a:pt x="10246134" y="556035"/>
                  <a:pt x="10244247" y="555092"/>
                </a:cubicBezTo>
                <a:cubicBezTo>
                  <a:pt x="10242831" y="554384"/>
                  <a:pt x="10241416" y="553912"/>
                  <a:pt x="10240001" y="553205"/>
                </a:cubicBezTo>
                <a:cubicBezTo>
                  <a:pt x="10237642" y="552026"/>
                  <a:pt x="10236697" y="550376"/>
                  <a:pt x="10237170" y="547545"/>
                </a:cubicBezTo>
                <a:cubicBezTo>
                  <a:pt x="10238584" y="539055"/>
                  <a:pt x="10235518" y="533159"/>
                  <a:pt x="10227968" y="529386"/>
                </a:cubicBezTo>
                <a:cubicBezTo>
                  <a:pt x="10226788" y="528679"/>
                  <a:pt x="10224192" y="528914"/>
                  <a:pt x="10224664" y="526792"/>
                </a:cubicBezTo>
                <a:cubicBezTo>
                  <a:pt x="10224901" y="524669"/>
                  <a:pt x="10227023" y="524198"/>
                  <a:pt x="10229147" y="523962"/>
                </a:cubicBezTo>
                <a:cubicBezTo>
                  <a:pt x="10229384" y="523962"/>
                  <a:pt x="10229618" y="523962"/>
                  <a:pt x="10229856" y="523962"/>
                </a:cubicBezTo>
                <a:cubicBezTo>
                  <a:pt x="10235518" y="523018"/>
                  <a:pt x="10237170" y="520425"/>
                  <a:pt x="10234338" y="515944"/>
                </a:cubicBezTo>
                <a:cubicBezTo>
                  <a:pt x="10231742" y="511699"/>
                  <a:pt x="10232450" y="508397"/>
                  <a:pt x="10234809" y="504860"/>
                </a:cubicBezTo>
                <a:cubicBezTo>
                  <a:pt x="10237877" y="500143"/>
                  <a:pt x="10240236" y="495191"/>
                  <a:pt x="10238820" y="489295"/>
                </a:cubicBezTo>
                <a:cubicBezTo>
                  <a:pt x="10238113" y="486701"/>
                  <a:pt x="10240708" y="485521"/>
                  <a:pt x="10242359" y="485050"/>
                </a:cubicBezTo>
                <a:cubicBezTo>
                  <a:pt x="10248493" y="482927"/>
                  <a:pt x="10251324" y="478918"/>
                  <a:pt x="10252033" y="472787"/>
                </a:cubicBezTo>
                <a:cubicBezTo>
                  <a:pt x="10252504" y="469013"/>
                  <a:pt x="10253919" y="468306"/>
                  <a:pt x="10257696" y="470664"/>
                </a:cubicBezTo>
                <a:cubicBezTo>
                  <a:pt x="10265718" y="475617"/>
                  <a:pt x="10277516" y="472080"/>
                  <a:pt x="10281055" y="463825"/>
                </a:cubicBezTo>
                <a:cubicBezTo>
                  <a:pt x="10281764" y="462174"/>
                  <a:pt x="10282707" y="460052"/>
                  <a:pt x="10281055" y="458637"/>
                </a:cubicBezTo>
                <a:cubicBezTo>
                  <a:pt x="10279404" y="457222"/>
                  <a:pt x="10277044" y="456514"/>
                  <a:pt x="10274921" y="457930"/>
                </a:cubicBezTo>
                <a:cubicBezTo>
                  <a:pt x="10273506" y="458637"/>
                  <a:pt x="10272089" y="459816"/>
                  <a:pt x="10270673" y="460759"/>
                </a:cubicBezTo>
                <a:cubicBezTo>
                  <a:pt x="10269258" y="461939"/>
                  <a:pt x="10267842" y="462646"/>
                  <a:pt x="10266662" y="461232"/>
                </a:cubicBezTo>
                <a:cubicBezTo>
                  <a:pt x="10265247" y="459581"/>
                  <a:pt x="10266190" y="458165"/>
                  <a:pt x="10267369" y="456987"/>
                </a:cubicBezTo>
                <a:cubicBezTo>
                  <a:pt x="10268315" y="455807"/>
                  <a:pt x="10269730" y="454864"/>
                  <a:pt x="10270673" y="453920"/>
                </a:cubicBezTo>
                <a:cubicBezTo>
                  <a:pt x="10272797" y="451798"/>
                  <a:pt x="10273977" y="448968"/>
                  <a:pt x="10271852" y="446610"/>
                </a:cubicBezTo>
                <a:cubicBezTo>
                  <a:pt x="10269966" y="444723"/>
                  <a:pt x="10267369" y="446610"/>
                  <a:pt x="10265483" y="448024"/>
                </a:cubicBezTo>
                <a:cubicBezTo>
                  <a:pt x="10263829" y="449204"/>
                  <a:pt x="10262651" y="451326"/>
                  <a:pt x="10260526" y="452034"/>
                </a:cubicBezTo>
                <a:cubicBezTo>
                  <a:pt x="10257460" y="453213"/>
                  <a:pt x="10255572" y="452742"/>
                  <a:pt x="10255809" y="448968"/>
                </a:cubicBezTo>
                <a:cubicBezTo>
                  <a:pt x="10256044" y="443779"/>
                  <a:pt x="10258167" y="439535"/>
                  <a:pt x="10260999" y="435525"/>
                </a:cubicBezTo>
                <a:cubicBezTo>
                  <a:pt x="10264536" y="430338"/>
                  <a:pt x="10264776" y="427507"/>
                  <a:pt x="10260999" y="422555"/>
                </a:cubicBezTo>
                <a:cubicBezTo>
                  <a:pt x="10259818" y="420668"/>
                  <a:pt x="10257931" y="419017"/>
                  <a:pt x="10256279" y="417367"/>
                </a:cubicBezTo>
                <a:cubicBezTo>
                  <a:pt x="10255572" y="416659"/>
                  <a:pt x="10254394" y="415952"/>
                  <a:pt x="10254866" y="414772"/>
                </a:cubicBezTo>
                <a:cubicBezTo>
                  <a:pt x="10255336" y="413358"/>
                  <a:pt x="10256516" y="413122"/>
                  <a:pt x="10257460" y="413358"/>
                </a:cubicBezTo>
                <a:cubicBezTo>
                  <a:pt x="10261707" y="414301"/>
                  <a:pt x="10262651" y="412414"/>
                  <a:pt x="10262414" y="408641"/>
                </a:cubicBezTo>
                <a:cubicBezTo>
                  <a:pt x="10262178" y="403924"/>
                  <a:pt x="10265247" y="400623"/>
                  <a:pt x="10268551" y="398028"/>
                </a:cubicBezTo>
                <a:cubicBezTo>
                  <a:pt x="10271145" y="395906"/>
                  <a:pt x="10271381" y="394256"/>
                  <a:pt x="10268787" y="392369"/>
                </a:cubicBezTo>
                <a:cubicBezTo>
                  <a:pt x="10267369" y="391425"/>
                  <a:pt x="10266427" y="390482"/>
                  <a:pt x="10266898" y="388596"/>
                </a:cubicBezTo>
                <a:cubicBezTo>
                  <a:pt x="10267369" y="386002"/>
                  <a:pt x="10269258" y="386473"/>
                  <a:pt x="10270909" y="386002"/>
                </a:cubicBezTo>
                <a:cubicBezTo>
                  <a:pt x="10271852" y="385765"/>
                  <a:pt x="10273033" y="385765"/>
                  <a:pt x="10274213" y="385529"/>
                </a:cubicBezTo>
                <a:cubicBezTo>
                  <a:pt x="10280583" y="384822"/>
                  <a:pt x="10282000" y="381284"/>
                  <a:pt x="10278224" y="375861"/>
                </a:cubicBezTo>
                <a:cubicBezTo>
                  <a:pt x="10277753" y="375153"/>
                  <a:pt x="10277280" y="374681"/>
                  <a:pt x="10277044" y="373974"/>
                </a:cubicBezTo>
                <a:cubicBezTo>
                  <a:pt x="10276337" y="372559"/>
                  <a:pt x="10275866" y="370672"/>
                  <a:pt x="10277280" y="369729"/>
                </a:cubicBezTo>
                <a:cubicBezTo>
                  <a:pt x="10278460" y="368785"/>
                  <a:pt x="10280112" y="369729"/>
                  <a:pt x="10281055" y="370672"/>
                </a:cubicBezTo>
                <a:cubicBezTo>
                  <a:pt x="10282000" y="371616"/>
                  <a:pt x="10282707" y="372559"/>
                  <a:pt x="10283414" y="373738"/>
                </a:cubicBezTo>
                <a:cubicBezTo>
                  <a:pt x="10284830" y="375388"/>
                  <a:pt x="10286247" y="375861"/>
                  <a:pt x="10288134" y="374446"/>
                </a:cubicBezTo>
                <a:cubicBezTo>
                  <a:pt x="10292618" y="371379"/>
                  <a:pt x="10297572" y="370908"/>
                  <a:pt x="10302528" y="370672"/>
                </a:cubicBezTo>
                <a:cubicBezTo>
                  <a:pt x="10308426" y="370201"/>
                  <a:pt x="10314560" y="370908"/>
                  <a:pt x="10320459" y="369493"/>
                </a:cubicBezTo>
                <a:close/>
                <a:moveTo>
                  <a:pt x="3421293" y="364029"/>
                </a:moveTo>
                <a:cubicBezTo>
                  <a:pt x="3424808" y="364806"/>
                  <a:pt x="3427932" y="365583"/>
                  <a:pt x="3431446" y="365583"/>
                </a:cubicBezTo>
                <a:cubicBezTo>
                  <a:pt x="3434960" y="365583"/>
                  <a:pt x="3438475" y="367916"/>
                  <a:pt x="3440037" y="371025"/>
                </a:cubicBezTo>
                <a:cubicBezTo>
                  <a:pt x="3441208" y="373746"/>
                  <a:pt x="3442380" y="375301"/>
                  <a:pt x="3444723" y="376467"/>
                </a:cubicBezTo>
                <a:cubicBezTo>
                  <a:pt x="3444723" y="381132"/>
                  <a:pt x="3444723" y="385797"/>
                  <a:pt x="3444723" y="390462"/>
                </a:cubicBezTo>
                <a:cubicBezTo>
                  <a:pt x="3440818" y="392405"/>
                  <a:pt x="3437694" y="395515"/>
                  <a:pt x="3436132" y="399013"/>
                </a:cubicBezTo>
                <a:cubicBezTo>
                  <a:pt x="3434179" y="402124"/>
                  <a:pt x="3432617" y="405622"/>
                  <a:pt x="3430666" y="409120"/>
                </a:cubicBezTo>
                <a:cubicBezTo>
                  <a:pt x="3428713" y="412231"/>
                  <a:pt x="3426761" y="415729"/>
                  <a:pt x="3426370" y="419615"/>
                </a:cubicBezTo>
                <a:cubicBezTo>
                  <a:pt x="3425589" y="423114"/>
                  <a:pt x="3423246" y="424669"/>
                  <a:pt x="3420513" y="426613"/>
                </a:cubicBezTo>
                <a:cubicBezTo>
                  <a:pt x="3417780" y="428556"/>
                  <a:pt x="3413875" y="428168"/>
                  <a:pt x="3411922" y="430889"/>
                </a:cubicBezTo>
                <a:cubicBezTo>
                  <a:pt x="3409189" y="430889"/>
                  <a:pt x="3406846" y="430889"/>
                  <a:pt x="3404113" y="430889"/>
                </a:cubicBezTo>
                <a:cubicBezTo>
                  <a:pt x="3404113" y="429722"/>
                  <a:pt x="3403723" y="429334"/>
                  <a:pt x="3402941" y="429334"/>
                </a:cubicBezTo>
                <a:cubicBezTo>
                  <a:pt x="3397085" y="429334"/>
                  <a:pt x="3393960" y="425447"/>
                  <a:pt x="3392009" y="420782"/>
                </a:cubicBezTo>
                <a:cubicBezTo>
                  <a:pt x="3390056" y="416506"/>
                  <a:pt x="3387713" y="412619"/>
                  <a:pt x="3388494" y="407566"/>
                </a:cubicBezTo>
                <a:cubicBezTo>
                  <a:pt x="3389666" y="402124"/>
                  <a:pt x="3389275" y="396292"/>
                  <a:pt x="3393960" y="392017"/>
                </a:cubicBezTo>
                <a:cubicBezTo>
                  <a:pt x="3395522" y="390462"/>
                  <a:pt x="3397085" y="389295"/>
                  <a:pt x="3399818" y="388518"/>
                </a:cubicBezTo>
                <a:cubicBezTo>
                  <a:pt x="3403723" y="387352"/>
                  <a:pt x="3408409" y="385408"/>
                  <a:pt x="3407237" y="379189"/>
                </a:cubicBezTo>
                <a:cubicBezTo>
                  <a:pt x="3406846" y="376857"/>
                  <a:pt x="3409189" y="376079"/>
                  <a:pt x="3409579" y="374913"/>
                </a:cubicBezTo>
                <a:cubicBezTo>
                  <a:pt x="3411532" y="368693"/>
                  <a:pt x="3416218" y="365972"/>
                  <a:pt x="3421293" y="364029"/>
                </a:cubicBezTo>
                <a:close/>
                <a:moveTo>
                  <a:pt x="5220801" y="360716"/>
                </a:moveTo>
                <a:cubicBezTo>
                  <a:pt x="5225913" y="361942"/>
                  <a:pt x="5231231" y="361328"/>
                  <a:pt x="5236342" y="361737"/>
                </a:cubicBezTo>
                <a:cubicBezTo>
                  <a:pt x="5240636" y="361942"/>
                  <a:pt x="5244930" y="362350"/>
                  <a:pt x="5248816" y="365008"/>
                </a:cubicBezTo>
                <a:cubicBezTo>
                  <a:pt x="5250452" y="366234"/>
                  <a:pt x="5251678" y="365825"/>
                  <a:pt x="5252907" y="364395"/>
                </a:cubicBezTo>
                <a:cubicBezTo>
                  <a:pt x="5253519" y="363373"/>
                  <a:pt x="5254133" y="362555"/>
                  <a:pt x="5254951" y="361737"/>
                </a:cubicBezTo>
                <a:cubicBezTo>
                  <a:pt x="5255768" y="360920"/>
                  <a:pt x="5257199" y="360103"/>
                  <a:pt x="5258223" y="360920"/>
                </a:cubicBezTo>
                <a:cubicBezTo>
                  <a:pt x="5259450" y="361737"/>
                  <a:pt x="5259042" y="363373"/>
                  <a:pt x="5258426" y="364599"/>
                </a:cubicBezTo>
                <a:cubicBezTo>
                  <a:pt x="5258223" y="365211"/>
                  <a:pt x="5257815" y="365620"/>
                  <a:pt x="5257403" y="366234"/>
                </a:cubicBezTo>
                <a:cubicBezTo>
                  <a:pt x="5254133" y="370935"/>
                  <a:pt x="5255358" y="374000"/>
                  <a:pt x="5260878" y="374613"/>
                </a:cubicBezTo>
                <a:cubicBezTo>
                  <a:pt x="5261902" y="374818"/>
                  <a:pt x="5262926" y="374818"/>
                  <a:pt x="5263742" y="375022"/>
                </a:cubicBezTo>
                <a:cubicBezTo>
                  <a:pt x="5265175" y="375431"/>
                  <a:pt x="5266810" y="375022"/>
                  <a:pt x="5267219" y="377270"/>
                </a:cubicBezTo>
                <a:cubicBezTo>
                  <a:pt x="5267628" y="378905"/>
                  <a:pt x="5266810" y="379723"/>
                  <a:pt x="5265584" y="380540"/>
                </a:cubicBezTo>
                <a:cubicBezTo>
                  <a:pt x="5263333" y="382175"/>
                  <a:pt x="5263537" y="383606"/>
                  <a:pt x="5265788" y="385445"/>
                </a:cubicBezTo>
                <a:cubicBezTo>
                  <a:pt x="5268649" y="387694"/>
                  <a:pt x="5271309" y="390555"/>
                  <a:pt x="5271104" y="394643"/>
                </a:cubicBezTo>
                <a:cubicBezTo>
                  <a:pt x="5270900" y="397912"/>
                  <a:pt x="5271717" y="399548"/>
                  <a:pt x="5275399" y="398730"/>
                </a:cubicBezTo>
                <a:cubicBezTo>
                  <a:pt x="5276217" y="398526"/>
                  <a:pt x="5277239" y="398730"/>
                  <a:pt x="5277648" y="399957"/>
                </a:cubicBezTo>
                <a:cubicBezTo>
                  <a:pt x="5278057" y="400978"/>
                  <a:pt x="5277035" y="401591"/>
                  <a:pt x="5276421" y="402204"/>
                </a:cubicBezTo>
                <a:cubicBezTo>
                  <a:pt x="5274991" y="403636"/>
                  <a:pt x="5273353" y="405065"/>
                  <a:pt x="5272331" y="406701"/>
                </a:cubicBezTo>
                <a:cubicBezTo>
                  <a:pt x="5269059" y="410993"/>
                  <a:pt x="5269263" y="413445"/>
                  <a:pt x="5272331" y="417942"/>
                </a:cubicBezTo>
                <a:cubicBezTo>
                  <a:pt x="5274786" y="421416"/>
                  <a:pt x="5276626" y="425095"/>
                  <a:pt x="5276831" y="429591"/>
                </a:cubicBezTo>
                <a:cubicBezTo>
                  <a:pt x="5277035" y="432861"/>
                  <a:pt x="5275399" y="433270"/>
                  <a:pt x="5272740" y="432248"/>
                </a:cubicBezTo>
                <a:cubicBezTo>
                  <a:pt x="5270900" y="431634"/>
                  <a:pt x="5269878" y="429796"/>
                  <a:pt x="5268445" y="428773"/>
                </a:cubicBezTo>
                <a:cubicBezTo>
                  <a:pt x="5266810" y="427547"/>
                  <a:pt x="5264561" y="425912"/>
                  <a:pt x="5262926" y="427547"/>
                </a:cubicBezTo>
                <a:cubicBezTo>
                  <a:pt x="5261084" y="429591"/>
                  <a:pt x="5262106" y="432043"/>
                  <a:pt x="5263946" y="433883"/>
                </a:cubicBezTo>
                <a:cubicBezTo>
                  <a:pt x="5264765" y="434701"/>
                  <a:pt x="5265992" y="435518"/>
                  <a:pt x="5266810" y="436540"/>
                </a:cubicBezTo>
                <a:cubicBezTo>
                  <a:pt x="5267832" y="437562"/>
                  <a:pt x="5268649" y="438789"/>
                  <a:pt x="5267423" y="440219"/>
                </a:cubicBezTo>
                <a:cubicBezTo>
                  <a:pt x="5266400" y="441445"/>
                  <a:pt x="5265175" y="440832"/>
                  <a:pt x="5263946" y="439810"/>
                </a:cubicBezTo>
                <a:cubicBezTo>
                  <a:pt x="5262722" y="438992"/>
                  <a:pt x="5261494" y="437971"/>
                  <a:pt x="5260265" y="437358"/>
                </a:cubicBezTo>
                <a:cubicBezTo>
                  <a:pt x="5258426" y="436131"/>
                  <a:pt x="5256382" y="436744"/>
                  <a:pt x="5254951" y="437971"/>
                </a:cubicBezTo>
                <a:cubicBezTo>
                  <a:pt x="5253519" y="439196"/>
                  <a:pt x="5254337" y="441036"/>
                  <a:pt x="5254951" y="442467"/>
                </a:cubicBezTo>
                <a:cubicBezTo>
                  <a:pt x="5258019" y="449620"/>
                  <a:pt x="5268241" y="452686"/>
                  <a:pt x="5275195" y="448394"/>
                </a:cubicBezTo>
                <a:cubicBezTo>
                  <a:pt x="5278466" y="446351"/>
                  <a:pt x="5279692" y="446963"/>
                  <a:pt x="5280102" y="450234"/>
                </a:cubicBezTo>
                <a:cubicBezTo>
                  <a:pt x="5280714" y="455547"/>
                  <a:pt x="5283169" y="459021"/>
                  <a:pt x="5288485" y="460861"/>
                </a:cubicBezTo>
                <a:cubicBezTo>
                  <a:pt x="5289918" y="461270"/>
                  <a:pt x="5292164" y="462291"/>
                  <a:pt x="5291553" y="464540"/>
                </a:cubicBezTo>
                <a:cubicBezTo>
                  <a:pt x="5290325" y="469650"/>
                  <a:pt x="5292370" y="473941"/>
                  <a:pt x="5295028" y="478028"/>
                </a:cubicBezTo>
                <a:cubicBezTo>
                  <a:pt x="5297072" y="481095"/>
                  <a:pt x="5297687" y="483956"/>
                  <a:pt x="5295437" y="487635"/>
                </a:cubicBezTo>
                <a:cubicBezTo>
                  <a:pt x="5292984" y="491518"/>
                  <a:pt x="5294415" y="493765"/>
                  <a:pt x="5299323" y="494583"/>
                </a:cubicBezTo>
                <a:cubicBezTo>
                  <a:pt x="5299528" y="494583"/>
                  <a:pt x="5299732" y="494583"/>
                  <a:pt x="5299936" y="494583"/>
                </a:cubicBezTo>
                <a:cubicBezTo>
                  <a:pt x="5301775" y="494788"/>
                  <a:pt x="5303616" y="495196"/>
                  <a:pt x="5303822" y="497036"/>
                </a:cubicBezTo>
                <a:cubicBezTo>
                  <a:pt x="5304231" y="498875"/>
                  <a:pt x="5301982" y="498671"/>
                  <a:pt x="5300959" y="499284"/>
                </a:cubicBezTo>
                <a:cubicBezTo>
                  <a:pt x="5294415" y="502554"/>
                  <a:pt x="5291756" y="507664"/>
                  <a:pt x="5292984" y="515021"/>
                </a:cubicBezTo>
                <a:cubicBezTo>
                  <a:pt x="5293393" y="517473"/>
                  <a:pt x="5292575" y="518904"/>
                  <a:pt x="5290529" y="519927"/>
                </a:cubicBezTo>
                <a:cubicBezTo>
                  <a:pt x="5289302" y="520540"/>
                  <a:pt x="5288077" y="520948"/>
                  <a:pt x="5286851" y="521561"/>
                </a:cubicBezTo>
                <a:cubicBezTo>
                  <a:pt x="5285214" y="522379"/>
                  <a:pt x="5284599" y="523605"/>
                  <a:pt x="5285010" y="525444"/>
                </a:cubicBezTo>
                <a:lnTo>
                  <a:pt x="5285924" y="526743"/>
                </a:lnTo>
                <a:lnTo>
                  <a:pt x="5269943" y="542638"/>
                </a:lnTo>
                <a:lnTo>
                  <a:pt x="5270287" y="539547"/>
                </a:lnTo>
                <a:cubicBezTo>
                  <a:pt x="5270695" y="537911"/>
                  <a:pt x="5270695" y="537094"/>
                  <a:pt x="5268853" y="536072"/>
                </a:cubicBezTo>
                <a:cubicBezTo>
                  <a:pt x="5266810" y="535255"/>
                  <a:pt x="5265992" y="536276"/>
                  <a:pt x="5265175" y="537503"/>
                </a:cubicBezTo>
                <a:cubicBezTo>
                  <a:pt x="5264561" y="538320"/>
                  <a:pt x="5264357" y="539138"/>
                  <a:pt x="5263946" y="540159"/>
                </a:cubicBezTo>
                <a:cubicBezTo>
                  <a:pt x="5262106" y="544451"/>
                  <a:pt x="5260878" y="544656"/>
                  <a:pt x="5257815" y="541181"/>
                </a:cubicBezTo>
                <a:cubicBezTo>
                  <a:pt x="5257199" y="540364"/>
                  <a:pt x="5256382" y="539343"/>
                  <a:pt x="5255155" y="539343"/>
                </a:cubicBezTo>
                <a:cubicBezTo>
                  <a:pt x="5253723" y="539547"/>
                  <a:pt x="5253723" y="541181"/>
                  <a:pt x="5253315" y="542204"/>
                </a:cubicBezTo>
                <a:cubicBezTo>
                  <a:pt x="5252907" y="543021"/>
                  <a:pt x="5252700" y="543839"/>
                  <a:pt x="5252700" y="544656"/>
                </a:cubicBezTo>
                <a:cubicBezTo>
                  <a:pt x="5252395" y="546393"/>
                  <a:pt x="5251729" y="547211"/>
                  <a:pt x="5250860" y="547390"/>
                </a:cubicBezTo>
                <a:cubicBezTo>
                  <a:pt x="5249993" y="547568"/>
                  <a:pt x="5248920" y="547109"/>
                  <a:pt x="5247793" y="546291"/>
                </a:cubicBezTo>
                <a:cubicBezTo>
                  <a:pt x="5245544" y="544451"/>
                  <a:pt x="5243296" y="542204"/>
                  <a:pt x="5241045" y="540364"/>
                </a:cubicBezTo>
                <a:cubicBezTo>
                  <a:pt x="5238386" y="538116"/>
                  <a:pt x="5235319" y="536480"/>
                  <a:pt x="5232047" y="538320"/>
                </a:cubicBezTo>
                <a:cubicBezTo>
                  <a:pt x="5229392" y="539547"/>
                  <a:pt x="5228163" y="538525"/>
                  <a:pt x="5226731" y="536685"/>
                </a:cubicBezTo>
                <a:cubicBezTo>
                  <a:pt x="5223665" y="532597"/>
                  <a:pt x="5219985" y="529532"/>
                  <a:pt x="5214259" y="530758"/>
                </a:cubicBezTo>
                <a:cubicBezTo>
                  <a:pt x="5212827" y="531167"/>
                  <a:pt x="5212419" y="530554"/>
                  <a:pt x="5212214" y="529123"/>
                </a:cubicBezTo>
                <a:cubicBezTo>
                  <a:pt x="5211396" y="519109"/>
                  <a:pt x="5207102" y="510525"/>
                  <a:pt x="5201377" y="502758"/>
                </a:cubicBezTo>
                <a:cubicBezTo>
                  <a:pt x="5199946" y="500920"/>
                  <a:pt x="5200354" y="499693"/>
                  <a:pt x="5201172" y="497853"/>
                </a:cubicBezTo>
                <a:cubicBezTo>
                  <a:pt x="5203216" y="494174"/>
                  <a:pt x="5205467" y="490087"/>
                  <a:pt x="5204034" y="485999"/>
                </a:cubicBezTo>
                <a:cubicBezTo>
                  <a:pt x="5202603" y="481911"/>
                  <a:pt x="5203624" y="479050"/>
                  <a:pt x="5205671" y="475781"/>
                </a:cubicBezTo>
                <a:cubicBezTo>
                  <a:pt x="5206283" y="474758"/>
                  <a:pt x="5206693" y="473737"/>
                  <a:pt x="5207307" y="472511"/>
                </a:cubicBezTo>
                <a:cubicBezTo>
                  <a:pt x="5209966" y="466583"/>
                  <a:pt x="5213031" y="461066"/>
                  <a:pt x="5219370" y="458205"/>
                </a:cubicBezTo>
                <a:cubicBezTo>
                  <a:pt x="5220597" y="457796"/>
                  <a:pt x="5220597" y="456978"/>
                  <a:pt x="5220597" y="455956"/>
                </a:cubicBezTo>
                <a:cubicBezTo>
                  <a:pt x="5220393" y="452890"/>
                  <a:pt x="5214872" y="445533"/>
                  <a:pt x="5212010" y="444715"/>
                </a:cubicBezTo>
                <a:cubicBezTo>
                  <a:pt x="5207511" y="443693"/>
                  <a:pt x="5203624" y="441445"/>
                  <a:pt x="5200559" y="437971"/>
                </a:cubicBezTo>
                <a:cubicBezTo>
                  <a:pt x="5196264" y="433474"/>
                  <a:pt x="5192582" y="428773"/>
                  <a:pt x="5188495" y="424073"/>
                </a:cubicBezTo>
                <a:cubicBezTo>
                  <a:pt x="5187267" y="422847"/>
                  <a:pt x="5187879" y="422029"/>
                  <a:pt x="5188698" y="421007"/>
                </a:cubicBezTo>
                <a:cubicBezTo>
                  <a:pt x="5192378" y="416511"/>
                  <a:pt x="5192378" y="416511"/>
                  <a:pt x="5187879" y="413445"/>
                </a:cubicBezTo>
                <a:cubicBezTo>
                  <a:pt x="5183791" y="410380"/>
                  <a:pt x="5183587" y="408335"/>
                  <a:pt x="5187267" y="404452"/>
                </a:cubicBezTo>
                <a:cubicBezTo>
                  <a:pt x="5188902" y="402818"/>
                  <a:pt x="5190539" y="400978"/>
                  <a:pt x="5189925" y="398117"/>
                </a:cubicBezTo>
                <a:cubicBezTo>
                  <a:pt x="5188085" y="390964"/>
                  <a:pt x="5190743" y="385036"/>
                  <a:pt x="5195447" y="379723"/>
                </a:cubicBezTo>
                <a:cubicBezTo>
                  <a:pt x="5198513" y="376249"/>
                  <a:pt x="5202193" y="372978"/>
                  <a:pt x="5204444" y="368891"/>
                </a:cubicBezTo>
                <a:cubicBezTo>
                  <a:pt x="5204852" y="368074"/>
                  <a:pt x="5205467" y="367256"/>
                  <a:pt x="5206487" y="367460"/>
                </a:cubicBezTo>
                <a:cubicBezTo>
                  <a:pt x="5211601" y="369095"/>
                  <a:pt x="5214259" y="365825"/>
                  <a:pt x="5217121" y="362555"/>
                </a:cubicBezTo>
                <a:cubicBezTo>
                  <a:pt x="5217940" y="361533"/>
                  <a:pt x="5218962" y="360307"/>
                  <a:pt x="5220801" y="360716"/>
                </a:cubicBezTo>
                <a:close/>
                <a:moveTo>
                  <a:pt x="8035907" y="359979"/>
                </a:moveTo>
                <a:cubicBezTo>
                  <a:pt x="8040981" y="361923"/>
                  <a:pt x="8045669" y="364644"/>
                  <a:pt x="8047622" y="370863"/>
                </a:cubicBezTo>
                <a:cubicBezTo>
                  <a:pt x="8048011" y="372030"/>
                  <a:pt x="8050355" y="372807"/>
                  <a:pt x="8049964" y="375139"/>
                </a:cubicBezTo>
                <a:cubicBezTo>
                  <a:pt x="8048792" y="381359"/>
                  <a:pt x="8053478" y="383302"/>
                  <a:pt x="8057382" y="384469"/>
                </a:cubicBezTo>
                <a:cubicBezTo>
                  <a:pt x="8060117" y="385246"/>
                  <a:pt x="8061680" y="386413"/>
                  <a:pt x="8063241" y="387967"/>
                </a:cubicBezTo>
                <a:cubicBezTo>
                  <a:pt x="8067927" y="392243"/>
                  <a:pt x="8067535" y="398074"/>
                  <a:pt x="8068708" y="403516"/>
                </a:cubicBezTo>
                <a:cubicBezTo>
                  <a:pt x="8069489" y="408569"/>
                  <a:pt x="8067144" y="412457"/>
                  <a:pt x="8065194" y="416733"/>
                </a:cubicBezTo>
                <a:cubicBezTo>
                  <a:pt x="8063241" y="421397"/>
                  <a:pt x="8060117" y="425285"/>
                  <a:pt x="8054258" y="425285"/>
                </a:cubicBezTo>
                <a:cubicBezTo>
                  <a:pt x="8053478" y="425285"/>
                  <a:pt x="8053089" y="425673"/>
                  <a:pt x="8053089" y="426840"/>
                </a:cubicBezTo>
                <a:cubicBezTo>
                  <a:pt x="8050355" y="426840"/>
                  <a:pt x="8048011" y="426840"/>
                  <a:pt x="8045280" y="426840"/>
                </a:cubicBezTo>
                <a:cubicBezTo>
                  <a:pt x="8043326" y="424118"/>
                  <a:pt x="8039419" y="424507"/>
                  <a:pt x="8036690" y="422564"/>
                </a:cubicBezTo>
                <a:cubicBezTo>
                  <a:pt x="8033953" y="420620"/>
                  <a:pt x="8031614" y="419064"/>
                  <a:pt x="8030831" y="415566"/>
                </a:cubicBezTo>
                <a:cubicBezTo>
                  <a:pt x="8030440" y="411680"/>
                  <a:pt x="8028489" y="408181"/>
                  <a:pt x="8026537" y="405071"/>
                </a:cubicBezTo>
                <a:cubicBezTo>
                  <a:pt x="8024584" y="401573"/>
                  <a:pt x="8023020" y="398074"/>
                  <a:pt x="8021067" y="394964"/>
                </a:cubicBezTo>
                <a:cubicBezTo>
                  <a:pt x="8019507" y="391466"/>
                  <a:pt x="8016384" y="388355"/>
                  <a:pt x="8012479" y="386413"/>
                </a:cubicBezTo>
                <a:cubicBezTo>
                  <a:pt x="8012479" y="381748"/>
                  <a:pt x="8012479" y="377083"/>
                  <a:pt x="8012479" y="372418"/>
                </a:cubicBezTo>
                <a:cubicBezTo>
                  <a:pt x="8014820" y="371252"/>
                  <a:pt x="8015992" y="369697"/>
                  <a:pt x="8017162" y="366976"/>
                </a:cubicBezTo>
                <a:cubicBezTo>
                  <a:pt x="8018727" y="363867"/>
                  <a:pt x="8022239" y="361534"/>
                  <a:pt x="8025756" y="361534"/>
                </a:cubicBezTo>
                <a:cubicBezTo>
                  <a:pt x="8029271" y="361534"/>
                  <a:pt x="8032392" y="360756"/>
                  <a:pt x="8035907" y="359979"/>
                </a:cubicBezTo>
                <a:close/>
                <a:moveTo>
                  <a:pt x="4470161" y="359479"/>
                </a:moveTo>
                <a:cubicBezTo>
                  <a:pt x="4473333" y="359515"/>
                  <a:pt x="4476361" y="360307"/>
                  <a:pt x="4478815" y="363763"/>
                </a:cubicBezTo>
                <a:cubicBezTo>
                  <a:pt x="4479678" y="364915"/>
                  <a:pt x="4481409" y="366355"/>
                  <a:pt x="4483716" y="366355"/>
                </a:cubicBezTo>
                <a:cubicBezTo>
                  <a:pt x="4486889" y="366067"/>
                  <a:pt x="4488619" y="367795"/>
                  <a:pt x="4489194" y="370963"/>
                </a:cubicBezTo>
                <a:cubicBezTo>
                  <a:pt x="4489774" y="372980"/>
                  <a:pt x="4491215" y="374131"/>
                  <a:pt x="4492655" y="375572"/>
                </a:cubicBezTo>
                <a:cubicBezTo>
                  <a:pt x="4496404" y="379028"/>
                  <a:pt x="4498135" y="383061"/>
                  <a:pt x="4496693" y="388245"/>
                </a:cubicBezTo>
                <a:cubicBezTo>
                  <a:pt x="4495828" y="391124"/>
                  <a:pt x="4496693" y="394294"/>
                  <a:pt x="4499578" y="396021"/>
                </a:cubicBezTo>
                <a:cubicBezTo>
                  <a:pt x="4499578" y="397173"/>
                  <a:pt x="4499578" y="398326"/>
                  <a:pt x="4499578" y="399478"/>
                </a:cubicBezTo>
                <a:cubicBezTo>
                  <a:pt x="4496980" y="400918"/>
                  <a:pt x="4495828" y="402646"/>
                  <a:pt x="4496116" y="406390"/>
                </a:cubicBezTo>
                <a:cubicBezTo>
                  <a:pt x="4496404" y="411575"/>
                  <a:pt x="4494097" y="415608"/>
                  <a:pt x="4488332" y="416759"/>
                </a:cubicBezTo>
                <a:cubicBezTo>
                  <a:pt x="4485734" y="417047"/>
                  <a:pt x="4486310" y="419063"/>
                  <a:pt x="4486310" y="420792"/>
                </a:cubicBezTo>
                <a:cubicBezTo>
                  <a:pt x="4486310" y="423671"/>
                  <a:pt x="4485157" y="424247"/>
                  <a:pt x="4482851" y="422232"/>
                </a:cubicBezTo>
                <a:cubicBezTo>
                  <a:pt x="4479391" y="419351"/>
                  <a:pt x="4477082" y="419351"/>
                  <a:pt x="4476216" y="424247"/>
                </a:cubicBezTo>
                <a:cubicBezTo>
                  <a:pt x="4475931" y="425400"/>
                  <a:pt x="4475064" y="426840"/>
                  <a:pt x="4473910" y="425400"/>
                </a:cubicBezTo>
                <a:cubicBezTo>
                  <a:pt x="4470161" y="421655"/>
                  <a:pt x="4467566" y="423960"/>
                  <a:pt x="4464683" y="426552"/>
                </a:cubicBezTo>
                <a:cubicBezTo>
                  <a:pt x="4464392" y="427128"/>
                  <a:pt x="4463241" y="427128"/>
                  <a:pt x="4462661" y="427128"/>
                </a:cubicBezTo>
                <a:cubicBezTo>
                  <a:pt x="4455742" y="423095"/>
                  <a:pt x="4449109" y="418487"/>
                  <a:pt x="4442187" y="414167"/>
                </a:cubicBezTo>
                <a:cubicBezTo>
                  <a:pt x="4439015" y="412151"/>
                  <a:pt x="4437285" y="406678"/>
                  <a:pt x="4435842" y="402358"/>
                </a:cubicBezTo>
                <a:cubicBezTo>
                  <a:pt x="4435267" y="400630"/>
                  <a:pt x="4435557" y="398902"/>
                  <a:pt x="4433825" y="397462"/>
                </a:cubicBezTo>
                <a:cubicBezTo>
                  <a:pt x="4432094" y="396021"/>
                  <a:pt x="4432382" y="394294"/>
                  <a:pt x="4433536" y="392565"/>
                </a:cubicBezTo>
                <a:cubicBezTo>
                  <a:pt x="4434114" y="391413"/>
                  <a:pt x="4435267" y="389973"/>
                  <a:pt x="4434399" y="388821"/>
                </a:cubicBezTo>
                <a:cubicBezTo>
                  <a:pt x="4431518" y="385364"/>
                  <a:pt x="4431231" y="382772"/>
                  <a:pt x="4435842" y="381044"/>
                </a:cubicBezTo>
                <a:cubicBezTo>
                  <a:pt x="4436997" y="380756"/>
                  <a:pt x="4437285" y="379028"/>
                  <a:pt x="4436130" y="378164"/>
                </a:cubicBezTo>
                <a:cubicBezTo>
                  <a:pt x="4432382" y="374996"/>
                  <a:pt x="4436419" y="373555"/>
                  <a:pt x="4436997" y="371252"/>
                </a:cubicBezTo>
                <a:cubicBezTo>
                  <a:pt x="4439015" y="363474"/>
                  <a:pt x="4447954" y="365779"/>
                  <a:pt x="4451414" y="360019"/>
                </a:cubicBezTo>
                <a:cubicBezTo>
                  <a:pt x="4452569" y="358003"/>
                  <a:pt x="4458050" y="359442"/>
                  <a:pt x="4460643" y="359730"/>
                </a:cubicBezTo>
                <a:cubicBezTo>
                  <a:pt x="4463672" y="360162"/>
                  <a:pt x="4466989" y="359443"/>
                  <a:pt x="4470161" y="359479"/>
                </a:cubicBezTo>
                <a:close/>
                <a:moveTo>
                  <a:pt x="5732626" y="355434"/>
                </a:moveTo>
                <a:cubicBezTo>
                  <a:pt x="5735578" y="355467"/>
                  <a:pt x="5738395" y="356204"/>
                  <a:pt x="5740676" y="359421"/>
                </a:cubicBezTo>
                <a:cubicBezTo>
                  <a:pt x="5741480" y="360493"/>
                  <a:pt x="5743090" y="361832"/>
                  <a:pt x="5745238" y="361832"/>
                </a:cubicBezTo>
                <a:cubicBezTo>
                  <a:pt x="5748192" y="361564"/>
                  <a:pt x="5749801" y="363173"/>
                  <a:pt x="5750337" y="366121"/>
                </a:cubicBezTo>
                <a:cubicBezTo>
                  <a:pt x="5750873" y="367997"/>
                  <a:pt x="5752217" y="369069"/>
                  <a:pt x="5753559" y="370410"/>
                </a:cubicBezTo>
                <a:cubicBezTo>
                  <a:pt x="5757046" y="373626"/>
                  <a:pt x="5758656" y="377378"/>
                  <a:pt x="5757316" y="382203"/>
                </a:cubicBezTo>
                <a:cubicBezTo>
                  <a:pt x="5756509" y="384883"/>
                  <a:pt x="5757316" y="387832"/>
                  <a:pt x="5760000" y="389440"/>
                </a:cubicBezTo>
                <a:cubicBezTo>
                  <a:pt x="5760000" y="390511"/>
                  <a:pt x="5760000" y="391584"/>
                  <a:pt x="5760000" y="392656"/>
                </a:cubicBezTo>
                <a:cubicBezTo>
                  <a:pt x="5757584" y="393996"/>
                  <a:pt x="5756509" y="395605"/>
                  <a:pt x="5756778" y="399089"/>
                </a:cubicBezTo>
                <a:cubicBezTo>
                  <a:pt x="5757046" y="403913"/>
                  <a:pt x="5754900" y="407665"/>
                  <a:pt x="5749532" y="408738"/>
                </a:cubicBezTo>
                <a:cubicBezTo>
                  <a:pt x="5747117" y="409006"/>
                  <a:pt x="5747654" y="410881"/>
                  <a:pt x="5747654" y="412490"/>
                </a:cubicBezTo>
                <a:cubicBezTo>
                  <a:pt x="5747654" y="415170"/>
                  <a:pt x="5746582" y="415706"/>
                  <a:pt x="5744435" y="413830"/>
                </a:cubicBezTo>
                <a:cubicBezTo>
                  <a:pt x="5741213" y="411149"/>
                  <a:pt x="5739066" y="411149"/>
                  <a:pt x="5738261" y="415706"/>
                </a:cubicBezTo>
                <a:cubicBezTo>
                  <a:pt x="5737992" y="416778"/>
                  <a:pt x="5737188" y="418119"/>
                  <a:pt x="5736113" y="416778"/>
                </a:cubicBezTo>
                <a:cubicBezTo>
                  <a:pt x="5732626" y="413294"/>
                  <a:pt x="5730209" y="415438"/>
                  <a:pt x="5727528" y="417851"/>
                </a:cubicBezTo>
                <a:cubicBezTo>
                  <a:pt x="5727257" y="418387"/>
                  <a:pt x="5726184" y="418387"/>
                  <a:pt x="5725646" y="418387"/>
                </a:cubicBezTo>
                <a:cubicBezTo>
                  <a:pt x="5719207" y="414635"/>
                  <a:pt x="5713033" y="410346"/>
                  <a:pt x="5706593" y="406325"/>
                </a:cubicBezTo>
                <a:cubicBezTo>
                  <a:pt x="5703644" y="404449"/>
                  <a:pt x="5702032" y="399357"/>
                  <a:pt x="5700688" y="395336"/>
                </a:cubicBezTo>
                <a:cubicBezTo>
                  <a:pt x="5700152" y="393727"/>
                  <a:pt x="5700421" y="392119"/>
                  <a:pt x="5698810" y="390780"/>
                </a:cubicBezTo>
                <a:cubicBezTo>
                  <a:pt x="5697200" y="389440"/>
                  <a:pt x="5697469" y="387832"/>
                  <a:pt x="5698543" y="386223"/>
                </a:cubicBezTo>
                <a:cubicBezTo>
                  <a:pt x="5699079" y="385151"/>
                  <a:pt x="5700152" y="383811"/>
                  <a:pt x="5699347" y="382739"/>
                </a:cubicBezTo>
                <a:cubicBezTo>
                  <a:pt x="5696662" y="379523"/>
                  <a:pt x="5696395" y="377110"/>
                  <a:pt x="5700688" y="375502"/>
                </a:cubicBezTo>
                <a:cubicBezTo>
                  <a:pt x="5701762" y="375234"/>
                  <a:pt x="5702032" y="373626"/>
                  <a:pt x="5700958" y="372821"/>
                </a:cubicBezTo>
                <a:cubicBezTo>
                  <a:pt x="5697469" y="369873"/>
                  <a:pt x="5701225" y="368534"/>
                  <a:pt x="5701762" y="366389"/>
                </a:cubicBezTo>
                <a:cubicBezTo>
                  <a:pt x="5703644" y="359153"/>
                  <a:pt x="5711960" y="361297"/>
                  <a:pt x="5715181" y="355936"/>
                </a:cubicBezTo>
                <a:cubicBezTo>
                  <a:pt x="5716254" y="354060"/>
                  <a:pt x="5721355" y="355400"/>
                  <a:pt x="5723770" y="355669"/>
                </a:cubicBezTo>
                <a:cubicBezTo>
                  <a:pt x="5726588" y="356071"/>
                  <a:pt x="5729672" y="355400"/>
                  <a:pt x="5732626" y="355434"/>
                </a:cubicBezTo>
                <a:close/>
                <a:moveTo>
                  <a:pt x="2269712" y="349840"/>
                </a:moveTo>
                <a:cubicBezTo>
                  <a:pt x="2272335" y="349634"/>
                  <a:pt x="2274701" y="349840"/>
                  <a:pt x="2275524" y="351279"/>
                </a:cubicBezTo>
                <a:cubicBezTo>
                  <a:pt x="2280463" y="359497"/>
                  <a:pt x="2293218" y="356210"/>
                  <a:pt x="2296099" y="367304"/>
                </a:cubicBezTo>
                <a:cubicBezTo>
                  <a:pt x="2296921" y="370593"/>
                  <a:pt x="2302681" y="372647"/>
                  <a:pt x="2297333" y="377168"/>
                </a:cubicBezTo>
                <a:cubicBezTo>
                  <a:pt x="2295687" y="378401"/>
                  <a:pt x="2296099" y="380866"/>
                  <a:pt x="2297744" y="381277"/>
                </a:cubicBezTo>
                <a:cubicBezTo>
                  <a:pt x="2304328" y="383743"/>
                  <a:pt x="2303917" y="387442"/>
                  <a:pt x="2299801" y="392373"/>
                </a:cubicBezTo>
                <a:cubicBezTo>
                  <a:pt x="2298566" y="394016"/>
                  <a:pt x="2300213" y="396072"/>
                  <a:pt x="2301036" y="397716"/>
                </a:cubicBezTo>
                <a:cubicBezTo>
                  <a:pt x="2302681" y="400181"/>
                  <a:pt x="2303094" y="402648"/>
                  <a:pt x="2300624" y="404702"/>
                </a:cubicBezTo>
                <a:cubicBezTo>
                  <a:pt x="2298156" y="406756"/>
                  <a:pt x="2298566" y="409222"/>
                  <a:pt x="2297744" y="411688"/>
                </a:cubicBezTo>
                <a:cubicBezTo>
                  <a:pt x="2295687" y="417851"/>
                  <a:pt x="2293218" y="425661"/>
                  <a:pt x="2288692" y="428537"/>
                </a:cubicBezTo>
                <a:cubicBezTo>
                  <a:pt x="2278816" y="434701"/>
                  <a:pt x="2269352" y="441276"/>
                  <a:pt x="2259477" y="447029"/>
                </a:cubicBezTo>
                <a:cubicBezTo>
                  <a:pt x="2258654" y="447029"/>
                  <a:pt x="2257008" y="447029"/>
                  <a:pt x="2256597" y="446207"/>
                </a:cubicBezTo>
                <a:cubicBezTo>
                  <a:pt x="2252482" y="442509"/>
                  <a:pt x="2248779" y="439222"/>
                  <a:pt x="2243429" y="444563"/>
                </a:cubicBezTo>
                <a:cubicBezTo>
                  <a:pt x="2241784" y="446618"/>
                  <a:pt x="2240549" y="444563"/>
                  <a:pt x="2240138" y="442920"/>
                </a:cubicBezTo>
                <a:cubicBezTo>
                  <a:pt x="2238903" y="435933"/>
                  <a:pt x="2235611" y="435933"/>
                  <a:pt x="2230673" y="440043"/>
                </a:cubicBezTo>
                <a:cubicBezTo>
                  <a:pt x="2227383" y="442920"/>
                  <a:pt x="2225736" y="442099"/>
                  <a:pt x="2225736" y="437989"/>
                </a:cubicBezTo>
                <a:cubicBezTo>
                  <a:pt x="2225736" y="435522"/>
                  <a:pt x="2226559" y="432646"/>
                  <a:pt x="2222855" y="432235"/>
                </a:cubicBezTo>
                <a:cubicBezTo>
                  <a:pt x="2214626" y="430591"/>
                  <a:pt x="2211336" y="424839"/>
                  <a:pt x="2211747" y="417440"/>
                </a:cubicBezTo>
                <a:cubicBezTo>
                  <a:pt x="2212157" y="412098"/>
                  <a:pt x="2210512" y="409633"/>
                  <a:pt x="2206808" y="407577"/>
                </a:cubicBezTo>
                <a:cubicBezTo>
                  <a:pt x="2206808" y="405934"/>
                  <a:pt x="2206808" y="404291"/>
                  <a:pt x="2206808" y="402648"/>
                </a:cubicBezTo>
                <a:cubicBezTo>
                  <a:pt x="2210923" y="400181"/>
                  <a:pt x="2212157" y="395660"/>
                  <a:pt x="2210923" y="391552"/>
                </a:cubicBezTo>
                <a:cubicBezTo>
                  <a:pt x="2208866" y="384154"/>
                  <a:pt x="2211336" y="378401"/>
                  <a:pt x="2216684" y="373470"/>
                </a:cubicBezTo>
                <a:cubicBezTo>
                  <a:pt x="2218741" y="371414"/>
                  <a:pt x="2220798" y="369771"/>
                  <a:pt x="2221621" y="366894"/>
                </a:cubicBezTo>
                <a:cubicBezTo>
                  <a:pt x="2222444" y="362374"/>
                  <a:pt x="2224913" y="359908"/>
                  <a:pt x="2229439" y="360319"/>
                </a:cubicBezTo>
                <a:cubicBezTo>
                  <a:pt x="2232731" y="360319"/>
                  <a:pt x="2235201" y="358264"/>
                  <a:pt x="2236435" y="356621"/>
                </a:cubicBezTo>
                <a:cubicBezTo>
                  <a:pt x="2239932" y="351689"/>
                  <a:pt x="2244253" y="350559"/>
                  <a:pt x="2248779" y="350508"/>
                </a:cubicBezTo>
                <a:cubicBezTo>
                  <a:pt x="2253306" y="350457"/>
                  <a:pt x="2258038" y="351484"/>
                  <a:pt x="2262357" y="350868"/>
                </a:cubicBezTo>
                <a:cubicBezTo>
                  <a:pt x="2264209" y="350662"/>
                  <a:pt x="2267089" y="350046"/>
                  <a:pt x="2269712" y="349840"/>
                </a:cubicBezTo>
                <a:close/>
                <a:moveTo>
                  <a:pt x="4750901" y="309773"/>
                </a:moveTo>
                <a:cubicBezTo>
                  <a:pt x="4758047" y="312510"/>
                  <a:pt x="4764646" y="316343"/>
                  <a:pt x="4767396" y="325101"/>
                </a:cubicBezTo>
                <a:cubicBezTo>
                  <a:pt x="4767948" y="326743"/>
                  <a:pt x="4771246" y="327838"/>
                  <a:pt x="4770696" y="331122"/>
                </a:cubicBezTo>
                <a:cubicBezTo>
                  <a:pt x="4769046" y="339881"/>
                  <a:pt x="4775644" y="342617"/>
                  <a:pt x="4781143" y="344260"/>
                </a:cubicBezTo>
                <a:cubicBezTo>
                  <a:pt x="4784994" y="345355"/>
                  <a:pt x="4787192" y="346997"/>
                  <a:pt x="4789392" y="349187"/>
                </a:cubicBezTo>
                <a:cubicBezTo>
                  <a:pt x="4795990" y="355208"/>
                  <a:pt x="4795441" y="363420"/>
                  <a:pt x="4797092" y="371083"/>
                </a:cubicBezTo>
                <a:cubicBezTo>
                  <a:pt x="4798190" y="378199"/>
                  <a:pt x="4794892" y="383673"/>
                  <a:pt x="4792140" y="389695"/>
                </a:cubicBezTo>
                <a:cubicBezTo>
                  <a:pt x="4789392" y="396264"/>
                  <a:pt x="4784994" y="401738"/>
                  <a:pt x="4776745" y="401738"/>
                </a:cubicBezTo>
                <a:cubicBezTo>
                  <a:pt x="4775644" y="401738"/>
                  <a:pt x="4775094" y="402285"/>
                  <a:pt x="4775094" y="403927"/>
                </a:cubicBezTo>
                <a:cubicBezTo>
                  <a:pt x="4771246" y="403927"/>
                  <a:pt x="4767948" y="403927"/>
                  <a:pt x="4764096" y="403927"/>
                </a:cubicBezTo>
                <a:cubicBezTo>
                  <a:pt x="4761348" y="400096"/>
                  <a:pt x="4755849" y="400643"/>
                  <a:pt x="4751999" y="397906"/>
                </a:cubicBezTo>
                <a:cubicBezTo>
                  <a:pt x="4748151" y="395168"/>
                  <a:pt x="4744852" y="392979"/>
                  <a:pt x="4743752" y="388052"/>
                </a:cubicBezTo>
                <a:cubicBezTo>
                  <a:pt x="4743203" y="382579"/>
                  <a:pt x="4740454" y="377651"/>
                  <a:pt x="4737703" y="373273"/>
                </a:cubicBezTo>
                <a:cubicBezTo>
                  <a:pt x="4734954" y="368346"/>
                  <a:pt x="4732753" y="363420"/>
                  <a:pt x="4730004" y="359040"/>
                </a:cubicBezTo>
                <a:cubicBezTo>
                  <a:pt x="4727805" y="354113"/>
                  <a:pt x="4723408" y="349734"/>
                  <a:pt x="4717908" y="346997"/>
                </a:cubicBezTo>
                <a:cubicBezTo>
                  <a:pt x="4717908" y="340428"/>
                  <a:pt x="4717908" y="333860"/>
                  <a:pt x="4717908" y="327290"/>
                </a:cubicBezTo>
                <a:cubicBezTo>
                  <a:pt x="4721207" y="325648"/>
                  <a:pt x="4722856" y="323458"/>
                  <a:pt x="4724508" y="319627"/>
                </a:cubicBezTo>
                <a:cubicBezTo>
                  <a:pt x="4726705" y="315247"/>
                  <a:pt x="4731654" y="311963"/>
                  <a:pt x="4736603" y="311963"/>
                </a:cubicBezTo>
                <a:cubicBezTo>
                  <a:pt x="4741551" y="311963"/>
                  <a:pt x="4745951" y="310868"/>
                  <a:pt x="4750901" y="309773"/>
                </a:cubicBezTo>
                <a:close/>
                <a:moveTo>
                  <a:pt x="4083241" y="307979"/>
                </a:moveTo>
                <a:cubicBezTo>
                  <a:pt x="4088190" y="309074"/>
                  <a:pt x="4092589" y="310169"/>
                  <a:pt x="4097537" y="310169"/>
                </a:cubicBezTo>
                <a:cubicBezTo>
                  <a:pt x="4102486" y="310169"/>
                  <a:pt x="4107435" y="313453"/>
                  <a:pt x="4109635" y="317833"/>
                </a:cubicBezTo>
                <a:cubicBezTo>
                  <a:pt x="4111285" y="321664"/>
                  <a:pt x="4112934" y="323854"/>
                  <a:pt x="4116234" y="325496"/>
                </a:cubicBezTo>
                <a:cubicBezTo>
                  <a:pt x="4116234" y="332066"/>
                  <a:pt x="4116234" y="338634"/>
                  <a:pt x="4116234" y="345203"/>
                </a:cubicBezTo>
                <a:cubicBezTo>
                  <a:pt x="4110735" y="347940"/>
                  <a:pt x="4106336" y="352319"/>
                  <a:pt x="4104136" y="357246"/>
                </a:cubicBezTo>
                <a:cubicBezTo>
                  <a:pt x="4101386" y="361626"/>
                  <a:pt x="4099187" y="366552"/>
                  <a:pt x="4096437" y="371479"/>
                </a:cubicBezTo>
                <a:cubicBezTo>
                  <a:pt x="4093689" y="375857"/>
                  <a:pt x="4090939" y="380785"/>
                  <a:pt x="4090390" y="386258"/>
                </a:cubicBezTo>
                <a:cubicBezTo>
                  <a:pt x="4089290" y="391185"/>
                  <a:pt x="4085990" y="393374"/>
                  <a:pt x="4082141" y="396112"/>
                </a:cubicBezTo>
                <a:cubicBezTo>
                  <a:pt x="4078292" y="398849"/>
                  <a:pt x="4072793" y="398302"/>
                  <a:pt x="4070043" y="402133"/>
                </a:cubicBezTo>
                <a:cubicBezTo>
                  <a:pt x="4066195" y="402133"/>
                  <a:pt x="4062896" y="402133"/>
                  <a:pt x="4059046" y="402133"/>
                </a:cubicBezTo>
                <a:cubicBezTo>
                  <a:pt x="4059046" y="400491"/>
                  <a:pt x="4058497" y="399944"/>
                  <a:pt x="4057397" y="399944"/>
                </a:cubicBezTo>
                <a:cubicBezTo>
                  <a:pt x="4049148" y="399944"/>
                  <a:pt x="4044749" y="394470"/>
                  <a:pt x="4042001" y="387901"/>
                </a:cubicBezTo>
                <a:cubicBezTo>
                  <a:pt x="4039251" y="381879"/>
                  <a:pt x="4035952" y="376405"/>
                  <a:pt x="4037052" y="369289"/>
                </a:cubicBezTo>
                <a:cubicBezTo>
                  <a:pt x="4038701" y="361626"/>
                  <a:pt x="4038151" y="353414"/>
                  <a:pt x="4044749" y="347393"/>
                </a:cubicBezTo>
                <a:cubicBezTo>
                  <a:pt x="4046949" y="345203"/>
                  <a:pt x="4049148" y="343561"/>
                  <a:pt x="4052998" y="342466"/>
                </a:cubicBezTo>
                <a:cubicBezTo>
                  <a:pt x="4058497" y="340823"/>
                  <a:pt x="4065095" y="338087"/>
                  <a:pt x="4063446" y="329328"/>
                </a:cubicBezTo>
                <a:cubicBezTo>
                  <a:pt x="4062896" y="326044"/>
                  <a:pt x="4066195" y="324949"/>
                  <a:pt x="4066745" y="323306"/>
                </a:cubicBezTo>
                <a:cubicBezTo>
                  <a:pt x="4069493" y="314549"/>
                  <a:pt x="4076092" y="310716"/>
                  <a:pt x="4083241" y="307979"/>
                </a:cubicBezTo>
                <a:close/>
                <a:moveTo>
                  <a:pt x="10833001" y="305092"/>
                </a:moveTo>
                <a:cubicBezTo>
                  <a:pt x="10839932" y="304549"/>
                  <a:pt x="10846183" y="305092"/>
                  <a:pt x="10848358" y="308892"/>
                </a:cubicBezTo>
                <a:cubicBezTo>
                  <a:pt x="10861402" y="330607"/>
                  <a:pt x="10895102" y="321921"/>
                  <a:pt x="10902712" y="351235"/>
                </a:cubicBezTo>
                <a:cubicBezTo>
                  <a:pt x="10904888" y="359921"/>
                  <a:pt x="10920107" y="365350"/>
                  <a:pt x="10905974" y="377294"/>
                </a:cubicBezTo>
                <a:cubicBezTo>
                  <a:pt x="10901626" y="380551"/>
                  <a:pt x="10902712" y="387065"/>
                  <a:pt x="10907062" y="388151"/>
                </a:cubicBezTo>
                <a:cubicBezTo>
                  <a:pt x="10924455" y="394665"/>
                  <a:pt x="10923368" y="404437"/>
                  <a:pt x="10912497" y="417465"/>
                </a:cubicBezTo>
                <a:cubicBezTo>
                  <a:pt x="10909236" y="421808"/>
                  <a:pt x="10913585" y="427237"/>
                  <a:pt x="10915758" y="431580"/>
                </a:cubicBezTo>
                <a:cubicBezTo>
                  <a:pt x="10920107" y="438094"/>
                  <a:pt x="10921194" y="444609"/>
                  <a:pt x="10914670" y="450037"/>
                </a:cubicBezTo>
                <a:cubicBezTo>
                  <a:pt x="10908149" y="455466"/>
                  <a:pt x="10909236" y="461981"/>
                  <a:pt x="10907062" y="468495"/>
                </a:cubicBezTo>
                <a:lnTo>
                  <a:pt x="10904160" y="476276"/>
                </a:lnTo>
                <a:lnTo>
                  <a:pt x="10909369" y="475478"/>
                </a:lnTo>
                <a:cubicBezTo>
                  <a:pt x="10914446" y="477421"/>
                  <a:pt x="10919133" y="480143"/>
                  <a:pt x="10921086" y="486362"/>
                </a:cubicBezTo>
                <a:cubicBezTo>
                  <a:pt x="10921475" y="487528"/>
                  <a:pt x="10923819" y="488306"/>
                  <a:pt x="10923427" y="490638"/>
                </a:cubicBezTo>
                <a:cubicBezTo>
                  <a:pt x="10922255" y="496857"/>
                  <a:pt x="10926941" y="498801"/>
                  <a:pt x="10930846" y="499967"/>
                </a:cubicBezTo>
                <a:cubicBezTo>
                  <a:pt x="10933579" y="500745"/>
                  <a:pt x="10935141" y="501911"/>
                  <a:pt x="10936705" y="503466"/>
                </a:cubicBezTo>
                <a:cubicBezTo>
                  <a:pt x="10941388" y="507741"/>
                  <a:pt x="10940999" y="513573"/>
                  <a:pt x="10942170" y="519015"/>
                </a:cubicBezTo>
                <a:cubicBezTo>
                  <a:pt x="10942950" y="524068"/>
                  <a:pt x="10940608" y="527955"/>
                  <a:pt x="10938655" y="532231"/>
                </a:cubicBezTo>
                <a:cubicBezTo>
                  <a:pt x="10936705" y="536896"/>
                  <a:pt x="10933579" y="540783"/>
                  <a:pt x="10927723" y="540783"/>
                </a:cubicBezTo>
                <a:cubicBezTo>
                  <a:pt x="10926941" y="540783"/>
                  <a:pt x="10926551" y="541172"/>
                  <a:pt x="10926551" y="542338"/>
                </a:cubicBezTo>
                <a:cubicBezTo>
                  <a:pt x="10923819" y="542338"/>
                  <a:pt x="10921475" y="542338"/>
                  <a:pt x="10918742" y="542338"/>
                </a:cubicBezTo>
                <a:cubicBezTo>
                  <a:pt x="10916789" y="539617"/>
                  <a:pt x="10912884" y="540005"/>
                  <a:pt x="10910151" y="538062"/>
                </a:cubicBezTo>
                <a:cubicBezTo>
                  <a:pt x="10907417" y="536119"/>
                  <a:pt x="10905075" y="534563"/>
                  <a:pt x="10904294" y="531065"/>
                </a:cubicBezTo>
                <a:cubicBezTo>
                  <a:pt x="10903903" y="527178"/>
                  <a:pt x="10901950" y="523680"/>
                  <a:pt x="10899998" y="520569"/>
                </a:cubicBezTo>
                <a:cubicBezTo>
                  <a:pt x="10898046" y="517071"/>
                  <a:pt x="10896484" y="513573"/>
                  <a:pt x="10894532" y="510462"/>
                </a:cubicBezTo>
                <a:lnTo>
                  <a:pt x="10889142" y="505098"/>
                </a:lnTo>
                <a:lnTo>
                  <a:pt x="10883145" y="513010"/>
                </a:lnTo>
                <a:cubicBezTo>
                  <a:pt x="10857054" y="529296"/>
                  <a:pt x="10832050" y="546667"/>
                  <a:pt x="10805956" y="561868"/>
                </a:cubicBezTo>
                <a:cubicBezTo>
                  <a:pt x="10803781" y="561868"/>
                  <a:pt x="10799433" y="561868"/>
                  <a:pt x="10798346" y="559696"/>
                </a:cubicBezTo>
                <a:cubicBezTo>
                  <a:pt x="10787475" y="549924"/>
                  <a:pt x="10777692" y="541238"/>
                  <a:pt x="10763558" y="555353"/>
                </a:cubicBezTo>
                <a:cubicBezTo>
                  <a:pt x="10759210" y="560782"/>
                  <a:pt x="10755948" y="555353"/>
                  <a:pt x="10754863" y="551011"/>
                </a:cubicBezTo>
                <a:cubicBezTo>
                  <a:pt x="10751601" y="532552"/>
                  <a:pt x="10742903" y="532552"/>
                  <a:pt x="10729857" y="543410"/>
                </a:cubicBezTo>
                <a:cubicBezTo>
                  <a:pt x="10721160" y="551011"/>
                  <a:pt x="10716812" y="548838"/>
                  <a:pt x="10716812" y="537981"/>
                </a:cubicBezTo>
                <a:cubicBezTo>
                  <a:pt x="10716812" y="531467"/>
                  <a:pt x="10718987" y="523867"/>
                  <a:pt x="10709202" y="522781"/>
                </a:cubicBezTo>
                <a:cubicBezTo>
                  <a:pt x="10687459" y="518439"/>
                  <a:pt x="10678762" y="503238"/>
                  <a:pt x="10679850" y="483694"/>
                </a:cubicBezTo>
                <a:cubicBezTo>
                  <a:pt x="10680937" y="469581"/>
                  <a:pt x="10676589" y="463066"/>
                  <a:pt x="10666805" y="457637"/>
                </a:cubicBezTo>
                <a:cubicBezTo>
                  <a:pt x="10666805" y="453295"/>
                  <a:pt x="10666805" y="448951"/>
                  <a:pt x="10666805" y="444609"/>
                </a:cubicBezTo>
                <a:cubicBezTo>
                  <a:pt x="10677677" y="438094"/>
                  <a:pt x="10680937" y="426151"/>
                  <a:pt x="10677677" y="415294"/>
                </a:cubicBezTo>
                <a:cubicBezTo>
                  <a:pt x="10672239" y="395751"/>
                  <a:pt x="10678762" y="380551"/>
                  <a:pt x="10692895" y="367521"/>
                </a:cubicBezTo>
                <a:cubicBezTo>
                  <a:pt x="10698332" y="362094"/>
                  <a:pt x="10703766" y="357750"/>
                  <a:pt x="10705940" y="350150"/>
                </a:cubicBezTo>
                <a:cubicBezTo>
                  <a:pt x="10708115" y="338207"/>
                  <a:pt x="10714637" y="331693"/>
                  <a:pt x="10726596" y="332778"/>
                </a:cubicBezTo>
                <a:cubicBezTo>
                  <a:pt x="10735293" y="332778"/>
                  <a:pt x="10741816" y="327350"/>
                  <a:pt x="10745078" y="323007"/>
                </a:cubicBezTo>
                <a:cubicBezTo>
                  <a:pt x="10763558" y="296950"/>
                  <a:pt x="10790736" y="311064"/>
                  <a:pt x="10813569" y="307807"/>
                </a:cubicBezTo>
                <a:cubicBezTo>
                  <a:pt x="10818461" y="307264"/>
                  <a:pt x="10826071" y="305635"/>
                  <a:pt x="10833001" y="305092"/>
                </a:cubicBezTo>
                <a:close/>
                <a:moveTo>
                  <a:pt x="9079830" y="266277"/>
                </a:moveTo>
                <a:cubicBezTo>
                  <a:pt x="9084080" y="266229"/>
                  <a:pt x="9088523" y="267194"/>
                  <a:pt x="9092580" y="266615"/>
                </a:cubicBezTo>
                <a:cubicBezTo>
                  <a:pt x="9096058" y="266230"/>
                  <a:pt x="9103400" y="264300"/>
                  <a:pt x="9104944" y="267001"/>
                </a:cubicBezTo>
                <a:cubicBezTo>
                  <a:pt x="9109579" y="274719"/>
                  <a:pt x="9121560" y="271631"/>
                  <a:pt x="9124263" y="282050"/>
                </a:cubicBezTo>
                <a:cubicBezTo>
                  <a:pt x="9125035" y="285137"/>
                  <a:pt x="9130442" y="287067"/>
                  <a:pt x="9125421" y="291311"/>
                </a:cubicBezTo>
                <a:cubicBezTo>
                  <a:pt x="9123875" y="292468"/>
                  <a:pt x="9124263" y="294784"/>
                  <a:pt x="9125807" y="295170"/>
                </a:cubicBezTo>
                <a:cubicBezTo>
                  <a:pt x="9131988" y="297485"/>
                  <a:pt x="9131601" y="300959"/>
                  <a:pt x="9127740" y="305588"/>
                </a:cubicBezTo>
                <a:cubicBezTo>
                  <a:pt x="9126578" y="307132"/>
                  <a:pt x="9128124" y="309062"/>
                  <a:pt x="9128898" y="310605"/>
                </a:cubicBezTo>
                <a:cubicBezTo>
                  <a:pt x="9130442" y="312921"/>
                  <a:pt x="9130829" y="315235"/>
                  <a:pt x="9128509" y="317165"/>
                </a:cubicBezTo>
                <a:cubicBezTo>
                  <a:pt x="9126194" y="319094"/>
                  <a:pt x="9126578" y="321410"/>
                  <a:pt x="9125807" y="323725"/>
                </a:cubicBezTo>
                <a:cubicBezTo>
                  <a:pt x="9123875" y="329513"/>
                  <a:pt x="9121560" y="336845"/>
                  <a:pt x="9117309" y="339545"/>
                </a:cubicBezTo>
                <a:cubicBezTo>
                  <a:pt x="9108035" y="345334"/>
                  <a:pt x="9099149" y="351508"/>
                  <a:pt x="9089875" y="356910"/>
                </a:cubicBezTo>
                <a:cubicBezTo>
                  <a:pt x="9089104" y="356910"/>
                  <a:pt x="9087558" y="356910"/>
                  <a:pt x="9087170" y="356139"/>
                </a:cubicBezTo>
                <a:cubicBezTo>
                  <a:pt x="9083307" y="352665"/>
                  <a:pt x="9079828" y="349578"/>
                  <a:pt x="9074808" y="354595"/>
                </a:cubicBezTo>
                <a:cubicBezTo>
                  <a:pt x="9073262" y="356525"/>
                  <a:pt x="9072104" y="354595"/>
                  <a:pt x="9071716" y="353051"/>
                </a:cubicBezTo>
                <a:cubicBezTo>
                  <a:pt x="9070558" y="346492"/>
                  <a:pt x="9067468" y="346492"/>
                  <a:pt x="9062831" y="350350"/>
                </a:cubicBezTo>
                <a:cubicBezTo>
                  <a:pt x="9059739" y="353051"/>
                  <a:pt x="9058196" y="352280"/>
                  <a:pt x="9058196" y="348421"/>
                </a:cubicBezTo>
                <a:cubicBezTo>
                  <a:pt x="9058196" y="346106"/>
                  <a:pt x="9058967" y="343405"/>
                  <a:pt x="9055488" y="343019"/>
                </a:cubicBezTo>
                <a:cubicBezTo>
                  <a:pt x="9047764" y="341475"/>
                  <a:pt x="9044672" y="336073"/>
                  <a:pt x="9045059" y="329127"/>
                </a:cubicBezTo>
                <a:cubicBezTo>
                  <a:pt x="9045444" y="324111"/>
                  <a:pt x="9043900" y="321796"/>
                  <a:pt x="9040424" y="319866"/>
                </a:cubicBezTo>
                <a:cubicBezTo>
                  <a:pt x="9040424" y="318322"/>
                  <a:pt x="9040424" y="316779"/>
                  <a:pt x="9040424" y="315235"/>
                </a:cubicBezTo>
                <a:cubicBezTo>
                  <a:pt x="9044287" y="312921"/>
                  <a:pt x="9045444" y="308676"/>
                  <a:pt x="9044287" y="304817"/>
                </a:cubicBezTo>
                <a:cubicBezTo>
                  <a:pt x="9042354" y="297871"/>
                  <a:pt x="9044672" y="292468"/>
                  <a:pt x="9049694" y="287839"/>
                </a:cubicBezTo>
                <a:cubicBezTo>
                  <a:pt x="9051627" y="285909"/>
                  <a:pt x="9053558" y="284365"/>
                  <a:pt x="9054332" y="281664"/>
                </a:cubicBezTo>
                <a:cubicBezTo>
                  <a:pt x="9055104" y="277420"/>
                  <a:pt x="9057422" y="275104"/>
                  <a:pt x="9061672" y="275490"/>
                </a:cubicBezTo>
                <a:cubicBezTo>
                  <a:pt x="9064762" y="275490"/>
                  <a:pt x="9067081" y="273561"/>
                  <a:pt x="9068240" y="272017"/>
                </a:cubicBezTo>
                <a:cubicBezTo>
                  <a:pt x="9071524" y="267387"/>
                  <a:pt x="9075580" y="266326"/>
                  <a:pt x="9079830" y="266277"/>
                </a:cubicBezTo>
                <a:close/>
                <a:moveTo>
                  <a:pt x="6762630" y="248000"/>
                </a:moveTo>
                <a:lnTo>
                  <a:pt x="6762380" y="248416"/>
                </a:lnTo>
                <a:lnTo>
                  <a:pt x="6762093" y="248128"/>
                </a:lnTo>
                <a:close/>
                <a:moveTo>
                  <a:pt x="5353229" y="221996"/>
                </a:moveTo>
                <a:cubicBezTo>
                  <a:pt x="5356745" y="222773"/>
                  <a:pt x="5359869" y="223551"/>
                  <a:pt x="5363382" y="223551"/>
                </a:cubicBezTo>
                <a:cubicBezTo>
                  <a:pt x="5366896" y="223551"/>
                  <a:pt x="5370412" y="225884"/>
                  <a:pt x="5371975" y="228993"/>
                </a:cubicBezTo>
                <a:cubicBezTo>
                  <a:pt x="5373144" y="231714"/>
                  <a:pt x="5374316" y="233268"/>
                  <a:pt x="5376658" y="234435"/>
                </a:cubicBezTo>
                <a:cubicBezTo>
                  <a:pt x="5376658" y="239100"/>
                  <a:pt x="5376658" y="243765"/>
                  <a:pt x="5376658" y="248429"/>
                </a:cubicBezTo>
                <a:cubicBezTo>
                  <a:pt x="5372754" y="250372"/>
                  <a:pt x="5369628" y="253482"/>
                  <a:pt x="5368067" y="256981"/>
                </a:cubicBezTo>
                <a:cubicBezTo>
                  <a:pt x="5366114" y="260091"/>
                  <a:pt x="5364553" y="263589"/>
                  <a:pt x="5362602" y="267088"/>
                </a:cubicBezTo>
                <a:cubicBezTo>
                  <a:pt x="5360649" y="270198"/>
                  <a:pt x="5358696" y="273696"/>
                  <a:pt x="5358307" y="277583"/>
                </a:cubicBezTo>
                <a:cubicBezTo>
                  <a:pt x="5357525" y="281081"/>
                  <a:pt x="5355182" y="282637"/>
                  <a:pt x="5352449" y="284581"/>
                </a:cubicBezTo>
                <a:cubicBezTo>
                  <a:pt x="5349714" y="286523"/>
                  <a:pt x="5345810" y="286135"/>
                  <a:pt x="5343858" y="288856"/>
                </a:cubicBezTo>
                <a:cubicBezTo>
                  <a:pt x="5341124" y="288856"/>
                  <a:pt x="5338782" y="288856"/>
                  <a:pt x="5336048" y="288856"/>
                </a:cubicBezTo>
                <a:cubicBezTo>
                  <a:pt x="5336048" y="287690"/>
                  <a:pt x="5335657" y="287302"/>
                  <a:pt x="5334878" y="287302"/>
                </a:cubicBezTo>
                <a:cubicBezTo>
                  <a:pt x="5329021" y="287302"/>
                  <a:pt x="5325897" y="283414"/>
                  <a:pt x="5323944" y="278749"/>
                </a:cubicBezTo>
                <a:cubicBezTo>
                  <a:pt x="5321993" y="274474"/>
                  <a:pt x="5319650" y="270586"/>
                  <a:pt x="5320430" y="265533"/>
                </a:cubicBezTo>
                <a:cubicBezTo>
                  <a:pt x="5321601" y="260091"/>
                  <a:pt x="5321210" y="254260"/>
                  <a:pt x="5325897" y="249984"/>
                </a:cubicBezTo>
                <a:cubicBezTo>
                  <a:pt x="5327460" y="248429"/>
                  <a:pt x="5329021" y="247263"/>
                  <a:pt x="5331753" y="246486"/>
                </a:cubicBezTo>
                <a:cubicBezTo>
                  <a:pt x="5335657" y="245319"/>
                  <a:pt x="5340344" y="243375"/>
                  <a:pt x="5339173" y="237156"/>
                </a:cubicBezTo>
                <a:cubicBezTo>
                  <a:pt x="5338782" y="234824"/>
                  <a:pt x="5341124" y="234047"/>
                  <a:pt x="5341514" y="232880"/>
                </a:cubicBezTo>
                <a:cubicBezTo>
                  <a:pt x="5343468" y="226661"/>
                  <a:pt x="5348153" y="223940"/>
                  <a:pt x="5353229" y="221996"/>
                </a:cubicBezTo>
                <a:close/>
                <a:moveTo>
                  <a:pt x="6402088" y="217446"/>
                </a:moveTo>
                <a:cubicBezTo>
                  <a:pt x="6405261" y="217482"/>
                  <a:pt x="6408289" y="218274"/>
                  <a:pt x="6410741" y="221730"/>
                </a:cubicBezTo>
                <a:cubicBezTo>
                  <a:pt x="6411605" y="222883"/>
                  <a:pt x="6413334" y="224322"/>
                  <a:pt x="6415640" y="224322"/>
                </a:cubicBezTo>
                <a:cubicBezTo>
                  <a:pt x="6418813" y="224035"/>
                  <a:pt x="6420545" y="225762"/>
                  <a:pt x="6421122" y="228930"/>
                </a:cubicBezTo>
                <a:cubicBezTo>
                  <a:pt x="6421699" y="230947"/>
                  <a:pt x="6423141" y="232099"/>
                  <a:pt x="6424584" y="233540"/>
                </a:cubicBezTo>
                <a:cubicBezTo>
                  <a:pt x="6428329" y="236995"/>
                  <a:pt x="6430062" y="241028"/>
                  <a:pt x="6428621" y="246212"/>
                </a:cubicBezTo>
                <a:cubicBezTo>
                  <a:pt x="6427754" y="249092"/>
                  <a:pt x="6428621" y="252261"/>
                  <a:pt x="6431504" y="253989"/>
                </a:cubicBezTo>
                <a:cubicBezTo>
                  <a:pt x="6431504" y="255141"/>
                  <a:pt x="6431504" y="256293"/>
                  <a:pt x="6431504" y="257445"/>
                </a:cubicBezTo>
                <a:cubicBezTo>
                  <a:pt x="6428908" y="258885"/>
                  <a:pt x="6427754" y="260614"/>
                  <a:pt x="6428042" y="264358"/>
                </a:cubicBezTo>
                <a:cubicBezTo>
                  <a:pt x="6428329" y="269542"/>
                  <a:pt x="6426023" y="273575"/>
                  <a:pt x="6420256" y="274726"/>
                </a:cubicBezTo>
                <a:cubicBezTo>
                  <a:pt x="6417660" y="275015"/>
                  <a:pt x="6418238" y="277031"/>
                  <a:pt x="6418238" y="278759"/>
                </a:cubicBezTo>
                <a:cubicBezTo>
                  <a:pt x="6418238" y="281639"/>
                  <a:pt x="6417082" y="282215"/>
                  <a:pt x="6414777" y="280199"/>
                </a:cubicBezTo>
                <a:cubicBezTo>
                  <a:pt x="6411315" y="277318"/>
                  <a:pt x="6409010" y="277318"/>
                  <a:pt x="6408143" y="282215"/>
                </a:cubicBezTo>
                <a:cubicBezTo>
                  <a:pt x="6407856" y="283367"/>
                  <a:pt x="6406992" y="284807"/>
                  <a:pt x="6405836" y="283367"/>
                </a:cubicBezTo>
                <a:cubicBezTo>
                  <a:pt x="6402086" y="279623"/>
                  <a:pt x="6399492" y="281927"/>
                  <a:pt x="6396609" y="284519"/>
                </a:cubicBezTo>
                <a:cubicBezTo>
                  <a:pt x="6396320" y="285096"/>
                  <a:pt x="6395167" y="285096"/>
                  <a:pt x="6394592" y="285096"/>
                </a:cubicBezTo>
                <a:cubicBezTo>
                  <a:pt x="6387668" y="281063"/>
                  <a:pt x="6381035" y="276455"/>
                  <a:pt x="6374113" y="272134"/>
                </a:cubicBezTo>
                <a:cubicBezTo>
                  <a:pt x="6370941" y="270118"/>
                  <a:pt x="6369211" y="264645"/>
                  <a:pt x="6367769" y="260325"/>
                </a:cubicBezTo>
                <a:cubicBezTo>
                  <a:pt x="6367192" y="258598"/>
                  <a:pt x="6367481" y="256869"/>
                  <a:pt x="6365751" y="255429"/>
                </a:cubicBezTo>
                <a:cubicBezTo>
                  <a:pt x="6364019" y="253989"/>
                  <a:pt x="6364312" y="252261"/>
                  <a:pt x="6365462" y="250533"/>
                </a:cubicBezTo>
                <a:cubicBezTo>
                  <a:pt x="6366038" y="249381"/>
                  <a:pt x="6367192" y="247941"/>
                  <a:pt x="6366326" y="246789"/>
                </a:cubicBezTo>
                <a:cubicBezTo>
                  <a:pt x="6363444" y="243332"/>
                  <a:pt x="6363156" y="240740"/>
                  <a:pt x="6367769" y="239011"/>
                </a:cubicBezTo>
                <a:cubicBezTo>
                  <a:pt x="6368923" y="238724"/>
                  <a:pt x="6369211" y="236995"/>
                  <a:pt x="6368057" y="236132"/>
                </a:cubicBezTo>
                <a:cubicBezTo>
                  <a:pt x="6364312" y="232963"/>
                  <a:pt x="6368346" y="231523"/>
                  <a:pt x="6368923" y="229219"/>
                </a:cubicBezTo>
                <a:cubicBezTo>
                  <a:pt x="6370941" y="221442"/>
                  <a:pt x="6379883" y="223746"/>
                  <a:pt x="6383344" y="217986"/>
                </a:cubicBezTo>
                <a:cubicBezTo>
                  <a:pt x="6384498" y="215970"/>
                  <a:pt x="6389977" y="217410"/>
                  <a:pt x="6392572" y="217697"/>
                </a:cubicBezTo>
                <a:cubicBezTo>
                  <a:pt x="6395601" y="218130"/>
                  <a:pt x="6398916" y="217410"/>
                  <a:pt x="6402088" y="217446"/>
                </a:cubicBezTo>
                <a:close/>
                <a:moveTo>
                  <a:pt x="4970801" y="215227"/>
                </a:moveTo>
                <a:cubicBezTo>
                  <a:pt x="4976408" y="213982"/>
                  <a:pt x="4979522" y="217717"/>
                  <a:pt x="4982015" y="220831"/>
                </a:cubicBezTo>
                <a:cubicBezTo>
                  <a:pt x="4990735" y="230793"/>
                  <a:pt x="4998835" y="240755"/>
                  <a:pt x="5014407" y="235774"/>
                </a:cubicBezTo>
                <a:cubicBezTo>
                  <a:pt x="5017524" y="235151"/>
                  <a:pt x="5019393" y="237642"/>
                  <a:pt x="5020638" y="240133"/>
                </a:cubicBezTo>
                <a:cubicBezTo>
                  <a:pt x="5027491" y="252586"/>
                  <a:pt x="5038704" y="262548"/>
                  <a:pt x="5048047" y="273133"/>
                </a:cubicBezTo>
                <a:cubicBezTo>
                  <a:pt x="5062377" y="289322"/>
                  <a:pt x="5070477" y="307379"/>
                  <a:pt x="5064868" y="329173"/>
                </a:cubicBezTo>
                <a:cubicBezTo>
                  <a:pt x="5063000" y="337889"/>
                  <a:pt x="5067984" y="343493"/>
                  <a:pt x="5072969" y="348475"/>
                </a:cubicBezTo>
                <a:cubicBezTo>
                  <a:pt x="5084182" y="360305"/>
                  <a:pt x="5083559" y="366532"/>
                  <a:pt x="5071098" y="375872"/>
                </a:cubicBezTo>
                <a:cubicBezTo>
                  <a:pt x="5057394" y="385211"/>
                  <a:pt x="5057394" y="385211"/>
                  <a:pt x="5068607" y="398909"/>
                </a:cubicBezTo>
                <a:cubicBezTo>
                  <a:pt x="5071098" y="402023"/>
                  <a:pt x="5072969" y="404513"/>
                  <a:pt x="5069230" y="408249"/>
                </a:cubicBezTo>
                <a:cubicBezTo>
                  <a:pt x="5056770" y="422570"/>
                  <a:pt x="5045556" y="436892"/>
                  <a:pt x="5032474" y="450590"/>
                </a:cubicBezTo>
                <a:cubicBezTo>
                  <a:pt x="5023131" y="461175"/>
                  <a:pt x="5011293" y="468024"/>
                  <a:pt x="4997588" y="471138"/>
                </a:cubicBezTo>
                <a:cubicBezTo>
                  <a:pt x="4988867" y="473628"/>
                  <a:pt x="4972048" y="496044"/>
                  <a:pt x="4971424" y="505383"/>
                </a:cubicBezTo>
                <a:cubicBezTo>
                  <a:pt x="4971424" y="508497"/>
                  <a:pt x="4971424" y="510987"/>
                  <a:pt x="4975163" y="512232"/>
                </a:cubicBezTo>
                <a:cubicBezTo>
                  <a:pt x="4994473" y="520950"/>
                  <a:pt x="5003819" y="537762"/>
                  <a:pt x="5011917" y="555819"/>
                </a:cubicBezTo>
                <a:cubicBezTo>
                  <a:pt x="5013786" y="559554"/>
                  <a:pt x="5015032" y="562668"/>
                  <a:pt x="5016902" y="565781"/>
                </a:cubicBezTo>
                <a:cubicBezTo>
                  <a:pt x="5023131" y="575744"/>
                  <a:pt x="5026246" y="584461"/>
                  <a:pt x="5021883" y="596915"/>
                </a:cubicBezTo>
                <a:cubicBezTo>
                  <a:pt x="5017524" y="609368"/>
                  <a:pt x="5024376" y="621820"/>
                  <a:pt x="5030606" y="633028"/>
                </a:cubicBezTo>
                <a:cubicBezTo>
                  <a:pt x="5033098" y="638632"/>
                  <a:pt x="5034343" y="642368"/>
                  <a:pt x="5029984" y="647971"/>
                </a:cubicBezTo>
                <a:lnTo>
                  <a:pt x="5014537" y="685550"/>
                </a:lnTo>
                <a:lnTo>
                  <a:pt x="5084787" y="676707"/>
                </a:lnTo>
                <a:cubicBezTo>
                  <a:pt x="5161517" y="670751"/>
                  <a:pt x="5238478" y="668919"/>
                  <a:pt x="5315437" y="672584"/>
                </a:cubicBezTo>
                <a:cubicBezTo>
                  <a:pt x="5507833" y="679914"/>
                  <a:pt x="5689240" y="734889"/>
                  <a:pt x="5870643" y="797194"/>
                </a:cubicBezTo>
                <a:cubicBezTo>
                  <a:pt x="6182146" y="905312"/>
                  <a:pt x="6477155" y="1044582"/>
                  <a:pt x="6737349" y="1249822"/>
                </a:cubicBezTo>
                <a:cubicBezTo>
                  <a:pt x="6812019" y="1309378"/>
                  <a:pt x="6882793" y="1372027"/>
                  <a:pt x="6949760" y="1437768"/>
                </a:cubicBezTo>
                <a:lnTo>
                  <a:pt x="7135575" y="1640186"/>
                </a:lnTo>
                <a:lnTo>
                  <a:pt x="7155702" y="1617195"/>
                </a:lnTo>
                <a:lnTo>
                  <a:pt x="7149127" y="1606185"/>
                </a:lnTo>
                <a:cubicBezTo>
                  <a:pt x="7144914" y="1605235"/>
                  <a:pt x="7139479" y="1607950"/>
                  <a:pt x="7132956" y="1613378"/>
                </a:cubicBezTo>
                <a:cubicBezTo>
                  <a:pt x="7124260" y="1620978"/>
                  <a:pt x="7119911" y="1618807"/>
                  <a:pt x="7119911" y="1607949"/>
                </a:cubicBezTo>
                <a:cubicBezTo>
                  <a:pt x="7119911" y="1601434"/>
                  <a:pt x="7122084" y="1593835"/>
                  <a:pt x="7112301" y="1592748"/>
                </a:cubicBezTo>
                <a:cubicBezTo>
                  <a:pt x="7090557" y="1588406"/>
                  <a:pt x="7081860" y="1573206"/>
                  <a:pt x="7082952" y="1553663"/>
                </a:cubicBezTo>
                <a:cubicBezTo>
                  <a:pt x="7084034" y="1539548"/>
                  <a:pt x="7079687" y="1533033"/>
                  <a:pt x="7069901" y="1527606"/>
                </a:cubicBezTo>
                <a:cubicBezTo>
                  <a:pt x="7069901" y="1523262"/>
                  <a:pt x="7069901" y="1518919"/>
                  <a:pt x="7069901" y="1514576"/>
                </a:cubicBezTo>
                <a:cubicBezTo>
                  <a:pt x="7080773" y="1508062"/>
                  <a:pt x="7084034" y="1496119"/>
                  <a:pt x="7080773" y="1485261"/>
                </a:cubicBezTo>
                <a:cubicBezTo>
                  <a:pt x="7075339" y="1465718"/>
                  <a:pt x="7081860" y="1450518"/>
                  <a:pt x="7095993" y="1437490"/>
                </a:cubicBezTo>
                <a:cubicBezTo>
                  <a:pt x="7101430" y="1432061"/>
                  <a:pt x="7106866" y="1427717"/>
                  <a:pt x="7109038" y="1420118"/>
                </a:cubicBezTo>
                <a:cubicBezTo>
                  <a:pt x="7111214" y="1408175"/>
                  <a:pt x="7117735" y="1401660"/>
                  <a:pt x="7129695" y="1402746"/>
                </a:cubicBezTo>
                <a:lnTo>
                  <a:pt x="7132509" y="1401258"/>
                </a:lnTo>
                <a:lnTo>
                  <a:pt x="7077965" y="1343957"/>
                </a:lnTo>
                <a:cubicBezTo>
                  <a:pt x="7055011" y="1322338"/>
                  <a:pt x="7031610" y="1300718"/>
                  <a:pt x="7011807" y="1277298"/>
                </a:cubicBezTo>
                <a:cubicBezTo>
                  <a:pt x="7001005" y="1262883"/>
                  <a:pt x="7001005" y="1273694"/>
                  <a:pt x="6990206" y="1266487"/>
                </a:cubicBezTo>
                <a:cubicBezTo>
                  <a:pt x="6972204" y="1248471"/>
                  <a:pt x="6965005" y="1237661"/>
                  <a:pt x="6957804" y="1226851"/>
                </a:cubicBezTo>
                <a:cubicBezTo>
                  <a:pt x="6943402" y="1212439"/>
                  <a:pt x="6936199" y="1216041"/>
                  <a:pt x="6921802" y="1205231"/>
                </a:cubicBezTo>
                <a:cubicBezTo>
                  <a:pt x="6911000" y="1190819"/>
                  <a:pt x="6900199" y="1176405"/>
                  <a:pt x="6889398" y="1161993"/>
                </a:cubicBezTo>
                <a:cubicBezTo>
                  <a:pt x="6889398" y="1161993"/>
                  <a:pt x="6889398" y="1161993"/>
                  <a:pt x="6896598" y="1154786"/>
                </a:cubicBezTo>
                <a:cubicBezTo>
                  <a:pt x="6889398" y="1147579"/>
                  <a:pt x="6878597" y="1136769"/>
                  <a:pt x="6867795" y="1129563"/>
                </a:cubicBezTo>
                <a:cubicBezTo>
                  <a:pt x="6867795" y="1129563"/>
                  <a:pt x="6867795" y="1129563"/>
                  <a:pt x="6867795" y="1133166"/>
                </a:cubicBezTo>
                <a:cubicBezTo>
                  <a:pt x="6871396" y="1133166"/>
                  <a:pt x="6874997" y="1136769"/>
                  <a:pt x="6871396" y="1136769"/>
                </a:cubicBezTo>
                <a:cubicBezTo>
                  <a:pt x="6871396" y="1136769"/>
                  <a:pt x="6867795" y="1136769"/>
                  <a:pt x="6867795" y="1136769"/>
                </a:cubicBezTo>
                <a:cubicBezTo>
                  <a:pt x="6867795" y="1140373"/>
                  <a:pt x="6878597" y="1147579"/>
                  <a:pt x="6871396" y="1147579"/>
                </a:cubicBezTo>
                <a:cubicBezTo>
                  <a:pt x="6856993" y="1140373"/>
                  <a:pt x="6860596" y="1136769"/>
                  <a:pt x="6849795" y="1129563"/>
                </a:cubicBezTo>
                <a:cubicBezTo>
                  <a:pt x="6849795" y="1129563"/>
                  <a:pt x="6849795" y="1129563"/>
                  <a:pt x="6846193" y="1129563"/>
                </a:cubicBezTo>
                <a:cubicBezTo>
                  <a:pt x="6846193" y="1129563"/>
                  <a:pt x="6846193" y="1129563"/>
                  <a:pt x="6846193" y="1125960"/>
                </a:cubicBezTo>
                <a:cubicBezTo>
                  <a:pt x="6842591" y="1125960"/>
                  <a:pt x="6838994" y="1122356"/>
                  <a:pt x="6838994" y="1122356"/>
                </a:cubicBezTo>
                <a:cubicBezTo>
                  <a:pt x="6838994" y="1118753"/>
                  <a:pt x="6838994" y="1118753"/>
                  <a:pt x="6838994" y="1118753"/>
                </a:cubicBezTo>
                <a:cubicBezTo>
                  <a:pt x="6828193" y="1115151"/>
                  <a:pt x="6810190" y="1104341"/>
                  <a:pt x="6795790" y="1093531"/>
                </a:cubicBezTo>
                <a:cubicBezTo>
                  <a:pt x="6781388" y="1079117"/>
                  <a:pt x="6770585" y="1068307"/>
                  <a:pt x="6770588" y="1061101"/>
                </a:cubicBezTo>
                <a:cubicBezTo>
                  <a:pt x="6766987" y="1061101"/>
                  <a:pt x="6766986" y="1057497"/>
                  <a:pt x="6766986" y="1057497"/>
                </a:cubicBezTo>
                <a:cubicBezTo>
                  <a:pt x="6763386" y="1057497"/>
                  <a:pt x="6759786" y="1053894"/>
                  <a:pt x="6759786" y="1050291"/>
                </a:cubicBezTo>
                <a:cubicBezTo>
                  <a:pt x="6759786" y="1050291"/>
                  <a:pt x="6759786" y="1050291"/>
                  <a:pt x="6763386" y="1050291"/>
                </a:cubicBezTo>
                <a:cubicBezTo>
                  <a:pt x="6766987" y="1053894"/>
                  <a:pt x="6766987" y="1053894"/>
                  <a:pt x="6766987" y="1053894"/>
                </a:cubicBezTo>
                <a:cubicBezTo>
                  <a:pt x="6766987" y="1053894"/>
                  <a:pt x="6766987" y="1053894"/>
                  <a:pt x="6770588" y="1053894"/>
                </a:cubicBezTo>
                <a:cubicBezTo>
                  <a:pt x="6756185" y="1043084"/>
                  <a:pt x="6756185" y="1046688"/>
                  <a:pt x="6745385" y="1039481"/>
                </a:cubicBezTo>
                <a:cubicBezTo>
                  <a:pt x="6745385" y="1039481"/>
                  <a:pt x="6748983" y="1043084"/>
                  <a:pt x="6748983" y="1043084"/>
                </a:cubicBezTo>
                <a:cubicBezTo>
                  <a:pt x="6748983" y="1043084"/>
                  <a:pt x="6748983" y="1043084"/>
                  <a:pt x="6745385" y="1043084"/>
                </a:cubicBezTo>
                <a:cubicBezTo>
                  <a:pt x="6745385" y="1043084"/>
                  <a:pt x="6745385" y="1043084"/>
                  <a:pt x="6741784" y="1043084"/>
                </a:cubicBezTo>
                <a:cubicBezTo>
                  <a:pt x="6741784" y="1043084"/>
                  <a:pt x="6748985" y="1046688"/>
                  <a:pt x="6745385" y="1050291"/>
                </a:cubicBezTo>
                <a:cubicBezTo>
                  <a:pt x="6734584" y="1043084"/>
                  <a:pt x="6723783" y="1035878"/>
                  <a:pt x="6727382" y="1032275"/>
                </a:cubicBezTo>
                <a:cubicBezTo>
                  <a:pt x="6727382" y="1032275"/>
                  <a:pt x="6723783" y="1032275"/>
                  <a:pt x="6723785" y="1028671"/>
                </a:cubicBezTo>
                <a:cubicBezTo>
                  <a:pt x="6723783" y="1025068"/>
                  <a:pt x="6720182" y="1025068"/>
                  <a:pt x="6720182" y="1025068"/>
                </a:cubicBezTo>
                <a:lnTo>
                  <a:pt x="6719746" y="1025507"/>
                </a:lnTo>
                <a:lnTo>
                  <a:pt x="6640974" y="963812"/>
                </a:lnTo>
                <a:cubicBezTo>
                  <a:pt x="6640974" y="963812"/>
                  <a:pt x="6637376" y="963812"/>
                  <a:pt x="6637376" y="960209"/>
                </a:cubicBezTo>
                <a:cubicBezTo>
                  <a:pt x="6633774" y="960209"/>
                  <a:pt x="6630173" y="956607"/>
                  <a:pt x="6630173" y="956607"/>
                </a:cubicBezTo>
                <a:cubicBezTo>
                  <a:pt x="6630173" y="956607"/>
                  <a:pt x="6630173" y="956607"/>
                  <a:pt x="6633772" y="956607"/>
                </a:cubicBezTo>
                <a:cubicBezTo>
                  <a:pt x="6622972" y="953002"/>
                  <a:pt x="6604972" y="945797"/>
                  <a:pt x="6597771" y="945797"/>
                </a:cubicBezTo>
                <a:cubicBezTo>
                  <a:pt x="6601371" y="945797"/>
                  <a:pt x="6601371" y="945797"/>
                  <a:pt x="6604972" y="949399"/>
                </a:cubicBezTo>
                <a:cubicBezTo>
                  <a:pt x="6604972" y="949399"/>
                  <a:pt x="6604972" y="953002"/>
                  <a:pt x="6604972" y="953002"/>
                </a:cubicBezTo>
                <a:cubicBezTo>
                  <a:pt x="6601371" y="953002"/>
                  <a:pt x="6601371" y="953002"/>
                  <a:pt x="6597771" y="949399"/>
                </a:cubicBezTo>
                <a:lnTo>
                  <a:pt x="6596462" y="949399"/>
                </a:lnTo>
                <a:lnTo>
                  <a:pt x="6594621" y="948048"/>
                </a:lnTo>
                <a:cubicBezTo>
                  <a:pt x="6593269" y="946698"/>
                  <a:pt x="6592371" y="945797"/>
                  <a:pt x="6590570" y="945797"/>
                </a:cubicBezTo>
                <a:cubicBezTo>
                  <a:pt x="6594172" y="945797"/>
                  <a:pt x="6594172" y="949399"/>
                  <a:pt x="6594172" y="949399"/>
                </a:cubicBezTo>
                <a:lnTo>
                  <a:pt x="6596462" y="949399"/>
                </a:lnTo>
                <a:lnTo>
                  <a:pt x="6601371" y="953002"/>
                </a:lnTo>
                <a:cubicBezTo>
                  <a:pt x="6554567" y="938589"/>
                  <a:pt x="6504164" y="898954"/>
                  <a:pt x="6457358" y="880937"/>
                </a:cubicBezTo>
                <a:cubicBezTo>
                  <a:pt x="6457358" y="877334"/>
                  <a:pt x="6442960" y="870128"/>
                  <a:pt x="6439357" y="866524"/>
                </a:cubicBezTo>
                <a:cubicBezTo>
                  <a:pt x="6439357" y="870128"/>
                  <a:pt x="6439357" y="870128"/>
                  <a:pt x="6432157" y="870127"/>
                </a:cubicBezTo>
                <a:cubicBezTo>
                  <a:pt x="6432157" y="870127"/>
                  <a:pt x="6432157" y="866524"/>
                  <a:pt x="6428556" y="866524"/>
                </a:cubicBezTo>
                <a:cubicBezTo>
                  <a:pt x="6424957" y="866524"/>
                  <a:pt x="6424957" y="862921"/>
                  <a:pt x="6421355" y="862922"/>
                </a:cubicBezTo>
                <a:cubicBezTo>
                  <a:pt x="6385352" y="848510"/>
                  <a:pt x="6378151" y="837699"/>
                  <a:pt x="6360150" y="826889"/>
                </a:cubicBezTo>
                <a:cubicBezTo>
                  <a:pt x="6360150" y="826889"/>
                  <a:pt x="6363751" y="826890"/>
                  <a:pt x="6363751" y="830492"/>
                </a:cubicBezTo>
                <a:cubicBezTo>
                  <a:pt x="6363751" y="830492"/>
                  <a:pt x="6363751" y="834095"/>
                  <a:pt x="6360149" y="834095"/>
                </a:cubicBezTo>
                <a:cubicBezTo>
                  <a:pt x="6360149" y="834095"/>
                  <a:pt x="6356551" y="830493"/>
                  <a:pt x="6356551" y="830493"/>
                </a:cubicBezTo>
                <a:cubicBezTo>
                  <a:pt x="6352949" y="830492"/>
                  <a:pt x="6352949" y="830492"/>
                  <a:pt x="6352949" y="830492"/>
                </a:cubicBezTo>
                <a:cubicBezTo>
                  <a:pt x="6343949" y="830492"/>
                  <a:pt x="6328646" y="825087"/>
                  <a:pt x="6316047" y="818331"/>
                </a:cubicBezTo>
                <a:lnTo>
                  <a:pt x="6310544" y="812943"/>
                </a:lnTo>
                <a:lnTo>
                  <a:pt x="6309341" y="813999"/>
                </a:lnTo>
                <a:cubicBezTo>
                  <a:pt x="6308383" y="814696"/>
                  <a:pt x="6307468" y="815088"/>
                  <a:pt x="6306727" y="814935"/>
                </a:cubicBezTo>
                <a:cubicBezTo>
                  <a:pt x="6305987" y="814783"/>
                  <a:pt x="6305418" y="814086"/>
                  <a:pt x="6305159" y="812605"/>
                </a:cubicBezTo>
                <a:cubicBezTo>
                  <a:pt x="6305159" y="811909"/>
                  <a:pt x="6304984" y="811212"/>
                  <a:pt x="6304635" y="810515"/>
                </a:cubicBezTo>
                <a:cubicBezTo>
                  <a:pt x="6304286" y="809644"/>
                  <a:pt x="6304286" y="808251"/>
                  <a:pt x="6303065" y="808076"/>
                </a:cubicBezTo>
                <a:cubicBezTo>
                  <a:pt x="6302019" y="808076"/>
                  <a:pt x="6301322" y="808947"/>
                  <a:pt x="6300800" y="809644"/>
                </a:cubicBezTo>
                <a:cubicBezTo>
                  <a:pt x="6298187" y="812605"/>
                  <a:pt x="6297141" y="812432"/>
                  <a:pt x="6295574" y="808774"/>
                </a:cubicBezTo>
                <a:cubicBezTo>
                  <a:pt x="6295224" y="807902"/>
                  <a:pt x="6295049" y="807206"/>
                  <a:pt x="6294527" y="806508"/>
                </a:cubicBezTo>
                <a:cubicBezTo>
                  <a:pt x="6293831" y="805464"/>
                  <a:pt x="6293131" y="804593"/>
                  <a:pt x="6291390" y="805289"/>
                </a:cubicBezTo>
                <a:cubicBezTo>
                  <a:pt x="6289824" y="806161"/>
                  <a:pt x="6289824" y="806857"/>
                  <a:pt x="6290170" y="808251"/>
                </a:cubicBezTo>
                <a:lnTo>
                  <a:pt x="6290462" y="810886"/>
                </a:lnTo>
                <a:lnTo>
                  <a:pt x="6276844" y="797338"/>
                </a:lnTo>
                <a:lnTo>
                  <a:pt x="6277624" y="796232"/>
                </a:lnTo>
                <a:cubicBezTo>
                  <a:pt x="6277971" y="794664"/>
                  <a:pt x="6277447" y="793619"/>
                  <a:pt x="6276056" y="792923"/>
                </a:cubicBezTo>
                <a:cubicBezTo>
                  <a:pt x="6275009" y="792400"/>
                  <a:pt x="6273961" y="792051"/>
                  <a:pt x="6272917" y="791529"/>
                </a:cubicBezTo>
                <a:lnTo>
                  <a:pt x="6272760" y="791213"/>
                </a:lnTo>
                <a:lnTo>
                  <a:pt x="6250789" y="784550"/>
                </a:lnTo>
                <a:cubicBezTo>
                  <a:pt x="6235039" y="779145"/>
                  <a:pt x="6219737" y="772839"/>
                  <a:pt x="6208935" y="765633"/>
                </a:cubicBezTo>
                <a:cubicBezTo>
                  <a:pt x="6217936" y="767434"/>
                  <a:pt x="6229637" y="769236"/>
                  <a:pt x="6242689" y="771938"/>
                </a:cubicBezTo>
                <a:lnTo>
                  <a:pt x="6266377" y="778566"/>
                </a:lnTo>
                <a:lnTo>
                  <a:pt x="6264029" y="773935"/>
                </a:lnTo>
                <a:cubicBezTo>
                  <a:pt x="6263157" y="773413"/>
                  <a:pt x="6261244" y="773588"/>
                  <a:pt x="6261589" y="772020"/>
                </a:cubicBezTo>
                <a:cubicBezTo>
                  <a:pt x="6261763" y="770452"/>
                  <a:pt x="6263334" y="770104"/>
                  <a:pt x="6264902" y="769930"/>
                </a:cubicBezTo>
                <a:cubicBezTo>
                  <a:pt x="6265075" y="769930"/>
                  <a:pt x="6265251" y="769930"/>
                  <a:pt x="6265423" y="769930"/>
                </a:cubicBezTo>
                <a:cubicBezTo>
                  <a:pt x="6269606" y="769233"/>
                  <a:pt x="6270828" y="767317"/>
                  <a:pt x="6268733" y="764008"/>
                </a:cubicBezTo>
                <a:cubicBezTo>
                  <a:pt x="6266820" y="760872"/>
                  <a:pt x="6267342" y="758433"/>
                  <a:pt x="6269085" y="755820"/>
                </a:cubicBezTo>
                <a:cubicBezTo>
                  <a:pt x="6271351" y="752336"/>
                  <a:pt x="6273092" y="748678"/>
                  <a:pt x="6272045" y="744324"/>
                </a:cubicBezTo>
                <a:cubicBezTo>
                  <a:pt x="6271523" y="742407"/>
                  <a:pt x="6273440" y="741537"/>
                  <a:pt x="6274660" y="741188"/>
                </a:cubicBezTo>
                <a:cubicBezTo>
                  <a:pt x="6279191" y="739621"/>
                  <a:pt x="6281283" y="736660"/>
                  <a:pt x="6281805" y="732131"/>
                </a:cubicBezTo>
                <a:cubicBezTo>
                  <a:pt x="6282155" y="729344"/>
                  <a:pt x="6283199" y="728822"/>
                  <a:pt x="6285989" y="730563"/>
                </a:cubicBezTo>
                <a:cubicBezTo>
                  <a:pt x="6291913" y="734221"/>
                  <a:pt x="6300627" y="731608"/>
                  <a:pt x="6303242" y="725511"/>
                </a:cubicBezTo>
                <a:cubicBezTo>
                  <a:pt x="6303765" y="724292"/>
                  <a:pt x="6304461" y="722725"/>
                  <a:pt x="6303242" y="721680"/>
                </a:cubicBezTo>
                <a:cubicBezTo>
                  <a:pt x="6302019" y="720634"/>
                  <a:pt x="6300278" y="720112"/>
                  <a:pt x="6298709" y="721157"/>
                </a:cubicBezTo>
                <a:cubicBezTo>
                  <a:pt x="6297665" y="721680"/>
                  <a:pt x="6296617" y="722551"/>
                  <a:pt x="6295574" y="723247"/>
                </a:cubicBezTo>
                <a:cubicBezTo>
                  <a:pt x="6294527" y="724119"/>
                  <a:pt x="6293482" y="724641"/>
                  <a:pt x="6292608" y="723596"/>
                </a:cubicBezTo>
                <a:cubicBezTo>
                  <a:pt x="6291566" y="722376"/>
                  <a:pt x="6292259" y="721331"/>
                  <a:pt x="6293131" y="720461"/>
                </a:cubicBezTo>
                <a:cubicBezTo>
                  <a:pt x="6293831" y="719589"/>
                  <a:pt x="6294876" y="718893"/>
                  <a:pt x="6295574" y="718195"/>
                </a:cubicBezTo>
                <a:cubicBezTo>
                  <a:pt x="6297141" y="716628"/>
                  <a:pt x="6298013" y="714537"/>
                  <a:pt x="6296444" y="712796"/>
                </a:cubicBezTo>
                <a:cubicBezTo>
                  <a:pt x="6295049" y="711402"/>
                  <a:pt x="6293131" y="712796"/>
                  <a:pt x="6291738" y="713841"/>
                </a:cubicBezTo>
                <a:cubicBezTo>
                  <a:pt x="6290517" y="714712"/>
                  <a:pt x="6289647" y="716280"/>
                  <a:pt x="6288080" y="716803"/>
                </a:cubicBezTo>
                <a:cubicBezTo>
                  <a:pt x="6285815" y="717673"/>
                  <a:pt x="6284420" y="717325"/>
                  <a:pt x="6284594" y="714537"/>
                </a:cubicBezTo>
                <a:cubicBezTo>
                  <a:pt x="6284769" y="710706"/>
                  <a:pt x="6286335" y="707570"/>
                  <a:pt x="6288427" y="704610"/>
                </a:cubicBezTo>
                <a:cubicBezTo>
                  <a:pt x="6291041" y="700777"/>
                  <a:pt x="6291217" y="698687"/>
                  <a:pt x="6288427" y="695029"/>
                </a:cubicBezTo>
                <a:cubicBezTo>
                  <a:pt x="6287556" y="693636"/>
                  <a:pt x="6286161" y="692416"/>
                  <a:pt x="6284943" y="691197"/>
                </a:cubicBezTo>
                <a:cubicBezTo>
                  <a:pt x="6284420" y="690674"/>
                  <a:pt x="6283547" y="690152"/>
                  <a:pt x="6283898" y="689280"/>
                </a:cubicBezTo>
                <a:cubicBezTo>
                  <a:pt x="6284245" y="688235"/>
                  <a:pt x="6285117" y="688061"/>
                  <a:pt x="6285815" y="688235"/>
                </a:cubicBezTo>
                <a:cubicBezTo>
                  <a:pt x="6288951" y="688933"/>
                  <a:pt x="6289647" y="687539"/>
                  <a:pt x="6289475" y="684752"/>
                </a:cubicBezTo>
                <a:cubicBezTo>
                  <a:pt x="6289298" y="681268"/>
                  <a:pt x="6291566" y="678829"/>
                  <a:pt x="6294004" y="676914"/>
                </a:cubicBezTo>
                <a:cubicBezTo>
                  <a:pt x="6295921" y="675346"/>
                  <a:pt x="6296096" y="674127"/>
                  <a:pt x="6294179" y="672733"/>
                </a:cubicBezTo>
                <a:cubicBezTo>
                  <a:pt x="6293131" y="672037"/>
                  <a:pt x="6292437" y="671339"/>
                  <a:pt x="6292785" y="669946"/>
                </a:cubicBezTo>
                <a:cubicBezTo>
                  <a:pt x="6293131" y="668030"/>
                  <a:pt x="6294527" y="668379"/>
                  <a:pt x="6295747" y="668030"/>
                </a:cubicBezTo>
                <a:cubicBezTo>
                  <a:pt x="6296444" y="667856"/>
                  <a:pt x="6297314" y="667856"/>
                  <a:pt x="6298187" y="667681"/>
                </a:cubicBezTo>
                <a:cubicBezTo>
                  <a:pt x="6302893" y="667159"/>
                  <a:pt x="6303937" y="664546"/>
                  <a:pt x="6301149" y="660540"/>
                </a:cubicBezTo>
                <a:cubicBezTo>
                  <a:pt x="6300800" y="660018"/>
                  <a:pt x="6300451" y="659669"/>
                  <a:pt x="6300278" y="659146"/>
                </a:cubicBezTo>
                <a:cubicBezTo>
                  <a:pt x="6299756" y="658101"/>
                  <a:pt x="6299407" y="656707"/>
                  <a:pt x="6300451" y="656011"/>
                </a:cubicBezTo>
                <a:cubicBezTo>
                  <a:pt x="6301322" y="655315"/>
                  <a:pt x="6302543" y="656011"/>
                  <a:pt x="6303242" y="656707"/>
                </a:cubicBezTo>
                <a:cubicBezTo>
                  <a:pt x="6303937" y="657405"/>
                  <a:pt x="6304461" y="658101"/>
                  <a:pt x="6304984" y="658973"/>
                </a:cubicBezTo>
                <a:cubicBezTo>
                  <a:pt x="6306030" y="660191"/>
                  <a:pt x="6307074" y="660540"/>
                  <a:pt x="6308469" y="659495"/>
                </a:cubicBezTo>
                <a:cubicBezTo>
                  <a:pt x="6311781" y="657230"/>
                  <a:pt x="6315442" y="656882"/>
                  <a:pt x="6319100" y="656707"/>
                </a:cubicBezTo>
                <a:cubicBezTo>
                  <a:pt x="6323458" y="656360"/>
                  <a:pt x="6327989" y="656882"/>
                  <a:pt x="6332346" y="655837"/>
                </a:cubicBezTo>
                <a:cubicBezTo>
                  <a:pt x="6333913" y="655488"/>
                  <a:pt x="6334783" y="656534"/>
                  <a:pt x="6335484" y="657405"/>
                </a:cubicBezTo>
                <a:cubicBezTo>
                  <a:pt x="6337921" y="660191"/>
                  <a:pt x="6340189" y="662978"/>
                  <a:pt x="6344544" y="661585"/>
                </a:cubicBezTo>
                <a:cubicBezTo>
                  <a:pt x="6345415" y="661410"/>
                  <a:pt x="6345940" y="662108"/>
                  <a:pt x="6346287" y="662804"/>
                </a:cubicBezTo>
                <a:cubicBezTo>
                  <a:pt x="6348203" y="666288"/>
                  <a:pt x="6351340" y="669075"/>
                  <a:pt x="6353955" y="672037"/>
                </a:cubicBezTo>
                <a:cubicBezTo>
                  <a:pt x="6357964" y="676565"/>
                  <a:pt x="6360230" y="681617"/>
                  <a:pt x="6358662" y="687713"/>
                </a:cubicBezTo>
                <a:cubicBezTo>
                  <a:pt x="6358136" y="690152"/>
                  <a:pt x="6359531" y="691719"/>
                  <a:pt x="6360927" y="693113"/>
                </a:cubicBezTo>
                <a:cubicBezTo>
                  <a:pt x="6364064" y="696423"/>
                  <a:pt x="6363888" y="698164"/>
                  <a:pt x="6360403" y="700777"/>
                </a:cubicBezTo>
                <a:cubicBezTo>
                  <a:pt x="6356568" y="703390"/>
                  <a:pt x="6356568" y="703390"/>
                  <a:pt x="6359706" y="707223"/>
                </a:cubicBezTo>
                <a:cubicBezTo>
                  <a:pt x="6360403" y="708093"/>
                  <a:pt x="6360927" y="708789"/>
                  <a:pt x="6359880" y="709834"/>
                </a:cubicBezTo>
                <a:cubicBezTo>
                  <a:pt x="6356393" y="713841"/>
                  <a:pt x="6353259" y="717848"/>
                  <a:pt x="6349597" y="721680"/>
                </a:cubicBezTo>
                <a:cubicBezTo>
                  <a:pt x="6346983" y="724641"/>
                  <a:pt x="6343675" y="726557"/>
                  <a:pt x="6339838" y="727428"/>
                </a:cubicBezTo>
                <a:cubicBezTo>
                  <a:pt x="6337399" y="728124"/>
                  <a:pt x="6332693" y="734395"/>
                  <a:pt x="6332518" y="737008"/>
                </a:cubicBezTo>
                <a:cubicBezTo>
                  <a:pt x="6332518" y="737879"/>
                  <a:pt x="6332518" y="738576"/>
                  <a:pt x="6333566" y="738924"/>
                </a:cubicBezTo>
                <a:cubicBezTo>
                  <a:pt x="6338967" y="741362"/>
                  <a:pt x="6341583" y="746065"/>
                  <a:pt x="6343847" y="751117"/>
                </a:cubicBezTo>
                <a:cubicBezTo>
                  <a:pt x="6344370" y="752162"/>
                  <a:pt x="6344718" y="753034"/>
                  <a:pt x="6345241" y="753904"/>
                </a:cubicBezTo>
                <a:cubicBezTo>
                  <a:pt x="6346983" y="756692"/>
                  <a:pt x="6347855" y="759130"/>
                  <a:pt x="6346636" y="762614"/>
                </a:cubicBezTo>
                <a:cubicBezTo>
                  <a:pt x="6345415" y="766098"/>
                  <a:pt x="6347335" y="769581"/>
                  <a:pt x="6349076" y="772716"/>
                </a:cubicBezTo>
                <a:cubicBezTo>
                  <a:pt x="6349774" y="774284"/>
                  <a:pt x="6350121" y="775329"/>
                  <a:pt x="6348902" y="776897"/>
                </a:cubicBezTo>
                <a:cubicBezTo>
                  <a:pt x="6344021" y="783517"/>
                  <a:pt x="6340364" y="790832"/>
                  <a:pt x="6339665" y="799367"/>
                </a:cubicBezTo>
                <a:cubicBezTo>
                  <a:pt x="6339487" y="800586"/>
                  <a:pt x="6339142" y="801109"/>
                  <a:pt x="6337921" y="800761"/>
                </a:cubicBezTo>
                <a:lnTo>
                  <a:pt x="6327385" y="805767"/>
                </a:lnTo>
                <a:lnTo>
                  <a:pt x="6338547" y="816079"/>
                </a:lnTo>
                <a:cubicBezTo>
                  <a:pt x="6338547" y="812475"/>
                  <a:pt x="6338547" y="812475"/>
                  <a:pt x="6342149" y="812475"/>
                </a:cubicBezTo>
                <a:cubicBezTo>
                  <a:pt x="6345750" y="816079"/>
                  <a:pt x="6352950" y="816080"/>
                  <a:pt x="6352949" y="819682"/>
                </a:cubicBezTo>
                <a:cubicBezTo>
                  <a:pt x="6352949" y="819682"/>
                  <a:pt x="6356551" y="819683"/>
                  <a:pt x="6356549" y="823285"/>
                </a:cubicBezTo>
                <a:cubicBezTo>
                  <a:pt x="6356549" y="823285"/>
                  <a:pt x="6356549" y="823285"/>
                  <a:pt x="6356551" y="819683"/>
                </a:cubicBezTo>
                <a:cubicBezTo>
                  <a:pt x="6363751" y="812476"/>
                  <a:pt x="6385352" y="826890"/>
                  <a:pt x="6410555" y="841303"/>
                </a:cubicBezTo>
                <a:cubicBezTo>
                  <a:pt x="6410555" y="841303"/>
                  <a:pt x="6410555" y="841303"/>
                  <a:pt x="6414155" y="841302"/>
                </a:cubicBezTo>
                <a:cubicBezTo>
                  <a:pt x="6414155" y="837699"/>
                  <a:pt x="6414155" y="837699"/>
                  <a:pt x="6417757" y="841302"/>
                </a:cubicBezTo>
                <a:cubicBezTo>
                  <a:pt x="6417757" y="841302"/>
                  <a:pt x="6421355" y="841302"/>
                  <a:pt x="6421355" y="841302"/>
                </a:cubicBezTo>
                <a:cubicBezTo>
                  <a:pt x="6421355" y="844904"/>
                  <a:pt x="6421355" y="844904"/>
                  <a:pt x="6421355" y="844904"/>
                </a:cubicBezTo>
                <a:cubicBezTo>
                  <a:pt x="6421355" y="844904"/>
                  <a:pt x="6421355" y="844904"/>
                  <a:pt x="6424958" y="841302"/>
                </a:cubicBezTo>
                <a:cubicBezTo>
                  <a:pt x="6432157" y="844904"/>
                  <a:pt x="6435755" y="841302"/>
                  <a:pt x="6453761" y="848508"/>
                </a:cubicBezTo>
                <a:cubicBezTo>
                  <a:pt x="6453760" y="841302"/>
                  <a:pt x="6432157" y="834095"/>
                  <a:pt x="6442960" y="830492"/>
                </a:cubicBezTo>
                <a:cubicBezTo>
                  <a:pt x="6446556" y="832294"/>
                  <a:pt x="6448359" y="832294"/>
                  <a:pt x="6450159" y="832294"/>
                </a:cubicBezTo>
                <a:lnTo>
                  <a:pt x="6453760" y="833194"/>
                </a:lnTo>
                <a:lnTo>
                  <a:pt x="6453761" y="834095"/>
                </a:lnTo>
                <a:cubicBezTo>
                  <a:pt x="6457356" y="834095"/>
                  <a:pt x="6457356" y="834095"/>
                  <a:pt x="6457356" y="834095"/>
                </a:cubicBezTo>
                <a:lnTo>
                  <a:pt x="6453760" y="833194"/>
                </a:lnTo>
                <a:lnTo>
                  <a:pt x="6453760" y="830492"/>
                </a:lnTo>
                <a:cubicBezTo>
                  <a:pt x="6453760" y="830492"/>
                  <a:pt x="6457358" y="830492"/>
                  <a:pt x="6457358" y="830492"/>
                </a:cubicBezTo>
                <a:cubicBezTo>
                  <a:pt x="6460959" y="830492"/>
                  <a:pt x="6460959" y="830492"/>
                  <a:pt x="6460959" y="830492"/>
                </a:cubicBezTo>
                <a:cubicBezTo>
                  <a:pt x="6464559" y="834095"/>
                  <a:pt x="6471759" y="837699"/>
                  <a:pt x="6478961" y="841302"/>
                </a:cubicBezTo>
                <a:cubicBezTo>
                  <a:pt x="6478961" y="841302"/>
                  <a:pt x="6482560" y="844904"/>
                  <a:pt x="6482560" y="844904"/>
                </a:cubicBezTo>
                <a:cubicBezTo>
                  <a:pt x="6482560" y="844904"/>
                  <a:pt x="6486164" y="844904"/>
                  <a:pt x="6489761" y="848508"/>
                </a:cubicBezTo>
                <a:cubicBezTo>
                  <a:pt x="6489761" y="848508"/>
                  <a:pt x="6493362" y="848508"/>
                  <a:pt x="6493362" y="852112"/>
                </a:cubicBezTo>
                <a:cubicBezTo>
                  <a:pt x="6489761" y="852112"/>
                  <a:pt x="6489761" y="852112"/>
                  <a:pt x="6486162" y="848508"/>
                </a:cubicBezTo>
                <a:cubicBezTo>
                  <a:pt x="6486162" y="848508"/>
                  <a:pt x="6482560" y="848508"/>
                  <a:pt x="6478959" y="844904"/>
                </a:cubicBezTo>
                <a:cubicBezTo>
                  <a:pt x="6486162" y="852112"/>
                  <a:pt x="6493362" y="855714"/>
                  <a:pt x="6496963" y="862921"/>
                </a:cubicBezTo>
                <a:cubicBezTo>
                  <a:pt x="6493362" y="866524"/>
                  <a:pt x="6482560" y="862921"/>
                  <a:pt x="6486164" y="873731"/>
                </a:cubicBezTo>
                <a:cubicBezTo>
                  <a:pt x="6540163" y="898954"/>
                  <a:pt x="6583371" y="916970"/>
                  <a:pt x="6633774" y="953002"/>
                </a:cubicBezTo>
                <a:cubicBezTo>
                  <a:pt x="6637376" y="953002"/>
                  <a:pt x="6637376" y="953002"/>
                  <a:pt x="6640974" y="956607"/>
                </a:cubicBezTo>
                <a:cubicBezTo>
                  <a:pt x="6644573" y="956607"/>
                  <a:pt x="6644573" y="960209"/>
                  <a:pt x="6644573" y="960209"/>
                </a:cubicBezTo>
                <a:cubicBezTo>
                  <a:pt x="6662578" y="967416"/>
                  <a:pt x="6684180" y="981829"/>
                  <a:pt x="6702181" y="996241"/>
                </a:cubicBezTo>
                <a:cubicBezTo>
                  <a:pt x="6720182" y="1003449"/>
                  <a:pt x="6748983" y="1017861"/>
                  <a:pt x="6774188" y="1039481"/>
                </a:cubicBezTo>
                <a:cubicBezTo>
                  <a:pt x="6802991" y="1057497"/>
                  <a:pt x="6828193" y="1079117"/>
                  <a:pt x="6842593" y="1093530"/>
                </a:cubicBezTo>
                <a:cubicBezTo>
                  <a:pt x="6874996" y="1118753"/>
                  <a:pt x="6911000" y="1147579"/>
                  <a:pt x="6943402" y="1172803"/>
                </a:cubicBezTo>
                <a:lnTo>
                  <a:pt x="6948504" y="1177734"/>
                </a:lnTo>
                <a:lnTo>
                  <a:pt x="6951854" y="1167214"/>
                </a:lnTo>
                <a:cubicBezTo>
                  <a:pt x="6953786" y="1165284"/>
                  <a:pt x="6955719" y="1163741"/>
                  <a:pt x="6956495" y="1161040"/>
                </a:cubicBezTo>
                <a:cubicBezTo>
                  <a:pt x="6957265" y="1156795"/>
                  <a:pt x="6959585" y="1154480"/>
                  <a:pt x="6963833" y="1154866"/>
                </a:cubicBezTo>
                <a:cubicBezTo>
                  <a:pt x="6966922" y="1154866"/>
                  <a:pt x="6969240" y="1152936"/>
                  <a:pt x="6970403" y="1151393"/>
                </a:cubicBezTo>
                <a:cubicBezTo>
                  <a:pt x="6976973" y="1142132"/>
                  <a:pt x="6986631" y="1147149"/>
                  <a:pt x="6994748" y="1145991"/>
                </a:cubicBezTo>
                <a:cubicBezTo>
                  <a:pt x="6998225" y="1145605"/>
                  <a:pt x="7005565" y="1143675"/>
                  <a:pt x="7007110" y="1146377"/>
                </a:cubicBezTo>
                <a:cubicBezTo>
                  <a:pt x="7011746" y="1154094"/>
                  <a:pt x="7023722" y="1151007"/>
                  <a:pt x="7026426" y="1161425"/>
                </a:cubicBezTo>
                <a:cubicBezTo>
                  <a:pt x="7027198" y="1164512"/>
                  <a:pt x="7032607" y="1166442"/>
                  <a:pt x="7027586" y="1170687"/>
                </a:cubicBezTo>
                <a:cubicBezTo>
                  <a:pt x="7026039" y="1171845"/>
                  <a:pt x="7026426" y="1174159"/>
                  <a:pt x="7027973" y="1174545"/>
                </a:cubicBezTo>
                <a:cubicBezTo>
                  <a:pt x="7034153" y="1176861"/>
                  <a:pt x="7033766" y="1180334"/>
                  <a:pt x="7029903" y="1184964"/>
                </a:cubicBezTo>
                <a:cubicBezTo>
                  <a:pt x="7028744" y="1186507"/>
                  <a:pt x="7030290" y="1188437"/>
                  <a:pt x="7031062" y="1189981"/>
                </a:cubicBezTo>
                <a:cubicBezTo>
                  <a:pt x="7032607" y="1192296"/>
                  <a:pt x="7032993" y="1194612"/>
                  <a:pt x="7030677" y="1196541"/>
                </a:cubicBezTo>
                <a:cubicBezTo>
                  <a:pt x="7028359" y="1198470"/>
                  <a:pt x="7028744" y="1200785"/>
                  <a:pt x="7027973" y="1203101"/>
                </a:cubicBezTo>
                <a:cubicBezTo>
                  <a:pt x="7026039" y="1208888"/>
                  <a:pt x="7023722" y="1216220"/>
                  <a:pt x="7019470" y="1218922"/>
                </a:cubicBezTo>
                <a:lnTo>
                  <a:pt x="6997569" y="1232784"/>
                </a:lnTo>
                <a:lnTo>
                  <a:pt x="7008208" y="1248471"/>
                </a:lnTo>
                <a:cubicBezTo>
                  <a:pt x="7004609" y="1244867"/>
                  <a:pt x="7001005" y="1241264"/>
                  <a:pt x="6997405" y="1237661"/>
                </a:cubicBezTo>
                <a:cubicBezTo>
                  <a:pt x="6997405" y="1237661"/>
                  <a:pt x="6997405" y="1237661"/>
                  <a:pt x="7001005" y="1244867"/>
                </a:cubicBezTo>
                <a:cubicBezTo>
                  <a:pt x="7004609" y="1244867"/>
                  <a:pt x="7004609" y="1248471"/>
                  <a:pt x="7004609" y="1248471"/>
                </a:cubicBezTo>
                <a:cubicBezTo>
                  <a:pt x="7001005" y="1248471"/>
                  <a:pt x="7001005" y="1248471"/>
                  <a:pt x="6997406" y="1244867"/>
                </a:cubicBezTo>
                <a:cubicBezTo>
                  <a:pt x="6997406" y="1244867"/>
                  <a:pt x="6997406" y="1244867"/>
                  <a:pt x="6993807" y="1244867"/>
                </a:cubicBezTo>
                <a:cubicBezTo>
                  <a:pt x="7019007" y="1270091"/>
                  <a:pt x="7047811" y="1298916"/>
                  <a:pt x="7076615" y="1320535"/>
                </a:cubicBezTo>
                <a:cubicBezTo>
                  <a:pt x="7082016" y="1333147"/>
                  <a:pt x="7092814" y="1347560"/>
                  <a:pt x="7104966" y="1362874"/>
                </a:cubicBezTo>
                <a:lnTo>
                  <a:pt x="7133764" y="1400593"/>
                </a:lnTo>
                <a:lnTo>
                  <a:pt x="7148176" y="1392974"/>
                </a:lnTo>
                <a:cubicBezTo>
                  <a:pt x="7166654" y="1366917"/>
                  <a:pt x="7193833" y="1381032"/>
                  <a:pt x="7216664" y="1377774"/>
                </a:cubicBezTo>
                <a:cubicBezTo>
                  <a:pt x="7226446" y="1376688"/>
                  <a:pt x="7247104" y="1371260"/>
                  <a:pt x="7251450" y="1378861"/>
                </a:cubicBezTo>
                <a:cubicBezTo>
                  <a:pt x="7264496" y="1400574"/>
                  <a:pt x="7298195" y="1391889"/>
                  <a:pt x="7305807" y="1421204"/>
                </a:cubicBezTo>
                <a:cubicBezTo>
                  <a:pt x="7307981" y="1429890"/>
                  <a:pt x="7323200" y="1435318"/>
                  <a:pt x="7309068" y="1447261"/>
                </a:cubicBezTo>
                <a:lnTo>
                  <a:pt x="7309326" y="1449835"/>
                </a:lnTo>
                <a:lnTo>
                  <a:pt x="7350188" y="1406717"/>
                </a:lnTo>
                <a:cubicBezTo>
                  <a:pt x="7395815" y="1360304"/>
                  <a:pt x="7443866" y="1316358"/>
                  <a:pt x="7498986" y="1279882"/>
                </a:cubicBezTo>
                <a:lnTo>
                  <a:pt x="7534700" y="1257005"/>
                </a:lnTo>
                <a:lnTo>
                  <a:pt x="7527867" y="1250208"/>
                </a:lnTo>
                <a:lnTo>
                  <a:pt x="7528782" y="1248911"/>
                </a:lnTo>
                <a:cubicBezTo>
                  <a:pt x="7529190" y="1247071"/>
                  <a:pt x="7528588" y="1245844"/>
                  <a:pt x="7526944" y="1245027"/>
                </a:cubicBezTo>
                <a:cubicBezTo>
                  <a:pt x="7525715" y="1244414"/>
                  <a:pt x="7524499" y="1244005"/>
                  <a:pt x="7523274" y="1243392"/>
                </a:cubicBezTo>
                <a:cubicBezTo>
                  <a:pt x="7521221" y="1242370"/>
                  <a:pt x="7520400" y="1240940"/>
                  <a:pt x="7520810" y="1238486"/>
                </a:cubicBezTo>
                <a:cubicBezTo>
                  <a:pt x="7522041" y="1231129"/>
                  <a:pt x="7519385" y="1226019"/>
                  <a:pt x="7512842" y="1222749"/>
                </a:cubicBezTo>
                <a:cubicBezTo>
                  <a:pt x="7511825" y="1222136"/>
                  <a:pt x="7509573" y="1222340"/>
                  <a:pt x="7509977" y="1220502"/>
                </a:cubicBezTo>
                <a:cubicBezTo>
                  <a:pt x="7510185" y="1218662"/>
                  <a:pt x="7512021" y="1218253"/>
                  <a:pt x="7513857" y="1218048"/>
                </a:cubicBezTo>
                <a:cubicBezTo>
                  <a:pt x="7514073" y="1218048"/>
                  <a:pt x="7514268" y="1218048"/>
                  <a:pt x="7514485" y="1218048"/>
                </a:cubicBezTo>
                <a:cubicBezTo>
                  <a:pt x="7519385" y="1217232"/>
                  <a:pt x="7520810" y="1214983"/>
                  <a:pt x="7518364" y="1211100"/>
                </a:cubicBezTo>
                <a:cubicBezTo>
                  <a:pt x="7516110" y="1207421"/>
                  <a:pt x="7516732" y="1204560"/>
                  <a:pt x="7518766" y="1201495"/>
                </a:cubicBezTo>
                <a:cubicBezTo>
                  <a:pt x="7521433" y="1197407"/>
                  <a:pt x="7523468" y="1193115"/>
                  <a:pt x="7522241" y="1188005"/>
                </a:cubicBezTo>
                <a:cubicBezTo>
                  <a:pt x="7521631" y="1185757"/>
                  <a:pt x="7523877" y="1184735"/>
                  <a:pt x="7525310" y="1184326"/>
                </a:cubicBezTo>
                <a:cubicBezTo>
                  <a:pt x="7530632" y="1182488"/>
                  <a:pt x="7533079" y="1179012"/>
                  <a:pt x="7533699" y="1173699"/>
                </a:cubicBezTo>
                <a:cubicBezTo>
                  <a:pt x="7534101" y="1170429"/>
                  <a:pt x="7535324" y="1169816"/>
                  <a:pt x="7538609" y="1171859"/>
                </a:cubicBezTo>
                <a:cubicBezTo>
                  <a:pt x="7545562" y="1176151"/>
                  <a:pt x="7555778" y="1173086"/>
                  <a:pt x="7558845" y="1165933"/>
                </a:cubicBezTo>
                <a:cubicBezTo>
                  <a:pt x="7559455" y="1164502"/>
                  <a:pt x="7560275" y="1162663"/>
                  <a:pt x="7558845" y="1161436"/>
                </a:cubicBezTo>
                <a:cubicBezTo>
                  <a:pt x="7557421" y="1160209"/>
                  <a:pt x="7555366" y="1159596"/>
                  <a:pt x="7553535" y="1160823"/>
                </a:cubicBezTo>
                <a:cubicBezTo>
                  <a:pt x="7552298" y="1161436"/>
                  <a:pt x="7551069" y="1162458"/>
                  <a:pt x="7549843" y="1163276"/>
                </a:cubicBezTo>
                <a:cubicBezTo>
                  <a:pt x="7548626" y="1164297"/>
                  <a:pt x="7547401" y="1164910"/>
                  <a:pt x="7546376" y="1163684"/>
                </a:cubicBezTo>
                <a:cubicBezTo>
                  <a:pt x="7545152" y="1162254"/>
                  <a:pt x="7545967" y="1161027"/>
                  <a:pt x="7546988" y="1160005"/>
                </a:cubicBezTo>
                <a:cubicBezTo>
                  <a:pt x="7547809" y="1158984"/>
                  <a:pt x="7549040" y="1158166"/>
                  <a:pt x="7549843" y="1157348"/>
                </a:cubicBezTo>
                <a:cubicBezTo>
                  <a:pt x="7551696" y="1155510"/>
                  <a:pt x="7552712" y="1153056"/>
                  <a:pt x="7550877" y="1151013"/>
                </a:cubicBezTo>
                <a:cubicBezTo>
                  <a:pt x="7549231" y="1149378"/>
                  <a:pt x="7546988" y="1151013"/>
                  <a:pt x="7545341" y="1152239"/>
                </a:cubicBezTo>
                <a:cubicBezTo>
                  <a:pt x="7543918" y="1153261"/>
                  <a:pt x="7542899" y="1155101"/>
                  <a:pt x="7541048" y="1155713"/>
                </a:cubicBezTo>
                <a:cubicBezTo>
                  <a:pt x="7538392" y="1156735"/>
                  <a:pt x="7536767" y="1156326"/>
                  <a:pt x="7536967" y="1153056"/>
                </a:cubicBezTo>
                <a:cubicBezTo>
                  <a:pt x="7537167" y="1148560"/>
                  <a:pt x="7539019" y="1144881"/>
                  <a:pt x="7541460" y="1141407"/>
                </a:cubicBezTo>
                <a:cubicBezTo>
                  <a:pt x="7544526" y="1136910"/>
                  <a:pt x="7544745" y="1134458"/>
                  <a:pt x="7541460" y="1130166"/>
                </a:cubicBezTo>
                <a:cubicBezTo>
                  <a:pt x="7540443" y="1128531"/>
                  <a:pt x="7538803" y="1127101"/>
                  <a:pt x="7537376" y="1125670"/>
                </a:cubicBezTo>
                <a:cubicBezTo>
                  <a:pt x="7536767" y="1125056"/>
                  <a:pt x="7535733" y="1124444"/>
                  <a:pt x="7536141" y="1123422"/>
                </a:cubicBezTo>
                <a:cubicBezTo>
                  <a:pt x="7536552" y="1122195"/>
                  <a:pt x="7537576" y="1121991"/>
                  <a:pt x="7538392" y="1122195"/>
                </a:cubicBezTo>
                <a:cubicBezTo>
                  <a:pt x="7542087" y="1123013"/>
                  <a:pt x="7542899" y="1121378"/>
                  <a:pt x="7542687" y="1118108"/>
                </a:cubicBezTo>
                <a:cubicBezTo>
                  <a:pt x="7542496" y="1114020"/>
                  <a:pt x="7545152" y="1111159"/>
                  <a:pt x="7548005" y="1108910"/>
                </a:cubicBezTo>
                <a:cubicBezTo>
                  <a:pt x="7550254" y="1107072"/>
                  <a:pt x="7550466" y="1105640"/>
                  <a:pt x="7548220" y="1104006"/>
                </a:cubicBezTo>
                <a:cubicBezTo>
                  <a:pt x="7546988" y="1103188"/>
                  <a:pt x="7546165" y="1102371"/>
                  <a:pt x="7546575" y="1100736"/>
                </a:cubicBezTo>
                <a:cubicBezTo>
                  <a:pt x="7546988" y="1098487"/>
                  <a:pt x="7548626" y="1098896"/>
                  <a:pt x="7550056" y="1098487"/>
                </a:cubicBezTo>
                <a:cubicBezTo>
                  <a:pt x="7550877" y="1098283"/>
                  <a:pt x="7551890" y="1098283"/>
                  <a:pt x="7552912" y="1098079"/>
                </a:cubicBezTo>
                <a:cubicBezTo>
                  <a:pt x="7558434" y="1097465"/>
                  <a:pt x="7559672" y="1094400"/>
                  <a:pt x="7556386" y="1089699"/>
                </a:cubicBezTo>
                <a:cubicBezTo>
                  <a:pt x="7555976" y="1089087"/>
                  <a:pt x="7555570" y="1088678"/>
                  <a:pt x="7555366" y="1088064"/>
                </a:cubicBezTo>
                <a:cubicBezTo>
                  <a:pt x="7554764" y="1086838"/>
                  <a:pt x="7554354" y="1085203"/>
                  <a:pt x="7555570" y="1084386"/>
                </a:cubicBezTo>
                <a:cubicBezTo>
                  <a:pt x="7556602" y="1083568"/>
                  <a:pt x="7558024" y="1084386"/>
                  <a:pt x="7558845" y="1085203"/>
                </a:cubicBezTo>
                <a:cubicBezTo>
                  <a:pt x="7559672" y="1086020"/>
                  <a:pt x="7560275" y="1086838"/>
                  <a:pt x="7560900" y="1087860"/>
                </a:cubicBezTo>
                <a:cubicBezTo>
                  <a:pt x="7562119" y="1089291"/>
                  <a:pt x="7563341" y="1089699"/>
                  <a:pt x="7564981" y="1088473"/>
                </a:cubicBezTo>
                <a:cubicBezTo>
                  <a:pt x="7568875" y="1085816"/>
                  <a:pt x="7573170" y="1085408"/>
                  <a:pt x="7577466" y="1085203"/>
                </a:cubicBezTo>
                <a:cubicBezTo>
                  <a:pt x="7582565" y="1084795"/>
                  <a:pt x="7587878" y="1085408"/>
                  <a:pt x="7592997" y="1084181"/>
                </a:cubicBezTo>
                <a:cubicBezTo>
                  <a:pt x="7594831" y="1083772"/>
                  <a:pt x="7595870" y="1084999"/>
                  <a:pt x="7596671" y="1086020"/>
                </a:cubicBezTo>
                <a:cubicBezTo>
                  <a:pt x="7599547" y="1089291"/>
                  <a:pt x="7602199" y="1092561"/>
                  <a:pt x="7607318" y="1090925"/>
                </a:cubicBezTo>
                <a:cubicBezTo>
                  <a:pt x="7608334" y="1090721"/>
                  <a:pt x="7608941" y="1091539"/>
                  <a:pt x="7609352" y="1092357"/>
                </a:cubicBezTo>
                <a:cubicBezTo>
                  <a:pt x="7611614" y="1096444"/>
                  <a:pt x="7615296" y="1099714"/>
                  <a:pt x="7618364" y="1103188"/>
                </a:cubicBezTo>
                <a:cubicBezTo>
                  <a:pt x="7623071" y="1108503"/>
                  <a:pt x="7625728" y="1114429"/>
                  <a:pt x="7623885" y="1121582"/>
                </a:cubicBezTo>
                <a:cubicBezTo>
                  <a:pt x="7623259" y="1124444"/>
                  <a:pt x="7624907" y="1126283"/>
                  <a:pt x="7626549" y="1127918"/>
                </a:cubicBezTo>
                <a:cubicBezTo>
                  <a:pt x="7630219" y="1131802"/>
                  <a:pt x="7630021" y="1133845"/>
                  <a:pt x="7625918" y="1136910"/>
                </a:cubicBezTo>
                <a:cubicBezTo>
                  <a:pt x="7621433" y="1139976"/>
                  <a:pt x="7621433" y="1139976"/>
                  <a:pt x="7625103" y="1144472"/>
                </a:cubicBezTo>
                <a:cubicBezTo>
                  <a:pt x="7625918" y="1145494"/>
                  <a:pt x="7626549" y="1146312"/>
                  <a:pt x="7625317" y="1147539"/>
                </a:cubicBezTo>
                <a:cubicBezTo>
                  <a:pt x="7621216" y="1152239"/>
                  <a:pt x="7617536" y="1156940"/>
                  <a:pt x="7613239" y="1161436"/>
                </a:cubicBezTo>
                <a:cubicBezTo>
                  <a:pt x="7610170" y="1164910"/>
                  <a:pt x="7606284" y="1167159"/>
                  <a:pt x="7601786" y="1168180"/>
                </a:cubicBezTo>
                <a:cubicBezTo>
                  <a:pt x="7598933" y="1168998"/>
                  <a:pt x="7593412" y="1176356"/>
                  <a:pt x="7593194" y="1179421"/>
                </a:cubicBezTo>
                <a:cubicBezTo>
                  <a:pt x="7593194" y="1180443"/>
                  <a:pt x="7593194" y="1181261"/>
                  <a:pt x="7594422" y="1181670"/>
                </a:cubicBezTo>
                <a:cubicBezTo>
                  <a:pt x="7600779" y="1184531"/>
                  <a:pt x="7603846" y="1190049"/>
                  <a:pt x="7606502" y="1195976"/>
                </a:cubicBezTo>
                <a:cubicBezTo>
                  <a:pt x="7607100" y="1197203"/>
                  <a:pt x="7607511" y="1198225"/>
                  <a:pt x="7608139" y="1199246"/>
                </a:cubicBezTo>
                <a:lnTo>
                  <a:pt x="7609682" y="1208978"/>
                </a:lnTo>
                <a:lnTo>
                  <a:pt x="7711936" y="1143485"/>
                </a:lnTo>
                <a:cubicBezTo>
                  <a:pt x="7926513" y="1009986"/>
                  <a:pt x="8147376" y="887789"/>
                  <a:pt x="8386838" y="800356"/>
                </a:cubicBezTo>
                <a:cubicBezTo>
                  <a:pt x="8470729" y="769426"/>
                  <a:pt x="8556102" y="744523"/>
                  <a:pt x="8642502" y="723473"/>
                </a:cubicBezTo>
                <a:lnTo>
                  <a:pt x="8655782" y="720746"/>
                </a:lnTo>
                <a:lnTo>
                  <a:pt x="8652892" y="715079"/>
                </a:lnTo>
                <a:cubicBezTo>
                  <a:pt x="8651129" y="712754"/>
                  <a:pt x="8649031" y="710710"/>
                  <a:pt x="8647600" y="710301"/>
                </a:cubicBezTo>
                <a:cubicBezTo>
                  <a:pt x="8643102" y="709280"/>
                  <a:pt x="8639217" y="707031"/>
                  <a:pt x="8636152" y="703557"/>
                </a:cubicBezTo>
                <a:cubicBezTo>
                  <a:pt x="8631855" y="699061"/>
                  <a:pt x="8628176" y="694360"/>
                  <a:pt x="8624086" y="689660"/>
                </a:cubicBezTo>
                <a:cubicBezTo>
                  <a:pt x="8622859" y="688433"/>
                  <a:pt x="8623472" y="687615"/>
                  <a:pt x="8624289" y="686593"/>
                </a:cubicBezTo>
                <a:cubicBezTo>
                  <a:pt x="8627970" y="682097"/>
                  <a:pt x="8627970" y="682097"/>
                  <a:pt x="8623472" y="679031"/>
                </a:cubicBezTo>
                <a:cubicBezTo>
                  <a:pt x="8619382" y="675966"/>
                  <a:pt x="8619178" y="673923"/>
                  <a:pt x="8622859" y="670039"/>
                </a:cubicBezTo>
                <a:cubicBezTo>
                  <a:pt x="8624496" y="668404"/>
                  <a:pt x="8626131" y="666565"/>
                  <a:pt x="8625520" y="663703"/>
                </a:cubicBezTo>
                <a:cubicBezTo>
                  <a:pt x="8623676" y="656550"/>
                  <a:pt x="8626333" y="650623"/>
                  <a:pt x="8631040" y="645309"/>
                </a:cubicBezTo>
                <a:cubicBezTo>
                  <a:pt x="8634103" y="641835"/>
                  <a:pt x="8637786" y="638565"/>
                  <a:pt x="8640035" y="634477"/>
                </a:cubicBezTo>
                <a:cubicBezTo>
                  <a:pt x="8640444" y="633660"/>
                  <a:pt x="8641058" y="632842"/>
                  <a:pt x="8642079" y="633046"/>
                </a:cubicBezTo>
                <a:cubicBezTo>
                  <a:pt x="8647192" y="634682"/>
                  <a:pt x="8649851" y="631412"/>
                  <a:pt x="8652713" y="628141"/>
                </a:cubicBezTo>
                <a:cubicBezTo>
                  <a:pt x="8653530" y="627120"/>
                  <a:pt x="8654553" y="625893"/>
                  <a:pt x="8656393" y="626302"/>
                </a:cubicBezTo>
                <a:cubicBezTo>
                  <a:pt x="8661506" y="627529"/>
                  <a:pt x="8666822" y="626915"/>
                  <a:pt x="8671936" y="627324"/>
                </a:cubicBezTo>
                <a:cubicBezTo>
                  <a:pt x="8676228" y="627529"/>
                  <a:pt x="8680526" y="627937"/>
                  <a:pt x="8684410" y="630594"/>
                </a:cubicBezTo>
                <a:cubicBezTo>
                  <a:pt x="8686044" y="631820"/>
                  <a:pt x="8687272" y="631412"/>
                  <a:pt x="8688500" y="629981"/>
                </a:cubicBezTo>
                <a:cubicBezTo>
                  <a:pt x="8689114" y="628959"/>
                  <a:pt x="8689727" y="628141"/>
                  <a:pt x="8690544" y="627324"/>
                </a:cubicBezTo>
                <a:cubicBezTo>
                  <a:pt x="8691364" y="626507"/>
                  <a:pt x="8692794" y="625689"/>
                  <a:pt x="8693816" y="626507"/>
                </a:cubicBezTo>
                <a:cubicBezTo>
                  <a:pt x="8695042" y="627324"/>
                  <a:pt x="8694634" y="628959"/>
                  <a:pt x="8694021" y="630185"/>
                </a:cubicBezTo>
                <a:cubicBezTo>
                  <a:pt x="8693816" y="630799"/>
                  <a:pt x="8693406" y="631208"/>
                  <a:pt x="8692999" y="631820"/>
                </a:cubicBezTo>
                <a:cubicBezTo>
                  <a:pt x="8689727" y="636521"/>
                  <a:pt x="8690954" y="639586"/>
                  <a:pt x="8696476" y="640199"/>
                </a:cubicBezTo>
                <a:cubicBezTo>
                  <a:pt x="8697496" y="640404"/>
                  <a:pt x="8698520" y="640404"/>
                  <a:pt x="8699338" y="640608"/>
                </a:cubicBezTo>
                <a:cubicBezTo>
                  <a:pt x="8700770" y="641017"/>
                  <a:pt x="8702406" y="640608"/>
                  <a:pt x="8702815" y="642857"/>
                </a:cubicBezTo>
                <a:cubicBezTo>
                  <a:pt x="8703224" y="644491"/>
                  <a:pt x="8702406" y="645309"/>
                  <a:pt x="8701178" y="646127"/>
                </a:cubicBezTo>
                <a:cubicBezTo>
                  <a:pt x="8698928" y="647761"/>
                  <a:pt x="8699133" y="649192"/>
                  <a:pt x="8701383" y="651031"/>
                </a:cubicBezTo>
                <a:cubicBezTo>
                  <a:pt x="8704245" y="653280"/>
                  <a:pt x="8706902" y="656141"/>
                  <a:pt x="8706698" y="660229"/>
                </a:cubicBezTo>
                <a:cubicBezTo>
                  <a:pt x="8706494" y="663499"/>
                  <a:pt x="8707312" y="665134"/>
                  <a:pt x="8710994" y="664316"/>
                </a:cubicBezTo>
                <a:cubicBezTo>
                  <a:pt x="8711812" y="664112"/>
                  <a:pt x="8712834" y="664316"/>
                  <a:pt x="8713242" y="665543"/>
                </a:cubicBezTo>
                <a:cubicBezTo>
                  <a:pt x="8713652" y="666565"/>
                  <a:pt x="8712630" y="667177"/>
                  <a:pt x="8712016" y="667791"/>
                </a:cubicBezTo>
                <a:cubicBezTo>
                  <a:pt x="8710586" y="669222"/>
                  <a:pt x="8708948" y="670652"/>
                  <a:pt x="8707926" y="672287"/>
                </a:cubicBezTo>
                <a:cubicBezTo>
                  <a:pt x="8704655" y="676579"/>
                  <a:pt x="8704860" y="679031"/>
                  <a:pt x="8707926" y="683528"/>
                </a:cubicBezTo>
                <a:cubicBezTo>
                  <a:pt x="8710380" y="687002"/>
                  <a:pt x="8712220" y="690681"/>
                  <a:pt x="8712426" y="695177"/>
                </a:cubicBezTo>
                <a:cubicBezTo>
                  <a:pt x="8712630" y="698447"/>
                  <a:pt x="8710994" y="698856"/>
                  <a:pt x="8708336" y="697834"/>
                </a:cubicBezTo>
                <a:cubicBezTo>
                  <a:pt x="8706494" y="697222"/>
                  <a:pt x="8705472" y="695382"/>
                  <a:pt x="8704040" y="694360"/>
                </a:cubicBezTo>
                <a:cubicBezTo>
                  <a:pt x="8702406" y="693134"/>
                  <a:pt x="8700156" y="691499"/>
                  <a:pt x="8698520" y="693134"/>
                </a:cubicBezTo>
                <a:cubicBezTo>
                  <a:pt x="8696678" y="695177"/>
                  <a:pt x="8697702" y="697631"/>
                  <a:pt x="8699543" y="699469"/>
                </a:cubicBezTo>
                <a:cubicBezTo>
                  <a:pt x="8700361" y="700287"/>
                  <a:pt x="8701588" y="701105"/>
                  <a:pt x="8702406" y="702126"/>
                </a:cubicBezTo>
                <a:cubicBezTo>
                  <a:pt x="8703428" y="703148"/>
                  <a:pt x="8704245" y="704375"/>
                  <a:pt x="8703020" y="705805"/>
                </a:cubicBezTo>
                <a:cubicBezTo>
                  <a:pt x="8701998" y="707031"/>
                  <a:pt x="8700770" y="706418"/>
                  <a:pt x="8699543" y="705397"/>
                </a:cubicBezTo>
                <a:cubicBezTo>
                  <a:pt x="8698316" y="704579"/>
                  <a:pt x="8697088" y="703557"/>
                  <a:pt x="8695861" y="702944"/>
                </a:cubicBezTo>
                <a:cubicBezTo>
                  <a:pt x="8694021" y="701717"/>
                  <a:pt x="8691977" y="702330"/>
                  <a:pt x="8690544" y="703557"/>
                </a:cubicBezTo>
                <a:cubicBezTo>
                  <a:pt x="8689114" y="704784"/>
                  <a:pt x="8689932" y="706622"/>
                  <a:pt x="8690544" y="708053"/>
                </a:cubicBezTo>
                <a:lnTo>
                  <a:pt x="8695871" y="712514"/>
                </a:lnTo>
                <a:lnTo>
                  <a:pt x="8833254" y="684302"/>
                </a:lnTo>
                <a:lnTo>
                  <a:pt x="8834152" y="681882"/>
                </a:lnTo>
                <a:cubicBezTo>
                  <a:pt x="8832220" y="674936"/>
                  <a:pt x="8834538" y="669534"/>
                  <a:pt x="8839562" y="664903"/>
                </a:cubicBezTo>
                <a:cubicBezTo>
                  <a:pt x="8841492" y="662974"/>
                  <a:pt x="8843426" y="661430"/>
                  <a:pt x="8844197" y="658730"/>
                </a:cubicBezTo>
                <a:cubicBezTo>
                  <a:pt x="8844971" y="654485"/>
                  <a:pt x="8847289" y="652169"/>
                  <a:pt x="8851540" y="652555"/>
                </a:cubicBezTo>
                <a:cubicBezTo>
                  <a:pt x="8854629" y="652555"/>
                  <a:pt x="8856948" y="650626"/>
                  <a:pt x="8858108" y="649082"/>
                </a:cubicBezTo>
                <a:cubicBezTo>
                  <a:pt x="8864676" y="639821"/>
                  <a:pt x="8874334" y="644838"/>
                  <a:pt x="8882448" y="643680"/>
                </a:cubicBezTo>
                <a:cubicBezTo>
                  <a:pt x="8885927" y="643294"/>
                  <a:pt x="8893267" y="641365"/>
                  <a:pt x="8894812" y="644066"/>
                </a:cubicBezTo>
                <a:cubicBezTo>
                  <a:pt x="8899448" y="651783"/>
                  <a:pt x="8911426" y="648696"/>
                  <a:pt x="8914130" y="659115"/>
                </a:cubicBezTo>
                <a:lnTo>
                  <a:pt x="8915251" y="668076"/>
                </a:lnTo>
                <a:lnTo>
                  <a:pt x="9085203" y="642648"/>
                </a:lnTo>
                <a:cubicBezTo>
                  <a:pt x="9097801" y="641352"/>
                  <a:pt x="9110955" y="640339"/>
                  <a:pt x="9124174" y="640237"/>
                </a:cubicBezTo>
                <a:lnTo>
                  <a:pt x="9136268" y="641172"/>
                </a:lnTo>
                <a:lnTo>
                  <a:pt x="9136283" y="641088"/>
                </a:lnTo>
                <a:cubicBezTo>
                  <a:pt x="9137356" y="640820"/>
                  <a:pt x="9137625" y="639212"/>
                  <a:pt x="9136550" y="638409"/>
                </a:cubicBezTo>
                <a:cubicBezTo>
                  <a:pt x="9133062" y="635460"/>
                  <a:pt x="9136819" y="634120"/>
                  <a:pt x="9137356" y="631976"/>
                </a:cubicBezTo>
                <a:cubicBezTo>
                  <a:pt x="9139235" y="624739"/>
                  <a:pt x="9147554" y="626883"/>
                  <a:pt x="9150774" y="621523"/>
                </a:cubicBezTo>
                <a:cubicBezTo>
                  <a:pt x="9151847" y="619647"/>
                  <a:pt x="9156946" y="620987"/>
                  <a:pt x="9159363" y="621255"/>
                </a:cubicBezTo>
                <a:cubicBezTo>
                  <a:pt x="9162178" y="621657"/>
                  <a:pt x="9165265" y="620987"/>
                  <a:pt x="9168217" y="621020"/>
                </a:cubicBezTo>
                <a:lnTo>
                  <a:pt x="9168219" y="621020"/>
                </a:lnTo>
                <a:cubicBezTo>
                  <a:pt x="9171171" y="621054"/>
                  <a:pt x="9173989" y="621790"/>
                  <a:pt x="9176268" y="625007"/>
                </a:cubicBezTo>
                <a:cubicBezTo>
                  <a:pt x="9177074" y="626079"/>
                  <a:pt x="9178684" y="627419"/>
                  <a:pt x="9180830" y="627419"/>
                </a:cubicBezTo>
                <a:cubicBezTo>
                  <a:pt x="9183784" y="627152"/>
                  <a:pt x="9185393" y="628760"/>
                  <a:pt x="9185932" y="631707"/>
                </a:cubicBezTo>
                <a:cubicBezTo>
                  <a:pt x="9186467" y="633584"/>
                  <a:pt x="9187809" y="634656"/>
                  <a:pt x="9189150" y="635996"/>
                </a:cubicBezTo>
                <a:lnTo>
                  <a:pt x="9191804" y="644325"/>
                </a:lnTo>
                <a:lnTo>
                  <a:pt x="9216932" y="645251"/>
                </a:lnTo>
                <a:cubicBezTo>
                  <a:pt x="9234573" y="643017"/>
                  <a:pt x="9251959" y="637844"/>
                  <a:pt x="9268811" y="629588"/>
                </a:cubicBezTo>
                <a:cubicBezTo>
                  <a:pt x="9287913" y="619673"/>
                  <a:pt x="9304697" y="619808"/>
                  <a:pt x="9319660" y="637272"/>
                </a:cubicBezTo>
                <a:cubicBezTo>
                  <a:pt x="9337399" y="657555"/>
                  <a:pt x="9359184" y="661648"/>
                  <a:pt x="9384428" y="653459"/>
                </a:cubicBezTo>
                <a:cubicBezTo>
                  <a:pt x="9423132" y="640906"/>
                  <a:pt x="9462838" y="642905"/>
                  <a:pt x="9502498" y="650498"/>
                </a:cubicBezTo>
                <a:cubicBezTo>
                  <a:pt x="9537132" y="656932"/>
                  <a:pt x="9571903" y="663786"/>
                  <a:pt x="9606748" y="670152"/>
                </a:cubicBezTo>
                <a:lnTo>
                  <a:pt x="9612232" y="671028"/>
                </a:lnTo>
                <a:lnTo>
                  <a:pt x="9613534" y="664016"/>
                </a:lnTo>
                <a:cubicBezTo>
                  <a:pt x="9614688" y="663727"/>
                  <a:pt x="9614976" y="661999"/>
                  <a:pt x="9613823" y="661135"/>
                </a:cubicBezTo>
                <a:cubicBezTo>
                  <a:pt x="9610074" y="657967"/>
                  <a:pt x="9614110" y="656527"/>
                  <a:pt x="9614688" y="654223"/>
                </a:cubicBezTo>
                <a:cubicBezTo>
                  <a:pt x="9616707" y="646446"/>
                  <a:pt x="9625646" y="648750"/>
                  <a:pt x="9629108" y="642990"/>
                </a:cubicBezTo>
                <a:cubicBezTo>
                  <a:pt x="9630261" y="640974"/>
                  <a:pt x="9635740" y="642413"/>
                  <a:pt x="9638335" y="642702"/>
                </a:cubicBezTo>
                <a:cubicBezTo>
                  <a:pt x="9644391" y="643566"/>
                  <a:pt x="9651602" y="639821"/>
                  <a:pt x="9656506" y="646734"/>
                </a:cubicBezTo>
                <a:cubicBezTo>
                  <a:pt x="9657370" y="647886"/>
                  <a:pt x="9659101" y="649326"/>
                  <a:pt x="9661408" y="649326"/>
                </a:cubicBezTo>
                <a:cubicBezTo>
                  <a:pt x="9664581" y="649039"/>
                  <a:pt x="9666310" y="650767"/>
                  <a:pt x="9666888" y="653935"/>
                </a:cubicBezTo>
                <a:cubicBezTo>
                  <a:pt x="9667464" y="655951"/>
                  <a:pt x="9668906" y="657103"/>
                  <a:pt x="9670348" y="658543"/>
                </a:cubicBezTo>
                <a:cubicBezTo>
                  <a:pt x="9674097" y="661999"/>
                  <a:pt x="9675828" y="666032"/>
                  <a:pt x="9674385" y="671216"/>
                </a:cubicBezTo>
                <a:cubicBezTo>
                  <a:pt x="9673520" y="674097"/>
                  <a:pt x="9674385" y="677265"/>
                  <a:pt x="9677270" y="678993"/>
                </a:cubicBezTo>
                <a:lnTo>
                  <a:pt x="9677270" y="681415"/>
                </a:lnTo>
                <a:lnTo>
                  <a:pt x="9711442" y="686872"/>
                </a:lnTo>
                <a:lnTo>
                  <a:pt x="9824543" y="708328"/>
                </a:lnTo>
                <a:lnTo>
                  <a:pt x="9827713" y="698989"/>
                </a:lnTo>
                <a:cubicBezTo>
                  <a:pt x="9833694" y="672065"/>
                  <a:pt x="9824723" y="648134"/>
                  <a:pt x="9815752" y="624202"/>
                </a:cubicBezTo>
                <a:cubicBezTo>
                  <a:pt x="9808276" y="606255"/>
                  <a:pt x="9804538" y="589054"/>
                  <a:pt x="9804912" y="572226"/>
                </a:cubicBezTo>
                <a:lnTo>
                  <a:pt x="9813791" y="540299"/>
                </a:lnTo>
                <a:lnTo>
                  <a:pt x="9809715" y="537720"/>
                </a:lnTo>
                <a:cubicBezTo>
                  <a:pt x="9806544" y="535704"/>
                  <a:pt x="9804813" y="530231"/>
                  <a:pt x="9803372" y="525911"/>
                </a:cubicBezTo>
                <a:cubicBezTo>
                  <a:pt x="9802794" y="524184"/>
                  <a:pt x="9803082" y="522455"/>
                  <a:pt x="9801352" y="521015"/>
                </a:cubicBezTo>
                <a:cubicBezTo>
                  <a:pt x="9799621" y="519575"/>
                  <a:pt x="9799911" y="517847"/>
                  <a:pt x="9801066" y="516119"/>
                </a:cubicBezTo>
                <a:cubicBezTo>
                  <a:pt x="9801642" y="514967"/>
                  <a:pt x="9802794" y="513527"/>
                  <a:pt x="9801928" y="512375"/>
                </a:cubicBezTo>
                <a:cubicBezTo>
                  <a:pt x="9799045" y="508918"/>
                  <a:pt x="9798756" y="506326"/>
                  <a:pt x="9803372" y="504597"/>
                </a:cubicBezTo>
                <a:cubicBezTo>
                  <a:pt x="9804527" y="504310"/>
                  <a:pt x="9804813" y="502581"/>
                  <a:pt x="9803659" y="501718"/>
                </a:cubicBezTo>
                <a:cubicBezTo>
                  <a:pt x="9799911" y="498549"/>
                  <a:pt x="9803948" y="497109"/>
                  <a:pt x="9804527" y="494805"/>
                </a:cubicBezTo>
                <a:cubicBezTo>
                  <a:pt x="9806544" y="487028"/>
                  <a:pt x="9815483" y="489332"/>
                  <a:pt x="9818944" y="483572"/>
                </a:cubicBezTo>
                <a:cubicBezTo>
                  <a:pt x="9820098" y="481556"/>
                  <a:pt x="9825577" y="482996"/>
                  <a:pt x="9828174" y="483283"/>
                </a:cubicBezTo>
                <a:cubicBezTo>
                  <a:pt x="9834229" y="484148"/>
                  <a:pt x="9841439" y="480404"/>
                  <a:pt x="9846342" y="487316"/>
                </a:cubicBezTo>
                <a:cubicBezTo>
                  <a:pt x="9847209" y="488469"/>
                  <a:pt x="9848938" y="489908"/>
                  <a:pt x="9851245" y="489908"/>
                </a:cubicBezTo>
                <a:cubicBezTo>
                  <a:pt x="9854418" y="489621"/>
                  <a:pt x="9856147" y="491348"/>
                  <a:pt x="9856724" y="494516"/>
                </a:cubicBezTo>
                <a:cubicBezTo>
                  <a:pt x="9857302" y="496533"/>
                  <a:pt x="9858744" y="497685"/>
                  <a:pt x="9860184" y="499126"/>
                </a:cubicBezTo>
                <a:cubicBezTo>
                  <a:pt x="9863934" y="502581"/>
                  <a:pt x="9865665" y="506614"/>
                  <a:pt x="9864224" y="511798"/>
                </a:cubicBezTo>
                <a:cubicBezTo>
                  <a:pt x="9863357" y="514678"/>
                  <a:pt x="9864224" y="517847"/>
                  <a:pt x="9867106" y="519575"/>
                </a:cubicBezTo>
                <a:cubicBezTo>
                  <a:pt x="9867106" y="520727"/>
                  <a:pt x="9867106" y="521879"/>
                  <a:pt x="9867106" y="523031"/>
                </a:cubicBezTo>
                <a:cubicBezTo>
                  <a:pt x="9864512" y="524471"/>
                  <a:pt x="9863357" y="526200"/>
                  <a:pt x="9863647" y="529944"/>
                </a:cubicBezTo>
                <a:cubicBezTo>
                  <a:pt x="9863934" y="535128"/>
                  <a:pt x="9861628" y="539161"/>
                  <a:pt x="9855860" y="540312"/>
                </a:cubicBezTo>
                <a:lnTo>
                  <a:pt x="9854626" y="542774"/>
                </a:lnTo>
                <a:lnTo>
                  <a:pt x="9854626" y="588306"/>
                </a:lnTo>
                <a:cubicBezTo>
                  <a:pt x="9854626" y="606255"/>
                  <a:pt x="9851636" y="624202"/>
                  <a:pt x="9857618" y="639160"/>
                </a:cubicBezTo>
                <a:cubicBezTo>
                  <a:pt x="9863599" y="670570"/>
                  <a:pt x="9875561" y="690014"/>
                  <a:pt x="9893130" y="698241"/>
                </a:cubicBezTo>
                <a:lnTo>
                  <a:pt x="9893504" y="698290"/>
                </a:lnTo>
                <a:lnTo>
                  <a:pt x="9896644" y="696735"/>
                </a:lnTo>
                <a:cubicBezTo>
                  <a:pt x="9900895" y="696687"/>
                  <a:pt x="9905339" y="697652"/>
                  <a:pt x="9909397" y="697073"/>
                </a:cubicBezTo>
                <a:cubicBezTo>
                  <a:pt x="9912874" y="696687"/>
                  <a:pt x="9920218" y="694758"/>
                  <a:pt x="9921764" y="697459"/>
                </a:cubicBezTo>
                <a:lnTo>
                  <a:pt x="9927482" y="701044"/>
                </a:lnTo>
                <a:lnTo>
                  <a:pt x="9962283" y="690014"/>
                </a:lnTo>
                <a:cubicBezTo>
                  <a:pt x="10001159" y="666083"/>
                  <a:pt x="10010130" y="669074"/>
                  <a:pt x="10037044" y="698989"/>
                </a:cubicBezTo>
                <a:cubicBezTo>
                  <a:pt x="10066949" y="734886"/>
                  <a:pt x="10087881" y="734886"/>
                  <a:pt x="10114796" y="695998"/>
                </a:cubicBezTo>
                <a:cubicBezTo>
                  <a:pt x="10117787" y="690014"/>
                  <a:pt x="10120777" y="681040"/>
                  <a:pt x="10123768" y="675058"/>
                </a:cubicBezTo>
                <a:cubicBezTo>
                  <a:pt x="10144700" y="630186"/>
                  <a:pt x="10177594" y="630186"/>
                  <a:pt x="10216470" y="663092"/>
                </a:cubicBezTo>
                <a:cubicBezTo>
                  <a:pt x="10225442" y="675058"/>
                  <a:pt x="10234414" y="687023"/>
                  <a:pt x="10243384" y="701981"/>
                </a:cubicBezTo>
                <a:cubicBezTo>
                  <a:pt x="10279270" y="749844"/>
                  <a:pt x="10309174" y="800698"/>
                  <a:pt x="10330107" y="857536"/>
                </a:cubicBezTo>
                <a:cubicBezTo>
                  <a:pt x="10333846" y="868006"/>
                  <a:pt x="10338144" y="876980"/>
                  <a:pt x="10343144" y="884365"/>
                </a:cubicBezTo>
                <a:lnTo>
                  <a:pt x="10358962" y="900231"/>
                </a:lnTo>
                <a:lnTo>
                  <a:pt x="10368416" y="904253"/>
                </a:lnTo>
                <a:lnTo>
                  <a:pt x="10382674" y="908858"/>
                </a:lnTo>
                <a:cubicBezTo>
                  <a:pt x="10391038" y="909511"/>
                  <a:pt x="10400382" y="908390"/>
                  <a:pt x="10410849" y="905399"/>
                </a:cubicBezTo>
                <a:cubicBezTo>
                  <a:pt x="10416830" y="905399"/>
                  <a:pt x="10422811" y="905399"/>
                  <a:pt x="10428792" y="905399"/>
                </a:cubicBezTo>
                <a:cubicBezTo>
                  <a:pt x="10445239" y="908390"/>
                  <a:pt x="10456454" y="912878"/>
                  <a:pt x="10462061" y="920355"/>
                </a:cubicBezTo>
                <a:lnTo>
                  <a:pt x="10461792" y="943976"/>
                </a:lnTo>
                <a:lnTo>
                  <a:pt x="10463990" y="944911"/>
                </a:lnTo>
                <a:lnTo>
                  <a:pt x="10501548" y="964264"/>
                </a:lnTo>
                <a:lnTo>
                  <a:pt x="10507371" y="939192"/>
                </a:lnTo>
                <a:cubicBezTo>
                  <a:pt x="10508182" y="919702"/>
                  <a:pt x="10513060" y="900211"/>
                  <a:pt x="10518746" y="880720"/>
                </a:cubicBezTo>
                <a:cubicBezTo>
                  <a:pt x="10521996" y="871787"/>
                  <a:pt x="10526871" y="866102"/>
                  <a:pt x="10536623" y="863665"/>
                </a:cubicBezTo>
                <a:cubicBezTo>
                  <a:pt x="10569934" y="853920"/>
                  <a:pt x="10603247" y="851485"/>
                  <a:pt x="10634124" y="872599"/>
                </a:cubicBezTo>
                <a:cubicBezTo>
                  <a:pt x="10645498" y="880720"/>
                  <a:pt x="10652810" y="889654"/>
                  <a:pt x="10651186" y="905084"/>
                </a:cubicBezTo>
                <a:cubicBezTo>
                  <a:pt x="10647936" y="927822"/>
                  <a:pt x="10659310" y="948125"/>
                  <a:pt x="10670686" y="967616"/>
                </a:cubicBezTo>
                <a:cubicBezTo>
                  <a:pt x="10673125" y="973301"/>
                  <a:pt x="10677998" y="974112"/>
                  <a:pt x="10683686" y="974924"/>
                </a:cubicBezTo>
                <a:cubicBezTo>
                  <a:pt x="10703187" y="977361"/>
                  <a:pt x="10722687" y="978986"/>
                  <a:pt x="10742187" y="978173"/>
                </a:cubicBezTo>
                <a:cubicBezTo>
                  <a:pt x="10754376" y="978173"/>
                  <a:pt x="10762500" y="982234"/>
                  <a:pt x="10769814" y="991167"/>
                </a:cubicBezTo>
                <a:cubicBezTo>
                  <a:pt x="10777127" y="999288"/>
                  <a:pt x="10783626" y="1008221"/>
                  <a:pt x="10794189" y="1013094"/>
                </a:cubicBezTo>
                <a:cubicBezTo>
                  <a:pt x="10805563" y="1017966"/>
                  <a:pt x="10815317" y="1019591"/>
                  <a:pt x="10827506" y="1011469"/>
                </a:cubicBezTo>
                <a:cubicBezTo>
                  <a:pt x="10842131" y="1000912"/>
                  <a:pt x="10855130" y="1005784"/>
                  <a:pt x="10860818" y="1023651"/>
                </a:cubicBezTo>
                <a:cubicBezTo>
                  <a:pt x="10871380" y="1054511"/>
                  <a:pt x="10886006" y="1057760"/>
                  <a:pt x="10911193" y="1035021"/>
                </a:cubicBezTo>
                <a:cubicBezTo>
                  <a:pt x="10925006" y="1023651"/>
                  <a:pt x="10933944" y="1008221"/>
                  <a:pt x="10946132" y="995227"/>
                </a:cubicBezTo>
                <a:cubicBezTo>
                  <a:pt x="10955882" y="985482"/>
                  <a:pt x="10965632" y="976549"/>
                  <a:pt x="10984320" y="974112"/>
                </a:cubicBezTo>
                <a:cubicBezTo>
                  <a:pt x="10968882" y="999288"/>
                  <a:pt x="10956694" y="1021215"/>
                  <a:pt x="10942069" y="1043954"/>
                </a:cubicBezTo>
                <a:cubicBezTo>
                  <a:pt x="10927445" y="1067505"/>
                  <a:pt x="10946945" y="1114607"/>
                  <a:pt x="10975382" y="1112171"/>
                </a:cubicBezTo>
                <a:cubicBezTo>
                  <a:pt x="11008696" y="1109735"/>
                  <a:pt x="11019258" y="1127601"/>
                  <a:pt x="11025758" y="1154400"/>
                </a:cubicBezTo>
                <a:cubicBezTo>
                  <a:pt x="11027382" y="1158461"/>
                  <a:pt x="11028196" y="1162522"/>
                  <a:pt x="11029820" y="1166582"/>
                </a:cubicBezTo>
                <a:cubicBezTo>
                  <a:pt x="11034695" y="1184449"/>
                  <a:pt x="11036321" y="1185260"/>
                  <a:pt x="11052572" y="1176327"/>
                </a:cubicBezTo>
                <a:cubicBezTo>
                  <a:pt x="11066384" y="1168207"/>
                  <a:pt x="11076946" y="1156837"/>
                  <a:pt x="11086698" y="1143843"/>
                </a:cubicBezTo>
                <a:cubicBezTo>
                  <a:pt x="11092384" y="1135722"/>
                  <a:pt x="11097259" y="1132473"/>
                  <a:pt x="11107822" y="1136535"/>
                </a:cubicBezTo>
                <a:cubicBezTo>
                  <a:pt x="11116759" y="1139783"/>
                  <a:pt x="11126510" y="1140595"/>
                  <a:pt x="11136260" y="1141407"/>
                </a:cubicBezTo>
                <a:cubicBezTo>
                  <a:pt x="11142760" y="1142219"/>
                  <a:pt x="11148449" y="1138970"/>
                  <a:pt x="11150072" y="1132473"/>
                </a:cubicBezTo>
                <a:cubicBezTo>
                  <a:pt x="11151698" y="1125165"/>
                  <a:pt x="11149260" y="1120292"/>
                  <a:pt x="11142760" y="1117043"/>
                </a:cubicBezTo>
                <a:cubicBezTo>
                  <a:pt x="11137885" y="1114607"/>
                  <a:pt x="11133010" y="1112983"/>
                  <a:pt x="11128134" y="1110547"/>
                </a:cubicBezTo>
                <a:cubicBezTo>
                  <a:pt x="11120009" y="1106486"/>
                  <a:pt x="11116759" y="1100801"/>
                  <a:pt x="11118385" y="1091056"/>
                </a:cubicBezTo>
                <a:cubicBezTo>
                  <a:pt x="11123259" y="1061820"/>
                  <a:pt x="11112696" y="1041518"/>
                  <a:pt x="11086698" y="1028524"/>
                </a:cubicBezTo>
                <a:cubicBezTo>
                  <a:pt x="11082635" y="1026088"/>
                  <a:pt x="11073696" y="1026899"/>
                  <a:pt x="11075321" y="1019591"/>
                </a:cubicBezTo>
                <a:cubicBezTo>
                  <a:pt x="11076134" y="1012281"/>
                  <a:pt x="11083447" y="1010658"/>
                  <a:pt x="11090760" y="1009846"/>
                </a:cubicBezTo>
                <a:cubicBezTo>
                  <a:pt x="11091572" y="1009846"/>
                  <a:pt x="11092384" y="1009846"/>
                  <a:pt x="11093196" y="1009846"/>
                </a:cubicBezTo>
                <a:cubicBezTo>
                  <a:pt x="11112696" y="1006597"/>
                  <a:pt x="11118385" y="997664"/>
                  <a:pt x="11108634" y="982234"/>
                </a:cubicBezTo>
                <a:cubicBezTo>
                  <a:pt x="11099697" y="967616"/>
                  <a:pt x="11102135" y="956246"/>
                  <a:pt x="11110260" y="944064"/>
                </a:cubicBezTo>
                <a:cubicBezTo>
                  <a:pt x="11120821" y="927822"/>
                  <a:pt x="11128949" y="910769"/>
                  <a:pt x="11124072" y="890465"/>
                </a:cubicBezTo>
                <a:cubicBezTo>
                  <a:pt x="11121635" y="881532"/>
                  <a:pt x="11130572" y="877472"/>
                  <a:pt x="11136260" y="875847"/>
                </a:cubicBezTo>
                <a:cubicBezTo>
                  <a:pt x="11157385" y="868539"/>
                  <a:pt x="11167135" y="854733"/>
                  <a:pt x="11169572" y="833618"/>
                </a:cubicBezTo>
                <a:cubicBezTo>
                  <a:pt x="11171198" y="820625"/>
                  <a:pt x="11176074" y="818188"/>
                  <a:pt x="11189073" y="826309"/>
                </a:cubicBezTo>
                <a:cubicBezTo>
                  <a:pt x="11216698" y="843363"/>
                  <a:pt x="11257324" y="831182"/>
                  <a:pt x="11269512" y="802758"/>
                </a:cubicBezTo>
                <a:cubicBezTo>
                  <a:pt x="11271950" y="797073"/>
                  <a:pt x="11275200" y="789764"/>
                  <a:pt x="11269512" y="784891"/>
                </a:cubicBezTo>
                <a:cubicBezTo>
                  <a:pt x="11263825" y="780018"/>
                  <a:pt x="11255700" y="777583"/>
                  <a:pt x="11248387" y="782455"/>
                </a:cubicBezTo>
                <a:cubicBezTo>
                  <a:pt x="11243511" y="784891"/>
                  <a:pt x="11238636" y="788952"/>
                  <a:pt x="11233763" y="792200"/>
                </a:cubicBezTo>
                <a:cubicBezTo>
                  <a:pt x="11228886" y="796261"/>
                  <a:pt x="11224011" y="798697"/>
                  <a:pt x="11219949" y="793825"/>
                </a:cubicBezTo>
                <a:cubicBezTo>
                  <a:pt x="11215074" y="788140"/>
                  <a:pt x="11218324" y="783267"/>
                  <a:pt x="11222388" y="779206"/>
                </a:cubicBezTo>
                <a:cubicBezTo>
                  <a:pt x="11225638" y="775146"/>
                  <a:pt x="11230512" y="771898"/>
                  <a:pt x="11233763" y="768649"/>
                </a:cubicBezTo>
                <a:cubicBezTo>
                  <a:pt x="11241074" y="761340"/>
                  <a:pt x="11245138" y="751595"/>
                  <a:pt x="11237824" y="743474"/>
                </a:cubicBezTo>
                <a:cubicBezTo>
                  <a:pt x="11231324" y="736976"/>
                  <a:pt x="11222388" y="743474"/>
                  <a:pt x="11215886" y="748346"/>
                </a:cubicBezTo>
                <a:cubicBezTo>
                  <a:pt x="11210199" y="752408"/>
                  <a:pt x="11206136" y="759716"/>
                  <a:pt x="11198824" y="762153"/>
                </a:cubicBezTo>
                <a:cubicBezTo>
                  <a:pt x="11188261" y="766213"/>
                  <a:pt x="11181761" y="764588"/>
                  <a:pt x="11182573" y="751595"/>
                </a:cubicBezTo>
                <a:cubicBezTo>
                  <a:pt x="11183385" y="733728"/>
                  <a:pt x="11190699" y="719111"/>
                  <a:pt x="11200449" y="705304"/>
                </a:cubicBezTo>
                <a:cubicBezTo>
                  <a:pt x="11212636" y="687439"/>
                  <a:pt x="11213448" y="677693"/>
                  <a:pt x="11200449" y="660639"/>
                </a:cubicBezTo>
                <a:cubicBezTo>
                  <a:pt x="11196386" y="654142"/>
                  <a:pt x="11189886" y="648457"/>
                  <a:pt x="11184198" y="642772"/>
                </a:cubicBezTo>
                <a:cubicBezTo>
                  <a:pt x="11181761" y="640336"/>
                  <a:pt x="11177698" y="637900"/>
                  <a:pt x="11179324" y="633839"/>
                </a:cubicBezTo>
                <a:cubicBezTo>
                  <a:pt x="11180947" y="628967"/>
                  <a:pt x="11185011" y="628154"/>
                  <a:pt x="11188261" y="628967"/>
                </a:cubicBezTo>
                <a:cubicBezTo>
                  <a:pt x="11202885" y="632215"/>
                  <a:pt x="11206136" y="625719"/>
                  <a:pt x="11205323" y="612724"/>
                </a:cubicBezTo>
                <a:cubicBezTo>
                  <a:pt x="11204511" y="596482"/>
                  <a:pt x="11215074" y="585112"/>
                  <a:pt x="11226449" y="576179"/>
                </a:cubicBezTo>
                <a:cubicBezTo>
                  <a:pt x="11235386" y="568870"/>
                  <a:pt x="11236199" y="563185"/>
                  <a:pt x="11227261" y="556688"/>
                </a:cubicBezTo>
                <a:cubicBezTo>
                  <a:pt x="11222388" y="553440"/>
                  <a:pt x="11219136" y="550192"/>
                  <a:pt x="11220761" y="543695"/>
                </a:cubicBezTo>
                <a:cubicBezTo>
                  <a:pt x="11222388" y="534762"/>
                  <a:pt x="11228886" y="536385"/>
                  <a:pt x="11234574" y="534762"/>
                </a:cubicBezTo>
                <a:cubicBezTo>
                  <a:pt x="11237824" y="533950"/>
                  <a:pt x="11241888" y="533950"/>
                  <a:pt x="11245949" y="533137"/>
                </a:cubicBezTo>
                <a:cubicBezTo>
                  <a:pt x="11267887" y="530700"/>
                  <a:pt x="11272763" y="518520"/>
                  <a:pt x="11259762" y="499841"/>
                </a:cubicBezTo>
                <a:cubicBezTo>
                  <a:pt x="11258137" y="497405"/>
                  <a:pt x="11256512" y="495780"/>
                  <a:pt x="11255700" y="493343"/>
                </a:cubicBezTo>
                <a:cubicBezTo>
                  <a:pt x="11253263" y="488471"/>
                  <a:pt x="11251636" y="481975"/>
                  <a:pt x="11256512" y="478726"/>
                </a:cubicBezTo>
                <a:cubicBezTo>
                  <a:pt x="11260574" y="475478"/>
                  <a:pt x="11266262" y="478726"/>
                  <a:pt x="11269512" y="481975"/>
                </a:cubicBezTo>
                <a:cubicBezTo>
                  <a:pt x="11272763" y="485223"/>
                  <a:pt x="11275200" y="488471"/>
                  <a:pt x="11277637" y="492532"/>
                </a:cubicBezTo>
                <a:cubicBezTo>
                  <a:pt x="11282513" y="498217"/>
                  <a:pt x="11287387" y="499841"/>
                  <a:pt x="11293888" y="494968"/>
                </a:cubicBezTo>
                <a:cubicBezTo>
                  <a:pt x="11309325" y="484411"/>
                  <a:pt x="11326389" y="482786"/>
                  <a:pt x="11343451" y="481975"/>
                </a:cubicBezTo>
                <a:cubicBezTo>
                  <a:pt x="11363763" y="480350"/>
                  <a:pt x="11384889" y="482786"/>
                  <a:pt x="11405201" y="477913"/>
                </a:cubicBezTo>
                <a:cubicBezTo>
                  <a:pt x="11412514" y="476290"/>
                  <a:pt x="11416578" y="481163"/>
                  <a:pt x="11419828" y="485223"/>
                </a:cubicBezTo>
                <a:cubicBezTo>
                  <a:pt x="11431203" y="498217"/>
                  <a:pt x="11441765" y="511210"/>
                  <a:pt x="11462078" y="504713"/>
                </a:cubicBezTo>
                <a:cubicBezTo>
                  <a:pt x="11466142" y="503901"/>
                  <a:pt x="11468578" y="507150"/>
                  <a:pt x="11470203" y="510398"/>
                </a:cubicBezTo>
                <a:cubicBezTo>
                  <a:pt x="11479140" y="526640"/>
                  <a:pt x="11493766" y="539634"/>
                  <a:pt x="11505953" y="553440"/>
                </a:cubicBezTo>
                <a:cubicBezTo>
                  <a:pt x="11524641" y="574555"/>
                  <a:pt x="11535204" y="598107"/>
                  <a:pt x="11527892" y="626530"/>
                </a:cubicBezTo>
                <a:cubicBezTo>
                  <a:pt x="11525454" y="637900"/>
                  <a:pt x="11531954" y="645209"/>
                  <a:pt x="11538454" y="651706"/>
                </a:cubicBezTo>
                <a:cubicBezTo>
                  <a:pt x="11553079" y="667136"/>
                  <a:pt x="11552267" y="675257"/>
                  <a:pt x="11536017" y="687439"/>
                </a:cubicBezTo>
                <a:cubicBezTo>
                  <a:pt x="11518142" y="699620"/>
                  <a:pt x="11518142" y="699620"/>
                  <a:pt x="11532766" y="717486"/>
                </a:cubicBezTo>
                <a:cubicBezTo>
                  <a:pt x="11536017" y="721546"/>
                  <a:pt x="11538454" y="724796"/>
                  <a:pt x="11533579" y="729668"/>
                </a:cubicBezTo>
                <a:cubicBezTo>
                  <a:pt x="11517328" y="748346"/>
                  <a:pt x="11502704" y="767025"/>
                  <a:pt x="11485642" y="784891"/>
                </a:cubicBezTo>
                <a:cubicBezTo>
                  <a:pt x="11473453" y="798697"/>
                  <a:pt x="11458015" y="807630"/>
                  <a:pt x="11440140" y="811691"/>
                </a:cubicBezTo>
                <a:cubicBezTo>
                  <a:pt x="11428765" y="814940"/>
                  <a:pt x="11406827" y="844175"/>
                  <a:pt x="11406015" y="856357"/>
                </a:cubicBezTo>
                <a:cubicBezTo>
                  <a:pt x="11406015" y="860417"/>
                  <a:pt x="11406015" y="863665"/>
                  <a:pt x="11410890" y="865290"/>
                </a:cubicBezTo>
                <a:cubicBezTo>
                  <a:pt x="11436078" y="876660"/>
                  <a:pt x="11448265" y="898587"/>
                  <a:pt x="11458828" y="922137"/>
                </a:cubicBezTo>
                <a:cubicBezTo>
                  <a:pt x="11461266" y="927010"/>
                  <a:pt x="11462890" y="931071"/>
                  <a:pt x="11465328" y="935132"/>
                </a:cubicBezTo>
                <a:cubicBezTo>
                  <a:pt x="11473453" y="948125"/>
                  <a:pt x="11477517" y="959494"/>
                  <a:pt x="11471828" y="975737"/>
                </a:cubicBezTo>
                <a:lnTo>
                  <a:pt x="11481872" y="1017329"/>
                </a:lnTo>
                <a:lnTo>
                  <a:pt x="11491053" y="1017615"/>
                </a:lnTo>
                <a:cubicBezTo>
                  <a:pt x="11495689" y="1025332"/>
                  <a:pt x="11507666" y="1022245"/>
                  <a:pt x="11510371" y="1032664"/>
                </a:cubicBezTo>
                <a:cubicBezTo>
                  <a:pt x="11511144" y="1035751"/>
                  <a:pt x="11516553" y="1037681"/>
                  <a:pt x="11511530" y="1041926"/>
                </a:cubicBezTo>
                <a:cubicBezTo>
                  <a:pt x="11509985" y="1043083"/>
                  <a:pt x="11510371" y="1045398"/>
                  <a:pt x="11511917" y="1045784"/>
                </a:cubicBezTo>
                <a:cubicBezTo>
                  <a:pt x="11518099" y="1048099"/>
                  <a:pt x="11517712" y="1051572"/>
                  <a:pt x="11513848" y="1056202"/>
                </a:cubicBezTo>
                <a:cubicBezTo>
                  <a:pt x="11512689" y="1057746"/>
                  <a:pt x="11514234" y="1059675"/>
                  <a:pt x="11515007" y="1061219"/>
                </a:cubicBezTo>
                <a:cubicBezTo>
                  <a:pt x="11516553" y="1063535"/>
                  <a:pt x="11516939" y="1065850"/>
                  <a:pt x="11514621" y="1067780"/>
                </a:cubicBezTo>
                <a:cubicBezTo>
                  <a:pt x="11512303" y="1069708"/>
                  <a:pt x="11512689" y="1072024"/>
                  <a:pt x="11511917" y="1074339"/>
                </a:cubicBezTo>
                <a:cubicBezTo>
                  <a:pt x="11509985" y="1080127"/>
                  <a:pt x="11507666" y="1087459"/>
                  <a:pt x="11503417" y="1090160"/>
                </a:cubicBezTo>
                <a:cubicBezTo>
                  <a:pt x="11494145" y="1095948"/>
                  <a:pt x="11485257" y="1102123"/>
                  <a:pt x="11475984" y="1107524"/>
                </a:cubicBezTo>
                <a:cubicBezTo>
                  <a:pt x="11475212" y="1107524"/>
                  <a:pt x="11473666" y="1107524"/>
                  <a:pt x="11473280" y="1106753"/>
                </a:cubicBezTo>
                <a:cubicBezTo>
                  <a:pt x="11469416" y="1103279"/>
                  <a:pt x="11465940" y="1100193"/>
                  <a:pt x="11460917" y="1105209"/>
                </a:cubicBezTo>
                <a:cubicBezTo>
                  <a:pt x="11459371" y="1107138"/>
                  <a:pt x="11458212" y="1105209"/>
                  <a:pt x="11457826" y="1103665"/>
                </a:cubicBezTo>
                <a:cubicBezTo>
                  <a:pt x="11457245" y="1100386"/>
                  <a:pt x="11456182" y="1098746"/>
                  <a:pt x="11454686" y="1098408"/>
                </a:cubicBezTo>
                <a:lnTo>
                  <a:pt x="11451372" y="1099882"/>
                </a:lnTo>
                <a:lnTo>
                  <a:pt x="11439328" y="1147092"/>
                </a:lnTo>
                <a:cubicBezTo>
                  <a:pt x="11438514" y="1152777"/>
                  <a:pt x="11436890" y="1155213"/>
                  <a:pt x="11431203" y="1153588"/>
                </a:cubicBezTo>
                <a:cubicBezTo>
                  <a:pt x="11408453" y="1148715"/>
                  <a:pt x="11393826" y="1160897"/>
                  <a:pt x="11381639" y="1177140"/>
                </a:cubicBezTo>
                <a:cubicBezTo>
                  <a:pt x="11375952" y="1184449"/>
                  <a:pt x="11371076" y="1188509"/>
                  <a:pt x="11360513" y="1183637"/>
                </a:cubicBezTo>
                <a:cubicBezTo>
                  <a:pt x="11347513" y="1176327"/>
                  <a:pt x="11335326" y="1182824"/>
                  <a:pt x="11324763" y="1191757"/>
                </a:cubicBezTo>
                <a:cubicBezTo>
                  <a:pt x="11315826" y="1199067"/>
                  <a:pt x="11306887" y="1208000"/>
                  <a:pt x="11297950" y="1215309"/>
                </a:cubicBezTo>
                <a:cubicBezTo>
                  <a:pt x="11289013" y="1221805"/>
                  <a:pt x="11280887" y="1222617"/>
                  <a:pt x="11278450" y="1208812"/>
                </a:cubicBezTo>
                <a:cubicBezTo>
                  <a:pt x="11278450" y="1205564"/>
                  <a:pt x="11277637" y="1202315"/>
                  <a:pt x="11276013" y="1199067"/>
                </a:cubicBezTo>
                <a:cubicBezTo>
                  <a:pt x="11274386" y="1195006"/>
                  <a:pt x="11274386" y="1188509"/>
                  <a:pt x="11268700" y="1187697"/>
                </a:cubicBezTo>
                <a:cubicBezTo>
                  <a:pt x="11263825" y="1187697"/>
                  <a:pt x="11260574" y="1191757"/>
                  <a:pt x="11258137" y="1195006"/>
                </a:cubicBezTo>
                <a:cubicBezTo>
                  <a:pt x="11245949" y="1208812"/>
                  <a:pt x="11241074" y="1208000"/>
                  <a:pt x="11233763" y="1190945"/>
                </a:cubicBezTo>
                <a:cubicBezTo>
                  <a:pt x="11232136" y="1186885"/>
                  <a:pt x="11231324" y="1183637"/>
                  <a:pt x="11228886" y="1180388"/>
                </a:cubicBezTo>
                <a:cubicBezTo>
                  <a:pt x="11225638" y="1175515"/>
                  <a:pt x="11222388" y="1171455"/>
                  <a:pt x="11214263" y="1174703"/>
                </a:cubicBezTo>
                <a:cubicBezTo>
                  <a:pt x="11206949" y="1178764"/>
                  <a:pt x="11206949" y="1182012"/>
                  <a:pt x="11208574" y="1188509"/>
                </a:cubicBezTo>
                <a:cubicBezTo>
                  <a:pt x="11216698" y="1225054"/>
                  <a:pt x="11207761" y="1256726"/>
                  <a:pt x="11185823" y="1286774"/>
                </a:cubicBezTo>
                <a:cubicBezTo>
                  <a:pt x="11172822" y="1304641"/>
                  <a:pt x="11155760" y="1316010"/>
                  <a:pt x="11133822" y="1319258"/>
                </a:cubicBezTo>
                <a:cubicBezTo>
                  <a:pt x="11124072" y="1320883"/>
                  <a:pt x="11122447" y="1324131"/>
                  <a:pt x="11125698" y="1333064"/>
                </a:cubicBezTo>
                <a:cubicBezTo>
                  <a:pt x="11129760" y="1343621"/>
                  <a:pt x="11133010" y="1355803"/>
                  <a:pt x="11140324" y="1364736"/>
                </a:cubicBezTo>
                <a:lnTo>
                  <a:pt x="11139266" y="1369228"/>
                </a:lnTo>
                <a:lnTo>
                  <a:pt x="11297806" y="1320298"/>
                </a:lnTo>
                <a:cubicBezTo>
                  <a:pt x="11346667" y="1306668"/>
                  <a:pt x="11395972" y="1298990"/>
                  <a:pt x="11446716" y="1297193"/>
                </a:cubicBezTo>
                <a:cubicBezTo>
                  <a:pt x="11450759" y="1297888"/>
                  <a:pt x="11454727" y="1297592"/>
                  <a:pt x="11458695" y="1297294"/>
                </a:cubicBezTo>
                <a:cubicBezTo>
                  <a:pt x="11464722" y="1297842"/>
                  <a:pt x="11469756" y="1298463"/>
                  <a:pt x="11471267" y="1305334"/>
                </a:cubicBezTo>
                <a:cubicBezTo>
                  <a:pt x="11472853" y="1313196"/>
                  <a:pt x="11467049" y="1315626"/>
                  <a:pt x="11461171" y="1317063"/>
                </a:cubicBezTo>
                <a:cubicBezTo>
                  <a:pt x="11447431" y="1320086"/>
                  <a:pt x="11433616" y="1322116"/>
                  <a:pt x="11419876" y="1325139"/>
                </a:cubicBezTo>
                <a:cubicBezTo>
                  <a:pt x="11414990" y="1326502"/>
                  <a:pt x="11410177" y="1328857"/>
                  <a:pt x="11405440" y="1332204"/>
                </a:cubicBezTo>
                <a:cubicBezTo>
                  <a:pt x="11422823" y="1337888"/>
                  <a:pt x="11439614" y="1335635"/>
                  <a:pt x="11456257" y="1331398"/>
                </a:cubicBezTo>
                <a:cubicBezTo>
                  <a:pt x="11537559" y="1311352"/>
                  <a:pt x="11620298" y="1297185"/>
                  <a:pt x="11703928" y="1294923"/>
                </a:cubicBezTo>
                <a:cubicBezTo>
                  <a:pt x="11808389" y="1291103"/>
                  <a:pt x="11908828" y="1313524"/>
                  <a:pt x="12009562" y="1339913"/>
                </a:cubicBezTo>
                <a:lnTo>
                  <a:pt x="12145400" y="1382661"/>
                </a:lnTo>
                <a:lnTo>
                  <a:pt x="12141852" y="1377822"/>
                </a:lnTo>
                <a:cubicBezTo>
                  <a:pt x="12137860" y="1376315"/>
                  <a:pt x="12136786" y="1373220"/>
                  <a:pt x="12137943" y="1369063"/>
                </a:cubicBezTo>
                <a:cubicBezTo>
                  <a:pt x="12138426" y="1366296"/>
                  <a:pt x="12137362" y="1364064"/>
                  <a:pt x="12136466" y="1361485"/>
                </a:cubicBezTo>
                <a:cubicBezTo>
                  <a:pt x="12133968" y="1355127"/>
                  <a:pt x="12134240" y="1349254"/>
                  <a:pt x="12139010" y="1343848"/>
                </a:cubicBezTo>
                <a:cubicBezTo>
                  <a:pt x="12141736" y="1340883"/>
                  <a:pt x="12142546" y="1336557"/>
                  <a:pt x="12140082" y="1332787"/>
                </a:cubicBezTo>
                <a:cubicBezTo>
                  <a:pt x="12140754" y="1331399"/>
                  <a:pt x="12141428" y="1330011"/>
                  <a:pt x="12142101" y="1328622"/>
                </a:cubicBezTo>
                <a:cubicBezTo>
                  <a:pt x="12146074" y="1328403"/>
                  <a:pt x="12148474" y="1326995"/>
                  <a:pt x="12150316" y="1322313"/>
                </a:cubicBezTo>
                <a:cubicBezTo>
                  <a:pt x="12153001" y="1315896"/>
                  <a:pt x="12158138" y="1312384"/>
                  <a:pt x="12165766" y="1314368"/>
                </a:cubicBezTo>
                <a:cubicBezTo>
                  <a:pt x="12169062" y="1315538"/>
                  <a:pt x="12169546" y="1312771"/>
                  <a:pt x="12170557" y="1310688"/>
                </a:cubicBezTo>
                <a:cubicBezTo>
                  <a:pt x="12172241" y="1307216"/>
                  <a:pt x="12173968" y="1307197"/>
                  <a:pt x="12175571" y="1310976"/>
                </a:cubicBezTo>
                <a:cubicBezTo>
                  <a:pt x="12178057" y="1316471"/>
                  <a:pt x="12180839" y="1317820"/>
                  <a:pt x="12184744" y="1312425"/>
                </a:cubicBezTo>
                <a:cubicBezTo>
                  <a:pt x="12185765" y="1311205"/>
                  <a:pt x="12187650" y="1309974"/>
                  <a:pt x="12188199" y="1312384"/>
                </a:cubicBezTo>
                <a:lnTo>
                  <a:pt x="12192528" y="1316854"/>
                </a:lnTo>
                <a:lnTo>
                  <a:pt x="12192528" y="1502417"/>
                </a:lnTo>
                <a:lnTo>
                  <a:pt x="12172292" y="1494365"/>
                </a:lnTo>
                <a:cubicBezTo>
                  <a:pt x="12133996" y="1481008"/>
                  <a:pt x="12095051" y="1469281"/>
                  <a:pt x="12055557" y="1459253"/>
                </a:cubicBezTo>
                <a:lnTo>
                  <a:pt x="12041903" y="1456628"/>
                </a:lnTo>
                <a:lnTo>
                  <a:pt x="12041538" y="1462401"/>
                </a:lnTo>
                <a:cubicBezTo>
                  <a:pt x="12041767" y="1466401"/>
                  <a:pt x="12041645" y="1470229"/>
                  <a:pt x="12042045" y="1473880"/>
                </a:cubicBezTo>
                <a:lnTo>
                  <a:pt x="12045528" y="1483851"/>
                </a:lnTo>
                <a:lnTo>
                  <a:pt x="12181815" y="1525576"/>
                </a:lnTo>
                <a:lnTo>
                  <a:pt x="12192528" y="1530531"/>
                </a:lnTo>
                <a:lnTo>
                  <a:pt x="12192528" y="1654878"/>
                </a:lnTo>
                <a:lnTo>
                  <a:pt x="12189630" y="1653690"/>
                </a:lnTo>
                <a:cubicBezTo>
                  <a:pt x="12185270" y="1651613"/>
                  <a:pt x="12182105" y="1649447"/>
                  <a:pt x="12176969" y="1645025"/>
                </a:cubicBezTo>
                <a:cubicBezTo>
                  <a:pt x="12176969" y="1645025"/>
                  <a:pt x="12174400" y="1642814"/>
                  <a:pt x="12174400" y="1642814"/>
                </a:cubicBezTo>
                <a:cubicBezTo>
                  <a:pt x="12174400" y="1642814"/>
                  <a:pt x="12174400" y="1642814"/>
                  <a:pt x="12172010" y="1642993"/>
                </a:cubicBezTo>
                <a:cubicBezTo>
                  <a:pt x="12172010" y="1642993"/>
                  <a:pt x="12172189" y="1645382"/>
                  <a:pt x="12172189" y="1645382"/>
                </a:cubicBezTo>
                <a:cubicBezTo>
                  <a:pt x="12172189" y="1645382"/>
                  <a:pt x="12169798" y="1645561"/>
                  <a:pt x="12167232" y="1643350"/>
                </a:cubicBezTo>
                <a:cubicBezTo>
                  <a:pt x="12167232" y="1643350"/>
                  <a:pt x="12167232" y="1643350"/>
                  <a:pt x="12169620" y="1643171"/>
                </a:cubicBezTo>
                <a:cubicBezTo>
                  <a:pt x="12169620" y="1643171"/>
                  <a:pt x="12169620" y="1643171"/>
                  <a:pt x="12169442" y="1640781"/>
                </a:cubicBezTo>
                <a:cubicBezTo>
                  <a:pt x="12167053" y="1640960"/>
                  <a:pt x="12167053" y="1640960"/>
                  <a:pt x="12164664" y="1641139"/>
                </a:cubicBezTo>
                <a:cubicBezTo>
                  <a:pt x="12162096" y="1638928"/>
                  <a:pt x="12162096" y="1638928"/>
                  <a:pt x="12162096" y="1638928"/>
                </a:cubicBezTo>
                <a:cubicBezTo>
                  <a:pt x="12159527" y="1636718"/>
                  <a:pt x="12147224" y="1632831"/>
                  <a:pt x="12154927" y="1639464"/>
                </a:cubicBezTo>
                <a:cubicBezTo>
                  <a:pt x="12152359" y="1637253"/>
                  <a:pt x="12152359" y="1637253"/>
                  <a:pt x="12149969" y="1637432"/>
                </a:cubicBezTo>
                <a:cubicBezTo>
                  <a:pt x="12149969" y="1637432"/>
                  <a:pt x="12150149" y="1639821"/>
                  <a:pt x="12152538" y="1639642"/>
                </a:cubicBezTo>
                <a:cubicBezTo>
                  <a:pt x="12152538" y="1639642"/>
                  <a:pt x="12152717" y="1642032"/>
                  <a:pt x="12155105" y="1641854"/>
                </a:cubicBezTo>
                <a:cubicBezTo>
                  <a:pt x="12152717" y="1642032"/>
                  <a:pt x="12150327" y="1642211"/>
                  <a:pt x="12150327" y="1642211"/>
                </a:cubicBezTo>
                <a:cubicBezTo>
                  <a:pt x="12147759" y="1640001"/>
                  <a:pt x="12142802" y="1637968"/>
                  <a:pt x="12135455" y="1636114"/>
                </a:cubicBezTo>
                <a:cubicBezTo>
                  <a:pt x="12125540" y="1632051"/>
                  <a:pt x="12115625" y="1627985"/>
                  <a:pt x="12108279" y="1626133"/>
                </a:cubicBezTo>
                <a:cubicBezTo>
                  <a:pt x="12105888" y="1626311"/>
                  <a:pt x="12105711" y="1623922"/>
                  <a:pt x="12105711" y="1623922"/>
                </a:cubicBezTo>
                <a:cubicBezTo>
                  <a:pt x="12105711" y="1623922"/>
                  <a:pt x="12103321" y="1624101"/>
                  <a:pt x="12103321" y="1624101"/>
                </a:cubicBezTo>
                <a:cubicBezTo>
                  <a:pt x="12098542" y="1624458"/>
                  <a:pt x="12093586" y="1622426"/>
                  <a:pt x="12091016" y="1620214"/>
                </a:cubicBezTo>
                <a:cubicBezTo>
                  <a:pt x="12088628" y="1620393"/>
                  <a:pt x="12083670" y="1618361"/>
                  <a:pt x="12081281" y="1618540"/>
                </a:cubicBezTo>
                <a:cubicBezTo>
                  <a:pt x="12076323" y="1616508"/>
                  <a:pt x="12068797" y="1612265"/>
                  <a:pt x="12063841" y="1610233"/>
                </a:cubicBezTo>
                <a:cubicBezTo>
                  <a:pt x="12063662" y="1607843"/>
                  <a:pt x="12063662" y="1607843"/>
                  <a:pt x="12063662" y="1607843"/>
                </a:cubicBezTo>
                <a:cubicBezTo>
                  <a:pt x="12061272" y="1608022"/>
                  <a:pt x="12061272" y="1608022"/>
                  <a:pt x="12058883" y="1608200"/>
                </a:cubicBezTo>
                <a:cubicBezTo>
                  <a:pt x="12056314" y="1605990"/>
                  <a:pt x="12056494" y="1608380"/>
                  <a:pt x="12056494" y="1608380"/>
                </a:cubicBezTo>
                <a:cubicBezTo>
                  <a:pt x="12059062" y="1610589"/>
                  <a:pt x="12059062" y="1610589"/>
                  <a:pt x="12059062" y="1610589"/>
                </a:cubicBezTo>
                <a:cubicBezTo>
                  <a:pt x="12054103" y="1608558"/>
                  <a:pt x="12046399" y="1601925"/>
                  <a:pt x="12041800" y="1604673"/>
                </a:cubicBezTo>
                <a:cubicBezTo>
                  <a:pt x="12041620" y="1602283"/>
                  <a:pt x="12041620" y="1602283"/>
                  <a:pt x="12039231" y="1602462"/>
                </a:cubicBezTo>
                <a:cubicBezTo>
                  <a:pt x="12036664" y="1600250"/>
                  <a:pt x="12036842" y="1602640"/>
                  <a:pt x="12036842" y="1602640"/>
                </a:cubicBezTo>
                <a:cubicBezTo>
                  <a:pt x="12029317" y="1598396"/>
                  <a:pt x="12022505" y="1603712"/>
                  <a:pt x="12019759" y="1599111"/>
                </a:cubicBezTo>
                <a:cubicBezTo>
                  <a:pt x="12022149" y="1598933"/>
                  <a:pt x="12022149" y="1598933"/>
                  <a:pt x="12022149" y="1598933"/>
                </a:cubicBezTo>
                <a:cubicBezTo>
                  <a:pt x="12027106" y="1600965"/>
                  <a:pt x="12029495" y="1600787"/>
                  <a:pt x="12029317" y="1598396"/>
                </a:cubicBezTo>
                <a:cubicBezTo>
                  <a:pt x="12029317" y="1598396"/>
                  <a:pt x="12026748" y="1596186"/>
                  <a:pt x="12024359" y="1596365"/>
                </a:cubicBezTo>
                <a:cubicBezTo>
                  <a:pt x="12021792" y="1594155"/>
                  <a:pt x="12021792" y="1594155"/>
                  <a:pt x="12021792" y="1594155"/>
                </a:cubicBezTo>
                <a:cubicBezTo>
                  <a:pt x="12021434" y="1589376"/>
                  <a:pt x="12028780" y="1591229"/>
                  <a:pt x="12031528" y="1595829"/>
                </a:cubicBezTo>
                <a:cubicBezTo>
                  <a:pt x="12028780" y="1591229"/>
                  <a:pt x="12040908" y="1592726"/>
                  <a:pt x="12033559" y="1590872"/>
                </a:cubicBezTo>
                <a:cubicBezTo>
                  <a:pt x="12029139" y="1596009"/>
                  <a:pt x="12025677" y="1581850"/>
                  <a:pt x="12016298" y="1584954"/>
                </a:cubicBezTo>
                <a:cubicBezTo>
                  <a:pt x="12013730" y="1582743"/>
                  <a:pt x="12013730" y="1582743"/>
                  <a:pt x="12013730" y="1582743"/>
                </a:cubicBezTo>
                <a:cubicBezTo>
                  <a:pt x="12013730" y="1582743"/>
                  <a:pt x="12011341" y="1582922"/>
                  <a:pt x="12011341" y="1582922"/>
                </a:cubicBezTo>
                <a:cubicBezTo>
                  <a:pt x="12008772" y="1580712"/>
                  <a:pt x="12008951" y="1583101"/>
                  <a:pt x="12008951" y="1583101"/>
                </a:cubicBezTo>
                <a:cubicBezTo>
                  <a:pt x="12011341" y="1582922"/>
                  <a:pt x="12011519" y="1585311"/>
                  <a:pt x="12011519" y="1585311"/>
                </a:cubicBezTo>
                <a:cubicBezTo>
                  <a:pt x="12009130" y="1585491"/>
                  <a:pt x="12004172" y="1583457"/>
                  <a:pt x="12004351" y="1585847"/>
                </a:cubicBezTo>
                <a:cubicBezTo>
                  <a:pt x="12006919" y="1588059"/>
                  <a:pt x="12001961" y="1586026"/>
                  <a:pt x="12002139" y="1588415"/>
                </a:cubicBezTo>
                <a:cubicBezTo>
                  <a:pt x="12007099" y="1590447"/>
                  <a:pt x="12009487" y="1590269"/>
                  <a:pt x="12014444" y="1592300"/>
                </a:cubicBezTo>
                <a:cubicBezTo>
                  <a:pt x="12012055" y="1592480"/>
                  <a:pt x="12012055" y="1592480"/>
                  <a:pt x="12012055" y="1592480"/>
                </a:cubicBezTo>
                <a:cubicBezTo>
                  <a:pt x="12009665" y="1592658"/>
                  <a:pt x="12007275" y="1592837"/>
                  <a:pt x="12007456" y="1595226"/>
                </a:cubicBezTo>
                <a:lnTo>
                  <a:pt x="12011728" y="1596978"/>
                </a:lnTo>
                <a:lnTo>
                  <a:pt x="12007291" y="1597041"/>
                </a:lnTo>
                <a:cubicBezTo>
                  <a:pt x="12003916" y="1596092"/>
                  <a:pt x="12000197" y="1594568"/>
                  <a:pt x="11995331" y="1593730"/>
                </a:cubicBezTo>
                <a:cubicBezTo>
                  <a:pt x="12010380" y="1602216"/>
                  <a:pt x="11993119" y="1596298"/>
                  <a:pt x="11988697" y="1601434"/>
                </a:cubicBezTo>
                <a:cubicBezTo>
                  <a:pt x="11986129" y="1599224"/>
                  <a:pt x="11990908" y="1598866"/>
                  <a:pt x="11990908" y="1598866"/>
                </a:cubicBezTo>
                <a:cubicBezTo>
                  <a:pt x="11990730" y="1596477"/>
                  <a:pt x="11990730" y="1596477"/>
                  <a:pt x="11990730" y="1596477"/>
                </a:cubicBezTo>
                <a:cubicBezTo>
                  <a:pt x="11993119" y="1596298"/>
                  <a:pt x="11993119" y="1596298"/>
                  <a:pt x="11990551" y="1594088"/>
                </a:cubicBezTo>
                <a:cubicBezTo>
                  <a:pt x="11990551" y="1594088"/>
                  <a:pt x="11988160" y="1594266"/>
                  <a:pt x="11985771" y="1594444"/>
                </a:cubicBezTo>
                <a:cubicBezTo>
                  <a:pt x="11983384" y="1594622"/>
                  <a:pt x="11983384" y="1594622"/>
                  <a:pt x="11983384" y="1594622"/>
                </a:cubicBezTo>
                <a:cubicBezTo>
                  <a:pt x="11980814" y="1592413"/>
                  <a:pt x="11983024" y="1589845"/>
                  <a:pt x="11978246" y="1590202"/>
                </a:cubicBezTo>
                <a:cubicBezTo>
                  <a:pt x="11980635" y="1590023"/>
                  <a:pt x="11980635" y="1590023"/>
                  <a:pt x="11983024" y="1589845"/>
                </a:cubicBezTo>
                <a:cubicBezTo>
                  <a:pt x="11985414" y="1589666"/>
                  <a:pt x="11985235" y="1587276"/>
                  <a:pt x="11982847" y="1587455"/>
                </a:cubicBezTo>
                <a:cubicBezTo>
                  <a:pt x="11982668" y="1585065"/>
                  <a:pt x="11980279" y="1585244"/>
                  <a:pt x="11977889" y="1585423"/>
                </a:cubicBezTo>
                <a:cubicBezTo>
                  <a:pt x="11975499" y="1585601"/>
                  <a:pt x="11975499" y="1585601"/>
                  <a:pt x="11973110" y="1585780"/>
                </a:cubicBezTo>
                <a:cubicBezTo>
                  <a:pt x="11968332" y="1586138"/>
                  <a:pt x="11963730" y="1588884"/>
                  <a:pt x="11968688" y="1590916"/>
                </a:cubicBezTo>
                <a:cubicBezTo>
                  <a:pt x="11966300" y="1591096"/>
                  <a:pt x="11966300" y="1591096"/>
                  <a:pt x="11966478" y="1593484"/>
                </a:cubicBezTo>
                <a:cubicBezTo>
                  <a:pt x="11966478" y="1593484"/>
                  <a:pt x="11966478" y="1593484"/>
                  <a:pt x="11969047" y="1595695"/>
                </a:cubicBezTo>
                <a:cubicBezTo>
                  <a:pt x="11966656" y="1595873"/>
                  <a:pt x="11961699" y="1593842"/>
                  <a:pt x="11956920" y="1594199"/>
                </a:cubicBezTo>
                <a:cubicBezTo>
                  <a:pt x="11961699" y="1593842"/>
                  <a:pt x="11966656" y="1595873"/>
                  <a:pt x="11964088" y="1593664"/>
                </a:cubicBezTo>
                <a:cubicBezTo>
                  <a:pt x="11961342" y="1589063"/>
                  <a:pt x="11956920" y="1594199"/>
                  <a:pt x="11954174" y="1589599"/>
                </a:cubicBezTo>
                <a:cubicBezTo>
                  <a:pt x="11953994" y="1587209"/>
                  <a:pt x="11953994" y="1587209"/>
                  <a:pt x="11953994" y="1587209"/>
                </a:cubicBezTo>
                <a:cubicBezTo>
                  <a:pt x="11953994" y="1587209"/>
                  <a:pt x="11953994" y="1587209"/>
                  <a:pt x="11951606" y="1587387"/>
                </a:cubicBezTo>
                <a:cubicBezTo>
                  <a:pt x="11951606" y="1587387"/>
                  <a:pt x="11951606" y="1587387"/>
                  <a:pt x="11949216" y="1587567"/>
                </a:cubicBezTo>
                <a:cubicBezTo>
                  <a:pt x="11949395" y="1589957"/>
                  <a:pt x="11949395" y="1589957"/>
                  <a:pt x="11949395" y="1589957"/>
                </a:cubicBezTo>
                <a:cubicBezTo>
                  <a:pt x="11946826" y="1587745"/>
                  <a:pt x="11946826" y="1587745"/>
                  <a:pt x="11944259" y="1585534"/>
                </a:cubicBezTo>
                <a:lnTo>
                  <a:pt x="11934701" y="1586249"/>
                </a:lnTo>
                <a:lnTo>
                  <a:pt x="11926526" y="1585359"/>
                </a:lnTo>
                <a:cubicBezTo>
                  <a:pt x="11925009" y="1585171"/>
                  <a:pt x="11923770" y="1584664"/>
                  <a:pt x="11920008" y="1582542"/>
                </a:cubicBezTo>
                <a:cubicBezTo>
                  <a:pt x="11922397" y="1582364"/>
                  <a:pt x="11922218" y="1579974"/>
                  <a:pt x="11922218" y="1579974"/>
                </a:cubicBezTo>
                <a:cubicBezTo>
                  <a:pt x="11922218" y="1579974"/>
                  <a:pt x="11919829" y="1580152"/>
                  <a:pt x="11919829" y="1580152"/>
                </a:cubicBezTo>
                <a:cubicBezTo>
                  <a:pt x="11919651" y="1577764"/>
                  <a:pt x="11919651" y="1577764"/>
                  <a:pt x="11919651" y="1577764"/>
                </a:cubicBezTo>
                <a:cubicBezTo>
                  <a:pt x="11934344" y="1581471"/>
                  <a:pt x="11922040" y="1577585"/>
                  <a:pt x="11921861" y="1575196"/>
                </a:cubicBezTo>
                <a:cubicBezTo>
                  <a:pt x="11929208" y="1577049"/>
                  <a:pt x="11936555" y="1578902"/>
                  <a:pt x="11943723" y="1578366"/>
                </a:cubicBezTo>
                <a:cubicBezTo>
                  <a:pt x="11943901" y="1580756"/>
                  <a:pt x="11943901" y="1580756"/>
                  <a:pt x="11943901" y="1580756"/>
                </a:cubicBezTo>
                <a:cubicBezTo>
                  <a:pt x="11948858" y="1582788"/>
                  <a:pt x="11951248" y="1582609"/>
                  <a:pt x="11953637" y="1582431"/>
                </a:cubicBezTo>
                <a:cubicBezTo>
                  <a:pt x="11948680" y="1580398"/>
                  <a:pt x="11946291" y="1580578"/>
                  <a:pt x="11946112" y="1578188"/>
                </a:cubicBezTo>
                <a:cubicBezTo>
                  <a:pt x="11953458" y="1580041"/>
                  <a:pt x="11953279" y="1577651"/>
                  <a:pt x="11958237" y="1579684"/>
                </a:cubicBezTo>
                <a:cubicBezTo>
                  <a:pt x="11958237" y="1579684"/>
                  <a:pt x="11960629" y="1579505"/>
                  <a:pt x="11960807" y="1581895"/>
                </a:cubicBezTo>
                <a:cubicBezTo>
                  <a:pt x="11963195" y="1581716"/>
                  <a:pt x="11963195" y="1581716"/>
                  <a:pt x="11963195" y="1581716"/>
                </a:cubicBezTo>
                <a:cubicBezTo>
                  <a:pt x="11965586" y="1581537"/>
                  <a:pt x="11967974" y="1581359"/>
                  <a:pt x="11965405" y="1579148"/>
                </a:cubicBezTo>
                <a:cubicBezTo>
                  <a:pt x="11962837" y="1576937"/>
                  <a:pt x="11962837" y="1576937"/>
                  <a:pt x="11962837" y="1576937"/>
                </a:cubicBezTo>
                <a:cubicBezTo>
                  <a:pt x="11962659" y="1574548"/>
                  <a:pt x="11960269" y="1574727"/>
                  <a:pt x="11957881" y="1574905"/>
                </a:cubicBezTo>
                <a:cubicBezTo>
                  <a:pt x="11955491" y="1575084"/>
                  <a:pt x="11955491" y="1575084"/>
                  <a:pt x="11955491" y="1575084"/>
                </a:cubicBezTo>
                <a:cubicBezTo>
                  <a:pt x="11955670" y="1577473"/>
                  <a:pt x="11955670" y="1577473"/>
                  <a:pt x="11955670" y="1577473"/>
                </a:cubicBezTo>
                <a:cubicBezTo>
                  <a:pt x="11948502" y="1578008"/>
                  <a:pt x="11931240" y="1572091"/>
                  <a:pt x="11921682" y="1572806"/>
                </a:cubicBezTo>
                <a:cubicBezTo>
                  <a:pt x="11919114" y="1570595"/>
                  <a:pt x="11919114" y="1570595"/>
                  <a:pt x="11919114" y="1570595"/>
                </a:cubicBezTo>
                <a:cubicBezTo>
                  <a:pt x="11919114" y="1570595"/>
                  <a:pt x="11919114" y="1570595"/>
                  <a:pt x="11916724" y="1570775"/>
                </a:cubicBezTo>
                <a:cubicBezTo>
                  <a:pt x="11916724" y="1570775"/>
                  <a:pt x="11914336" y="1570953"/>
                  <a:pt x="11914336" y="1570953"/>
                </a:cubicBezTo>
                <a:cubicBezTo>
                  <a:pt x="11909557" y="1571310"/>
                  <a:pt x="11902210" y="1569456"/>
                  <a:pt x="11899642" y="1567246"/>
                </a:cubicBezTo>
                <a:cubicBezTo>
                  <a:pt x="11899820" y="1569635"/>
                  <a:pt x="11899820" y="1569635"/>
                  <a:pt x="11899820" y="1569635"/>
                </a:cubicBezTo>
                <a:cubicBezTo>
                  <a:pt x="11897253" y="1567424"/>
                  <a:pt x="11897253" y="1567424"/>
                  <a:pt x="11897253" y="1567424"/>
                </a:cubicBezTo>
                <a:cubicBezTo>
                  <a:pt x="11897253" y="1567424"/>
                  <a:pt x="11894685" y="1565213"/>
                  <a:pt x="11892295" y="1565391"/>
                </a:cubicBezTo>
                <a:cubicBezTo>
                  <a:pt x="11892295" y="1565391"/>
                  <a:pt x="11889906" y="1565571"/>
                  <a:pt x="11890083" y="1567961"/>
                </a:cubicBezTo>
                <a:cubicBezTo>
                  <a:pt x="11866012" y="1567357"/>
                  <a:pt x="11853529" y="1561082"/>
                  <a:pt x="11836982" y="1564722"/>
                </a:cubicBezTo>
                <a:cubicBezTo>
                  <a:pt x="11836803" y="1562333"/>
                  <a:pt x="11834416" y="1562511"/>
                  <a:pt x="11832026" y="1562690"/>
                </a:cubicBezTo>
                <a:cubicBezTo>
                  <a:pt x="11832026" y="1562690"/>
                  <a:pt x="11829635" y="1562868"/>
                  <a:pt x="11829635" y="1562868"/>
                </a:cubicBezTo>
                <a:cubicBezTo>
                  <a:pt x="11829813" y="1565258"/>
                  <a:pt x="11829813" y="1565258"/>
                  <a:pt x="11829813" y="1565258"/>
                </a:cubicBezTo>
                <a:cubicBezTo>
                  <a:pt x="11827068" y="1560658"/>
                  <a:pt x="11819899" y="1561194"/>
                  <a:pt x="11815120" y="1561551"/>
                </a:cubicBezTo>
                <a:cubicBezTo>
                  <a:pt x="11815120" y="1561551"/>
                  <a:pt x="11812730" y="1561730"/>
                  <a:pt x="11812730" y="1561730"/>
                </a:cubicBezTo>
                <a:cubicBezTo>
                  <a:pt x="11810163" y="1559519"/>
                  <a:pt x="11810163" y="1559519"/>
                  <a:pt x="11807953" y="1562088"/>
                </a:cubicBezTo>
                <a:cubicBezTo>
                  <a:pt x="11805563" y="1562266"/>
                  <a:pt x="11805563" y="1562266"/>
                  <a:pt x="11805563" y="1562266"/>
                </a:cubicBezTo>
                <a:cubicBezTo>
                  <a:pt x="11805563" y="1562266"/>
                  <a:pt x="11805385" y="1559876"/>
                  <a:pt x="11802995" y="1560055"/>
                </a:cubicBezTo>
                <a:cubicBezTo>
                  <a:pt x="11802995" y="1560055"/>
                  <a:pt x="11802995" y="1560055"/>
                  <a:pt x="11800605" y="1560235"/>
                </a:cubicBezTo>
                <a:cubicBezTo>
                  <a:pt x="11796005" y="1562981"/>
                  <a:pt x="11785913" y="1556526"/>
                  <a:pt x="11786270" y="1561305"/>
                </a:cubicBezTo>
                <a:cubicBezTo>
                  <a:pt x="11786270" y="1561305"/>
                  <a:pt x="11786270" y="1561305"/>
                  <a:pt x="11783880" y="1561484"/>
                </a:cubicBezTo>
                <a:cubicBezTo>
                  <a:pt x="11781491" y="1561662"/>
                  <a:pt x="11779101" y="1561842"/>
                  <a:pt x="11779101" y="1561842"/>
                </a:cubicBezTo>
                <a:cubicBezTo>
                  <a:pt x="11779101" y="1561842"/>
                  <a:pt x="11776711" y="1562020"/>
                  <a:pt x="11776711" y="1562020"/>
                </a:cubicBezTo>
                <a:cubicBezTo>
                  <a:pt x="11773965" y="1557420"/>
                  <a:pt x="11764764" y="1562913"/>
                  <a:pt x="11759986" y="1563271"/>
                </a:cubicBezTo>
                <a:cubicBezTo>
                  <a:pt x="11752817" y="1563806"/>
                  <a:pt x="11757240" y="1558670"/>
                  <a:pt x="11750071" y="1559207"/>
                </a:cubicBezTo>
                <a:cubicBezTo>
                  <a:pt x="11750071" y="1559207"/>
                  <a:pt x="11747681" y="1559384"/>
                  <a:pt x="11747503" y="1556995"/>
                </a:cubicBezTo>
                <a:cubicBezTo>
                  <a:pt x="11747503" y="1556995"/>
                  <a:pt x="11745114" y="1557175"/>
                  <a:pt x="11745114" y="1557175"/>
                </a:cubicBezTo>
                <a:cubicBezTo>
                  <a:pt x="11742726" y="1557353"/>
                  <a:pt x="11742726" y="1557353"/>
                  <a:pt x="11745293" y="1559563"/>
                </a:cubicBezTo>
                <a:cubicBezTo>
                  <a:pt x="11745293" y="1559563"/>
                  <a:pt x="11745293" y="1559563"/>
                  <a:pt x="11747681" y="1559384"/>
                </a:cubicBezTo>
                <a:cubicBezTo>
                  <a:pt x="11743082" y="1562131"/>
                  <a:pt x="11738124" y="1560099"/>
                  <a:pt x="11738304" y="1562489"/>
                </a:cubicBezTo>
                <a:cubicBezTo>
                  <a:pt x="11730957" y="1560636"/>
                  <a:pt x="11738124" y="1560099"/>
                  <a:pt x="11737946" y="1557710"/>
                </a:cubicBezTo>
                <a:lnTo>
                  <a:pt x="11740023" y="1555298"/>
                </a:lnTo>
                <a:lnTo>
                  <a:pt x="11753411" y="1555164"/>
                </a:lnTo>
                <a:cubicBezTo>
                  <a:pt x="11766989" y="1554487"/>
                  <a:pt x="11775400" y="1552507"/>
                  <a:pt x="11787943" y="1551570"/>
                </a:cubicBezTo>
                <a:cubicBezTo>
                  <a:pt x="11787943" y="1551570"/>
                  <a:pt x="11788121" y="1553958"/>
                  <a:pt x="11790511" y="1553780"/>
                </a:cubicBezTo>
                <a:cubicBezTo>
                  <a:pt x="11790511" y="1553780"/>
                  <a:pt x="11792903" y="1553602"/>
                  <a:pt x="11792903" y="1553602"/>
                </a:cubicBezTo>
                <a:cubicBezTo>
                  <a:pt x="11800070" y="1553065"/>
                  <a:pt x="11802458" y="1552887"/>
                  <a:pt x="11804670" y="1550319"/>
                </a:cubicBezTo>
                <a:cubicBezTo>
                  <a:pt x="11795112" y="1551033"/>
                  <a:pt x="11795112" y="1551033"/>
                  <a:pt x="11795112" y="1551033"/>
                </a:cubicBezTo>
                <a:cubicBezTo>
                  <a:pt x="11795112" y="1551033"/>
                  <a:pt x="11797500" y="1550855"/>
                  <a:pt x="11797322" y="1548465"/>
                </a:cubicBezTo>
                <a:cubicBezTo>
                  <a:pt x="11797322" y="1548465"/>
                  <a:pt x="11794933" y="1548644"/>
                  <a:pt x="11794933" y="1548644"/>
                </a:cubicBezTo>
                <a:cubicBezTo>
                  <a:pt x="11792544" y="1548822"/>
                  <a:pt x="11792544" y="1548822"/>
                  <a:pt x="11792544" y="1548822"/>
                </a:cubicBezTo>
                <a:cubicBezTo>
                  <a:pt x="11790155" y="1549000"/>
                  <a:pt x="11790155" y="1549000"/>
                  <a:pt x="11790155" y="1549000"/>
                </a:cubicBezTo>
                <a:cubicBezTo>
                  <a:pt x="11785019" y="1544581"/>
                  <a:pt x="11782272" y="1539979"/>
                  <a:pt x="11765367" y="1538841"/>
                </a:cubicBezTo>
                <a:cubicBezTo>
                  <a:pt x="11752706" y="1530176"/>
                  <a:pt x="11728276" y="1524794"/>
                  <a:pt x="11711194" y="1521266"/>
                </a:cubicBezTo>
                <a:cubicBezTo>
                  <a:pt x="11708805" y="1521445"/>
                  <a:pt x="11708625" y="1519056"/>
                  <a:pt x="11708625" y="1519056"/>
                </a:cubicBezTo>
                <a:cubicBezTo>
                  <a:pt x="11708625" y="1519056"/>
                  <a:pt x="11708447" y="1516666"/>
                  <a:pt x="11706058" y="1516845"/>
                </a:cubicBezTo>
                <a:cubicBezTo>
                  <a:pt x="11706058" y="1516845"/>
                  <a:pt x="11708447" y="1516666"/>
                  <a:pt x="11708268" y="1514276"/>
                </a:cubicBezTo>
                <a:cubicBezTo>
                  <a:pt x="11703489" y="1514633"/>
                  <a:pt x="11701100" y="1514813"/>
                  <a:pt x="11701100" y="1514813"/>
                </a:cubicBezTo>
                <a:cubicBezTo>
                  <a:pt x="11686406" y="1511104"/>
                  <a:pt x="11667113" y="1510146"/>
                  <a:pt x="11654987" y="1508649"/>
                </a:cubicBezTo>
                <a:cubicBezTo>
                  <a:pt x="11652419" y="1506439"/>
                  <a:pt x="11657198" y="1506081"/>
                  <a:pt x="11659587" y="1505903"/>
                </a:cubicBezTo>
                <a:cubicBezTo>
                  <a:pt x="11652240" y="1504049"/>
                  <a:pt x="11623211" y="1501414"/>
                  <a:pt x="11629842" y="1493709"/>
                </a:cubicBezTo>
                <a:cubicBezTo>
                  <a:pt x="11634621" y="1493352"/>
                  <a:pt x="11634621" y="1493352"/>
                  <a:pt x="11634621" y="1493352"/>
                </a:cubicBezTo>
                <a:cubicBezTo>
                  <a:pt x="11637011" y="1493173"/>
                  <a:pt x="11637011" y="1493173"/>
                  <a:pt x="11637011" y="1493173"/>
                </a:cubicBezTo>
                <a:cubicBezTo>
                  <a:pt x="11637011" y="1493173"/>
                  <a:pt x="11636832" y="1490784"/>
                  <a:pt x="11634444" y="1490964"/>
                </a:cubicBezTo>
                <a:cubicBezTo>
                  <a:pt x="11629664" y="1491320"/>
                  <a:pt x="11629664" y="1491320"/>
                  <a:pt x="11629664" y="1491320"/>
                </a:cubicBezTo>
                <a:cubicBezTo>
                  <a:pt x="11639043" y="1488216"/>
                  <a:pt x="11653559" y="1489534"/>
                  <a:pt x="11667895" y="1488462"/>
                </a:cubicBezTo>
                <a:cubicBezTo>
                  <a:pt x="11678948" y="1475621"/>
                  <a:pt x="11637614" y="1469101"/>
                  <a:pt x="11603984" y="1469213"/>
                </a:cubicBezTo>
                <a:cubicBezTo>
                  <a:pt x="11601416" y="1467001"/>
                  <a:pt x="11603626" y="1464433"/>
                  <a:pt x="11596100" y="1460191"/>
                </a:cubicBezTo>
                <a:cubicBezTo>
                  <a:pt x="11603448" y="1462044"/>
                  <a:pt x="11603269" y="1459656"/>
                  <a:pt x="11603090" y="1457266"/>
                </a:cubicBezTo>
                <a:cubicBezTo>
                  <a:pt x="11622206" y="1455837"/>
                  <a:pt x="11641498" y="1456797"/>
                  <a:pt x="11660615" y="1455368"/>
                </a:cubicBezTo>
                <a:cubicBezTo>
                  <a:pt x="11672562" y="1454475"/>
                  <a:pt x="11660257" y="1450588"/>
                  <a:pt x="11669457" y="1445095"/>
                </a:cubicBezTo>
                <a:cubicBezTo>
                  <a:pt x="11681583" y="1446591"/>
                  <a:pt x="11686183" y="1443844"/>
                  <a:pt x="11700698" y="1445162"/>
                </a:cubicBezTo>
                <a:cubicBezTo>
                  <a:pt x="11700520" y="1442773"/>
                  <a:pt x="11695561" y="1440740"/>
                  <a:pt x="11686004" y="1441455"/>
                </a:cubicBezTo>
                <a:cubicBezTo>
                  <a:pt x="11690784" y="1441098"/>
                  <a:pt x="11695383" y="1438352"/>
                  <a:pt x="11705119" y="1440026"/>
                </a:cubicBezTo>
                <a:cubicBezTo>
                  <a:pt x="11700163" y="1437994"/>
                  <a:pt x="11702373" y="1435426"/>
                  <a:pt x="11695026" y="1433573"/>
                </a:cubicBezTo>
                <a:cubicBezTo>
                  <a:pt x="11736003" y="1435315"/>
                  <a:pt x="11776979" y="1437056"/>
                  <a:pt x="11818135" y="1441187"/>
                </a:cubicBezTo>
                <a:cubicBezTo>
                  <a:pt x="11822915" y="1440830"/>
                  <a:pt x="11827693" y="1440474"/>
                  <a:pt x="11830260" y="1442684"/>
                </a:cubicBezTo>
                <a:lnTo>
                  <a:pt x="12005870" y="1472296"/>
                </a:lnTo>
                <a:lnTo>
                  <a:pt x="12004793" y="1467472"/>
                </a:lnTo>
                <a:cubicBezTo>
                  <a:pt x="12002673" y="1465580"/>
                  <a:pt x="12001775" y="1463849"/>
                  <a:pt x="12001048" y="1461769"/>
                </a:cubicBezTo>
                <a:lnTo>
                  <a:pt x="12002499" y="1449052"/>
                </a:lnTo>
                <a:lnTo>
                  <a:pt x="11894890" y="1428363"/>
                </a:lnTo>
                <a:cubicBezTo>
                  <a:pt x="11840518" y="1421193"/>
                  <a:pt x="11785408" y="1417204"/>
                  <a:pt x="11729796" y="1416557"/>
                </a:cubicBezTo>
                <a:cubicBezTo>
                  <a:pt x="11698554" y="1416490"/>
                  <a:pt x="11669703" y="1416244"/>
                  <a:pt x="11638642" y="1418566"/>
                </a:cubicBezTo>
                <a:cubicBezTo>
                  <a:pt x="11638642" y="1418566"/>
                  <a:pt x="11638462" y="1416176"/>
                  <a:pt x="11636073" y="1416356"/>
                </a:cubicBezTo>
                <a:cubicBezTo>
                  <a:pt x="11628904" y="1416891"/>
                  <a:pt x="11628904" y="1416891"/>
                  <a:pt x="11628904" y="1416891"/>
                </a:cubicBezTo>
                <a:cubicBezTo>
                  <a:pt x="11628904" y="1416891"/>
                  <a:pt x="11626516" y="1417070"/>
                  <a:pt x="11626695" y="1419459"/>
                </a:cubicBezTo>
                <a:lnTo>
                  <a:pt x="11559791" y="1424462"/>
                </a:lnTo>
                <a:cubicBezTo>
                  <a:pt x="11507403" y="1430781"/>
                  <a:pt x="11457584" y="1439311"/>
                  <a:pt x="11405552" y="1450408"/>
                </a:cubicBezTo>
                <a:cubicBezTo>
                  <a:pt x="11363587" y="1459553"/>
                  <a:pt x="11322354" y="1470445"/>
                  <a:pt x="11281960" y="1483039"/>
                </a:cubicBezTo>
                <a:lnTo>
                  <a:pt x="11235063" y="1499986"/>
                </a:lnTo>
                <a:lnTo>
                  <a:pt x="11239348" y="1504926"/>
                </a:lnTo>
                <a:lnTo>
                  <a:pt x="11386016" y="1464785"/>
                </a:lnTo>
                <a:cubicBezTo>
                  <a:pt x="11439119" y="1453456"/>
                  <a:pt x="11493452" y="1445039"/>
                  <a:pt x="11548916" y="1439691"/>
                </a:cubicBezTo>
                <a:cubicBezTo>
                  <a:pt x="11549094" y="1442081"/>
                  <a:pt x="11549094" y="1442081"/>
                  <a:pt x="11549274" y="1444469"/>
                </a:cubicBezTo>
                <a:cubicBezTo>
                  <a:pt x="11516000" y="1449361"/>
                  <a:pt x="11502736" y="1464769"/>
                  <a:pt x="11481946" y="1475934"/>
                </a:cubicBezTo>
                <a:cubicBezTo>
                  <a:pt x="11481946" y="1475934"/>
                  <a:pt x="11486904" y="1477966"/>
                  <a:pt x="11491682" y="1477609"/>
                </a:cubicBezTo>
                <a:cubicBezTo>
                  <a:pt x="11482482" y="1483102"/>
                  <a:pt x="11463188" y="1482142"/>
                  <a:pt x="11449030" y="1485604"/>
                </a:cubicBezTo>
                <a:cubicBezTo>
                  <a:pt x="11437441" y="1491275"/>
                  <a:pt x="11418862" y="1499873"/>
                  <a:pt x="11418862" y="1499873"/>
                </a:cubicBezTo>
                <a:cubicBezTo>
                  <a:pt x="11421609" y="1504473"/>
                  <a:pt x="11431166" y="1503758"/>
                  <a:pt x="11443113" y="1502865"/>
                </a:cubicBezTo>
                <a:cubicBezTo>
                  <a:pt x="11443292" y="1505255"/>
                  <a:pt x="11440902" y="1505433"/>
                  <a:pt x="11440902" y="1505433"/>
                </a:cubicBezTo>
                <a:cubicBezTo>
                  <a:pt x="11438513" y="1505612"/>
                  <a:pt x="11438513" y="1505612"/>
                  <a:pt x="11438513" y="1505612"/>
                </a:cubicBezTo>
                <a:cubicBezTo>
                  <a:pt x="11438513" y="1505612"/>
                  <a:pt x="11436122" y="1505790"/>
                  <a:pt x="11436122" y="1505790"/>
                </a:cubicBezTo>
                <a:cubicBezTo>
                  <a:pt x="11436122" y="1505790"/>
                  <a:pt x="11433734" y="1505970"/>
                  <a:pt x="11431345" y="1506148"/>
                </a:cubicBezTo>
                <a:cubicBezTo>
                  <a:pt x="11431523" y="1508538"/>
                  <a:pt x="11431523" y="1508538"/>
                  <a:pt x="11433912" y="1508358"/>
                </a:cubicBezTo>
                <a:cubicBezTo>
                  <a:pt x="11433912" y="1508358"/>
                  <a:pt x="11436303" y="1508179"/>
                  <a:pt x="11436303" y="1508179"/>
                </a:cubicBezTo>
                <a:cubicBezTo>
                  <a:pt x="11438692" y="1508001"/>
                  <a:pt x="11438692" y="1508001"/>
                  <a:pt x="11438692" y="1508001"/>
                </a:cubicBezTo>
                <a:cubicBezTo>
                  <a:pt x="11424712" y="1513851"/>
                  <a:pt x="11443828" y="1512422"/>
                  <a:pt x="11446038" y="1509855"/>
                </a:cubicBezTo>
                <a:cubicBezTo>
                  <a:pt x="11448427" y="1509676"/>
                  <a:pt x="11448248" y="1507286"/>
                  <a:pt x="11448248" y="1507286"/>
                </a:cubicBezTo>
                <a:cubicBezTo>
                  <a:pt x="11448248" y="1507286"/>
                  <a:pt x="11445861" y="1507465"/>
                  <a:pt x="11445861" y="1507465"/>
                </a:cubicBezTo>
                <a:cubicBezTo>
                  <a:pt x="11443292" y="1505255"/>
                  <a:pt x="11443292" y="1505255"/>
                  <a:pt x="11443292" y="1505255"/>
                </a:cubicBezTo>
                <a:cubicBezTo>
                  <a:pt x="11443292" y="1505255"/>
                  <a:pt x="11448070" y="1504897"/>
                  <a:pt x="11450459" y="1504719"/>
                </a:cubicBezTo>
                <a:cubicBezTo>
                  <a:pt x="11452849" y="1504540"/>
                  <a:pt x="11452849" y="1504540"/>
                  <a:pt x="11452849" y="1504540"/>
                </a:cubicBezTo>
                <a:cubicBezTo>
                  <a:pt x="11469574" y="1503290"/>
                  <a:pt x="11481879" y="1507175"/>
                  <a:pt x="11472858" y="1515058"/>
                </a:cubicBezTo>
                <a:cubicBezTo>
                  <a:pt x="11460911" y="1515951"/>
                  <a:pt x="11461089" y="1518341"/>
                  <a:pt x="11444363" y="1519591"/>
                </a:cubicBezTo>
                <a:cubicBezTo>
                  <a:pt x="11442331" y="1524548"/>
                  <a:pt x="11451888" y="1523834"/>
                  <a:pt x="11454635" y="1528433"/>
                </a:cubicBezTo>
                <a:cubicBezTo>
                  <a:pt x="11433667" y="1537210"/>
                  <a:pt x="11398183" y="1544669"/>
                  <a:pt x="11399077" y="1556614"/>
                </a:cubicBezTo>
                <a:cubicBezTo>
                  <a:pt x="11399077" y="1556614"/>
                  <a:pt x="11396686" y="1556794"/>
                  <a:pt x="11396686" y="1556794"/>
                </a:cubicBezTo>
                <a:cubicBezTo>
                  <a:pt x="11396686" y="1556794"/>
                  <a:pt x="11391909" y="1557151"/>
                  <a:pt x="11391909" y="1557151"/>
                </a:cubicBezTo>
                <a:cubicBezTo>
                  <a:pt x="11389698" y="1559718"/>
                  <a:pt x="11387308" y="1559897"/>
                  <a:pt x="11389698" y="1559718"/>
                </a:cubicBezTo>
                <a:cubicBezTo>
                  <a:pt x="11385098" y="1562465"/>
                  <a:pt x="11377929" y="1563001"/>
                  <a:pt x="11363950" y="1568852"/>
                </a:cubicBezTo>
                <a:cubicBezTo>
                  <a:pt x="11359350" y="1571598"/>
                  <a:pt x="11356960" y="1571778"/>
                  <a:pt x="11354572" y="1571956"/>
                </a:cubicBezTo>
                <a:cubicBezTo>
                  <a:pt x="11354572" y="1571956"/>
                  <a:pt x="11352361" y="1574524"/>
                  <a:pt x="11352361" y="1574524"/>
                </a:cubicBezTo>
                <a:cubicBezTo>
                  <a:pt x="11349972" y="1574703"/>
                  <a:pt x="11349972" y="1574703"/>
                  <a:pt x="11349972" y="1574703"/>
                </a:cubicBezTo>
                <a:cubicBezTo>
                  <a:pt x="11347581" y="1574881"/>
                  <a:pt x="11350150" y="1577092"/>
                  <a:pt x="11350150" y="1577092"/>
                </a:cubicBezTo>
                <a:cubicBezTo>
                  <a:pt x="11347760" y="1577271"/>
                  <a:pt x="11347760" y="1577271"/>
                  <a:pt x="11347760" y="1577271"/>
                </a:cubicBezTo>
                <a:cubicBezTo>
                  <a:pt x="11347938" y="1579660"/>
                  <a:pt x="11338382" y="1580374"/>
                  <a:pt x="11338560" y="1582765"/>
                </a:cubicBezTo>
                <a:cubicBezTo>
                  <a:pt x="11350328" y="1579481"/>
                  <a:pt x="11340950" y="1582585"/>
                  <a:pt x="11345908" y="1584618"/>
                </a:cubicBezTo>
                <a:cubicBezTo>
                  <a:pt x="11331750" y="1588079"/>
                  <a:pt x="11350864" y="1586650"/>
                  <a:pt x="11341485" y="1589754"/>
                </a:cubicBezTo>
                <a:cubicBezTo>
                  <a:pt x="11327328" y="1593215"/>
                  <a:pt x="11327507" y="1595605"/>
                  <a:pt x="11320159" y="1593751"/>
                </a:cubicBezTo>
                <a:lnTo>
                  <a:pt x="11317664" y="1595200"/>
                </a:lnTo>
                <a:lnTo>
                  <a:pt x="11333078" y="1612970"/>
                </a:lnTo>
                <a:lnTo>
                  <a:pt x="11388303" y="1598219"/>
                </a:lnTo>
                <a:cubicBezTo>
                  <a:pt x="11407754" y="1593299"/>
                  <a:pt x="11427337" y="1589307"/>
                  <a:pt x="11447717" y="1588132"/>
                </a:cubicBezTo>
                <a:cubicBezTo>
                  <a:pt x="11451639" y="1587981"/>
                  <a:pt x="11455486" y="1585870"/>
                  <a:pt x="11458791" y="1590064"/>
                </a:cubicBezTo>
                <a:cubicBezTo>
                  <a:pt x="11460132" y="1594333"/>
                  <a:pt x="11456632" y="1595253"/>
                  <a:pt x="11454672" y="1595329"/>
                </a:cubicBezTo>
                <a:cubicBezTo>
                  <a:pt x="11422483" y="1600983"/>
                  <a:pt x="11390848" y="1608211"/>
                  <a:pt x="11359640" y="1616676"/>
                </a:cubicBezTo>
                <a:lnTo>
                  <a:pt x="11341256" y="1622396"/>
                </a:lnTo>
                <a:lnTo>
                  <a:pt x="11347775" y="1629910"/>
                </a:lnTo>
                <a:lnTo>
                  <a:pt x="11365669" y="1623987"/>
                </a:lnTo>
                <a:cubicBezTo>
                  <a:pt x="11370448" y="1623630"/>
                  <a:pt x="11375049" y="1620883"/>
                  <a:pt x="11382038" y="1617958"/>
                </a:cubicBezTo>
                <a:cubicBezTo>
                  <a:pt x="11389384" y="1619811"/>
                  <a:pt x="11389206" y="1617421"/>
                  <a:pt x="11389028" y="1615033"/>
                </a:cubicBezTo>
                <a:cubicBezTo>
                  <a:pt x="11391417" y="1614853"/>
                  <a:pt x="11391417" y="1614853"/>
                  <a:pt x="11391417" y="1614853"/>
                </a:cubicBezTo>
                <a:cubicBezTo>
                  <a:pt x="11393806" y="1614675"/>
                  <a:pt x="11396374" y="1616886"/>
                  <a:pt x="11398764" y="1616708"/>
                </a:cubicBezTo>
                <a:cubicBezTo>
                  <a:pt x="11398764" y="1616708"/>
                  <a:pt x="11401153" y="1616528"/>
                  <a:pt x="11401153" y="1616528"/>
                </a:cubicBezTo>
                <a:cubicBezTo>
                  <a:pt x="11403542" y="1616350"/>
                  <a:pt x="11403542" y="1616350"/>
                  <a:pt x="11405753" y="1613782"/>
                </a:cubicBezTo>
                <a:cubicBezTo>
                  <a:pt x="11405753" y="1613782"/>
                  <a:pt x="11405753" y="1613782"/>
                  <a:pt x="11405575" y="1611392"/>
                </a:cubicBezTo>
                <a:cubicBezTo>
                  <a:pt x="11417521" y="1610500"/>
                  <a:pt x="11417521" y="1610500"/>
                  <a:pt x="11417521" y="1610500"/>
                </a:cubicBezTo>
                <a:cubicBezTo>
                  <a:pt x="11417521" y="1610500"/>
                  <a:pt x="11419733" y="1607932"/>
                  <a:pt x="11419733" y="1607932"/>
                </a:cubicBezTo>
                <a:cubicBezTo>
                  <a:pt x="11419733" y="1607932"/>
                  <a:pt x="11417343" y="1608111"/>
                  <a:pt x="11417343" y="1608111"/>
                </a:cubicBezTo>
                <a:cubicBezTo>
                  <a:pt x="11405575" y="1611392"/>
                  <a:pt x="11405575" y="1611392"/>
                  <a:pt x="11405575" y="1611392"/>
                </a:cubicBezTo>
                <a:cubicBezTo>
                  <a:pt x="11405575" y="1611392"/>
                  <a:pt x="11405396" y="1609004"/>
                  <a:pt x="11405396" y="1609004"/>
                </a:cubicBezTo>
                <a:cubicBezTo>
                  <a:pt x="11407786" y="1608825"/>
                  <a:pt x="11410174" y="1608647"/>
                  <a:pt x="11410174" y="1608647"/>
                </a:cubicBezTo>
                <a:cubicBezTo>
                  <a:pt x="11412564" y="1608468"/>
                  <a:pt x="11412564" y="1608468"/>
                  <a:pt x="11412564" y="1608468"/>
                </a:cubicBezTo>
                <a:cubicBezTo>
                  <a:pt x="11414953" y="1608289"/>
                  <a:pt x="11417164" y="1605721"/>
                  <a:pt x="11419553" y="1605542"/>
                </a:cubicBezTo>
                <a:cubicBezTo>
                  <a:pt x="11421943" y="1605364"/>
                  <a:pt x="11424333" y="1605185"/>
                  <a:pt x="11429110" y="1604828"/>
                </a:cubicBezTo>
                <a:cubicBezTo>
                  <a:pt x="11426722" y="1605006"/>
                  <a:pt x="11426900" y="1607397"/>
                  <a:pt x="11426900" y="1607397"/>
                </a:cubicBezTo>
                <a:cubicBezTo>
                  <a:pt x="11426900" y="1607397"/>
                  <a:pt x="11429290" y="1607218"/>
                  <a:pt x="11431680" y="1607038"/>
                </a:cubicBezTo>
                <a:cubicBezTo>
                  <a:pt x="11431680" y="1607038"/>
                  <a:pt x="11434068" y="1606860"/>
                  <a:pt x="11436458" y="1606682"/>
                </a:cubicBezTo>
                <a:cubicBezTo>
                  <a:pt x="11438669" y="1604113"/>
                  <a:pt x="11441058" y="1603935"/>
                  <a:pt x="11443448" y="1603755"/>
                </a:cubicBezTo>
                <a:cubicBezTo>
                  <a:pt x="11445837" y="1603577"/>
                  <a:pt x="11445837" y="1603577"/>
                  <a:pt x="11448226" y="1603399"/>
                </a:cubicBezTo>
                <a:cubicBezTo>
                  <a:pt x="11450437" y="1600831"/>
                  <a:pt x="11450437" y="1600831"/>
                  <a:pt x="11450437" y="1600831"/>
                </a:cubicBezTo>
                <a:cubicBezTo>
                  <a:pt x="11452827" y="1600652"/>
                  <a:pt x="11455038" y="1598084"/>
                  <a:pt x="11457426" y="1597904"/>
                </a:cubicBezTo>
                <a:cubicBezTo>
                  <a:pt x="11459815" y="1597726"/>
                  <a:pt x="11462206" y="1597548"/>
                  <a:pt x="11462206" y="1597548"/>
                </a:cubicBezTo>
                <a:cubicBezTo>
                  <a:pt x="11462384" y="1599937"/>
                  <a:pt x="11462384" y="1599937"/>
                  <a:pt x="11464774" y="1599758"/>
                </a:cubicBezTo>
                <a:cubicBezTo>
                  <a:pt x="11464774" y="1599758"/>
                  <a:pt x="11467163" y="1599580"/>
                  <a:pt x="11466984" y="1597190"/>
                </a:cubicBezTo>
                <a:cubicBezTo>
                  <a:pt x="11466984" y="1597190"/>
                  <a:pt x="11469374" y="1597012"/>
                  <a:pt x="11471942" y="1599223"/>
                </a:cubicBezTo>
                <a:cubicBezTo>
                  <a:pt x="11476542" y="1596475"/>
                  <a:pt x="11476542" y="1596475"/>
                  <a:pt x="11476542" y="1596475"/>
                </a:cubicBezTo>
                <a:cubicBezTo>
                  <a:pt x="11476542" y="1596475"/>
                  <a:pt x="11474153" y="1596655"/>
                  <a:pt x="11473974" y="1594265"/>
                </a:cubicBezTo>
                <a:cubicBezTo>
                  <a:pt x="11476365" y="1594087"/>
                  <a:pt x="11478752" y="1593909"/>
                  <a:pt x="11481142" y="1593729"/>
                </a:cubicBezTo>
                <a:cubicBezTo>
                  <a:pt x="11483532" y="1593551"/>
                  <a:pt x="11483532" y="1593551"/>
                  <a:pt x="11483532" y="1593551"/>
                </a:cubicBezTo>
                <a:cubicBezTo>
                  <a:pt x="11488131" y="1590804"/>
                  <a:pt x="11490521" y="1590626"/>
                  <a:pt x="11492910" y="1590446"/>
                </a:cubicBezTo>
                <a:cubicBezTo>
                  <a:pt x="11497689" y="1590089"/>
                  <a:pt x="11500078" y="1589911"/>
                  <a:pt x="11502468" y="1589732"/>
                </a:cubicBezTo>
                <a:cubicBezTo>
                  <a:pt x="11504858" y="1589553"/>
                  <a:pt x="11504858" y="1589553"/>
                  <a:pt x="11509636" y="1589196"/>
                </a:cubicBezTo>
                <a:cubicBezTo>
                  <a:pt x="11512204" y="1591407"/>
                  <a:pt x="11519193" y="1588482"/>
                  <a:pt x="11523972" y="1588124"/>
                </a:cubicBezTo>
                <a:cubicBezTo>
                  <a:pt x="11526362" y="1587946"/>
                  <a:pt x="11528930" y="1590157"/>
                  <a:pt x="11531320" y="1589978"/>
                </a:cubicBezTo>
                <a:cubicBezTo>
                  <a:pt x="11531320" y="1589978"/>
                  <a:pt x="11529109" y="1592545"/>
                  <a:pt x="11529109" y="1592545"/>
                </a:cubicBezTo>
                <a:cubicBezTo>
                  <a:pt x="11526719" y="1592725"/>
                  <a:pt x="11526897" y="1595114"/>
                  <a:pt x="11526897" y="1595114"/>
                </a:cubicBezTo>
                <a:cubicBezTo>
                  <a:pt x="11526897" y="1595114"/>
                  <a:pt x="11526897" y="1595114"/>
                  <a:pt x="11529287" y="1594935"/>
                </a:cubicBezTo>
                <a:cubicBezTo>
                  <a:pt x="11531676" y="1594757"/>
                  <a:pt x="11531676" y="1594757"/>
                  <a:pt x="11531676" y="1594757"/>
                </a:cubicBezTo>
                <a:cubicBezTo>
                  <a:pt x="11534067" y="1594578"/>
                  <a:pt x="11534067" y="1594578"/>
                  <a:pt x="11533889" y="1592188"/>
                </a:cubicBezTo>
                <a:cubicBezTo>
                  <a:pt x="11533889" y="1592188"/>
                  <a:pt x="11536098" y="1589621"/>
                  <a:pt x="11536098" y="1589621"/>
                </a:cubicBezTo>
                <a:cubicBezTo>
                  <a:pt x="11535920" y="1587231"/>
                  <a:pt x="11535920" y="1587231"/>
                  <a:pt x="11535920" y="1587231"/>
                </a:cubicBezTo>
                <a:cubicBezTo>
                  <a:pt x="11533530" y="1587409"/>
                  <a:pt x="11528572" y="1585377"/>
                  <a:pt x="11523794" y="1585734"/>
                </a:cubicBezTo>
                <a:cubicBezTo>
                  <a:pt x="11521405" y="1585914"/>
                  <a:pt x="11521405" y="1585914"/>
                  <a:pt x="11521405" y="1585914"/>
                </a:cubicBezTo>
                <a:cubicBezTo>
                  <a:pt x="11519015" y="1586092"/>
                  <a:pt x="11514415" y="1588839"/>
                  <a:pt x="11511847" y="1586628"/>
                </a:cubicBezTo>
                <a:cubicBezTo>
                  <a:pt x="11509457" y="1586807"/>
                  <a:pt x="11509457" y="1586807"/>
                  <a:pt x="11507068" y="1586985"/>
                </a:cubicBezTo>
                <a:cubicBezTo>
                  <a:pt x="11509279" y="1584418"/>
                  <a:pt x="11514057" y="1584061"/>
                  <a:pt x="11518837" y="1583703"/>
                </a:cubicBezTo>
                <a:cubicBezTo>
                  <a:pt x="11523616" y="1583346"/>
                  <a:pt x="11528394" y="1582988"/>
                  <a:pt x="11532994" y="1580242"/>
                </a:cubicBezTo>
                <a:cubicBezTo>
                  <a:pt x="11535383" y="1580063"/>
                  <a:pt x="11535562" y="1582453"/>
                  <a:pt x="11537952" y="1582274"/>
                </a:cubicBezTo>
                <a:cubicBezTo>
                  <a:pt x="11542730" y="1581917"/>
                  <a:pt x="11542730" y="1581917"/>
                  <a:pt x="11542730" y="1581917"/>
                </a:cubicBezTo>
                <a:cubicBezTo>
                  <a:pt x="11547508" y="1581559"/>
                  <a:pt x="11549899" y="1581381"/>
                  <a:pt x="11554677" y="1581024"/>
                </a:cubicBezTo>
                <a:cubicBezTo>
                  <a:pt x="11552466" y="1583591"/>
                  <a:pt x="11552466" y="1583591"/>
                  <a:pt x="11552466" y="1583591"/>
                </a:cubicBezTo>
                <a:cubicBezTo>
                  <a:pt x="11550077" y="1583770"/>
                  <a:pt x="11550077" y="1583770"/>
                  <a:pt x="11552645" y="1585980"/>
                </a:cubicBezTo>
                <a:cubicBezTo>
                  <a:pt x="11552645" y="1585980"/>
                  <a:pt x="11552645" y="1585980"/>
                  <a:pt x="11555034" y="1585802"/>
                </a:cubicBezTo>
                <a:cubicBezTo>
                  <a:pt x="11555034" y="1585802"/>
                  <a:pt x="11557424" y="1585623"/>
                  <a:pt x="11557424" y="1585623"/>
                </a:cubicBezTo>
                <a:cubicBezTo>
                  <a:pt x="11559634" y="1583055"/>
                  <a:pt x="11559634" y="1583055"/>
                  <a:pt x="11559634" y="1583055"/>
                </a:cubicBezTo>
                <a:cubicBezTo>
                  <a:pt x="11559634" y="1583055"/>
                  <a:pt x="11562024" y="1582877"/>
                  <a:pt x="11562024" y="1582877"/>
                </a:cubicBezTo>
                <a:cubicBezTo>
                  <a:pt x="11562024" y="1582877"/>
                  <a:pt x="11562024" y="1582877"/>
                  <a:pt x="11564413" y="1582697"/>
                </a:cubicBezTo>
                <a:cubicBezTo>
                  <a:pt x="11566803" y="1582519"/>
                  <a:pt x="11571403" y="1579773"/>
                  <a:pt x="11573792" y="1579595"/>
                </a:cubicBezTo>
                <a:cubicBezTo>
                  <a:pt x="11580960" y="1579058"/>
                  <a:pt x="11583171" y="1576490"/>
                  <a:pt x="11585740" y="1578702"/>
                </a:cubicBezTo>
                <a:cubicBezTo>
                  <a:pt x="11585918" y="1581090"/>
                  <a:pt x="11588308" y="1580911"/>
                  <a:pt x="11588308" y="1580911"/>
                </a:cubicBezTo>
                <a:cubicBezTo>
                  <a:pt x="11588308" y="1580911"/>
                  <a:pt x="11588486" y="1583301"/>
                  <a:pt x="11586097" y="1583480"/>
                </a:cubicBezTo>
                <a:cubicBezTo>
                  <a:pt x="11576539" y="1584194"/>
                  <a:pt x="11566982" y="1584909"/>
                  <a:pt x="11557602" y="1588013"/>
                </a:cubicBezTo>
                <a:cubicBezTo>
                  <a:pt x="11555212" y="1588192"/>
                  <a:pt x="11555212" y="1588192"/>
                  <a:pt x="11555212" y="1588192"/>
                </a:cubicBezTo>
                <a:cubicBezTo>
                  <a:pt x="11555392" y="1590581"/>
                  <a:pt x="11557781" y="1590401"/>
                  <a:pt x="11557781" y="1590401"/>
                </a:cubicBezTo>
                <a:cubicBezTo>
                  <a:pt x="11567160" y="1587299"/>
                  <a:pt x="11576718" y="1586584"/>
                  <a:pt x="11586276" y="1585869"/>
                </a:cubicBezTo>
                <a:cubicBezTo>
                  <a:pt x="11586454" y="1588258"/>
                  <a:pt x="11586632" y="1590647"/>
                  <a:pt x="11591591" y="1592680"/>
                </a:cubicBezTo>
                <a:cubicBezTo>
                  <a:pt x="11603537" y="1591787"/>
                  <a:pt x="11606283" y="1596387"/>
                  <a:pt x="11618231" y="1595494"/>
                </a:cubicBezTo>
                <a:cubicBezTo>
                  <a:pt x="11650186" y="1605119"/>
                  <a:pt x="11688773" y="1607038"/>
                  <a:pt x="11715235" y="1607464"/>
                </a:cubicBezTo>
                <a:cubicBezTo>
                  <a:pt x="11717625" y="1607284"/>
                  <a:pt x="11717625" y="1607284"/>
                  <a:pt x="11717625" y="1607284"/>
                </a:cubicBezTo>
                <a:cubicBezTo>
                  <a:pt x="11717625" y="1607284"/>
                  <a:pt x="11720015" y="1607106"/>
                  <a:pt x="11720015" y="1607106"/>
                </a:cubicBezTo>
                <a:cubicBezTo>
                  <a:pt x="11719836" y="1604716"/>
                  <a:pt x="11719836" y="1604716"/>
                  <a:pt x="11717447" y="1604895"/>
                </a:cubicBezTo>
                <a:cubicBezTo>
                  <a:pt x="11690985" y="1604471"/>
                  <a:pt x="11654786" y="1602371"/>
                  <a:pt x="11622830" y="1592748"/>
                </a:cubicBezTo>
                <a:cubicBezTo>
                  <a:pt x="11625220" y="1592568"/>
                  <a:pt x="11625220" y="1592568"/>
                  <a:pt x="11625220" y="1592568"/>
                </a:cubicBezTo>
                <a:cubicBezTo>
                  <a:pt x="11625041" y="1590178"/>
                  <a:pt x="11622652" y="1590358"/>
                  <a:pt x="11620084" y="1588147"/>
                </a:cubicBezTo>
                <a:cubicBezTo>
                  <a:pt x="11622475" y="1587968"/>
                  <a:pt x="11624862" y="1587790"/>
                  <a:pt x="11627251" y="1587610"/>
                </a:cubicBezTo>
                <a:cubicBezTo>
                  <a:pt x="11627251" y="1587610"/>
                  <a:pt x="11627251" y="1587610"/>
                  <a:pt x="11627431" y="1590000"/>
                </a:cubicBezTo>
                <a:cubicBezTo>
                  <a:pt x="11629822" y="1589822"/>
                  <a:pt x="11629822" y="1589822"/>
                  <a:pt x="11629822" y="1589822"/>
                </a:cubicBezTo>
                <a:cubicBezTo>
                  <a:pt x="11629822" y="1589822"/>
                  <a:pt x="11629822" y="1589822"/>
                  <a:pt x="11632209" y="1589643"/>
                </a:cubicBezTo>
                <a:cubicBezTo>
                  <a:pt x="11632209" y="1589643"/>
                  <a:pt x="11632031" y="1587254"/>
                  <a:pt x="11632031" y="1587254"/>
                </a:cubicBezTo>
                <a:cubicBezTo>
                  <a:pt x="11636988" y="1589286"/>
                  <a:pt x="11641768" y="1588929"/>
                  <a:pt x="11644156" y="1588750"/>
                </a:cubicBezTo>
                <a:cubicBezTo>
                  <a:pt x="11646546" y="1588571"/>
                  <a:pt x="11646546" y="1588571"/>
                  <a:pt x="11648936" y="1588392"/>
                </a:cubicBezTo>
                <a:cubicBezTo>
                  <a:pt x="11651324" y="1588214"/>
                  <a:pt x="11653714" y="1588036"/>
                  <a:pt x="11656104" y="1587856"/>
                </a:cubicBezTo>
                <a:lnTo>
                  <a:pt x="11658493" y="1587678"/>
                </a:lnTo>
                <a:cubicBezTo>
                  <a:pt x="11658672" y="1590068"/>
                  <a:pt x="11658672" y="1590068"/>
                  <a:pt x="11661061" y="1589889"/>
                </a:cubicBezTo>
                <a:cubicBezTo>
                  <a:pt x="11663451" y="1589711"/>
                  <a:pt x="11663451" y="1589711"/>
                  <a:pt x="11665839" y="1589531"/>
                </a:cubicBezTo>
                <a:cubicBezTo>
                  <a:pt x="11665839" y="1589531"/>
                  <a:pt x="11668051" y="1586963"/>
                  <a:pt x="11668051" y="1586963"/>
                </a:cubicBezTo>
                <a:cubicBezTo>
                  <a:pt x="11686987" y="1583145"/>
                  <a:pt x="11706102" y="1581716"/>
                  <a:pt x="11725396" y="1582676"/>
                </a:cubicBezTo>
                <a:cubicBezTo>
                  <a:pt x="11735131" y="1584351"/>
                  <a:pt x="11742300" y="1583815"/>
                  <a:pt x="11752037" y="1585490"/>
                </a:cubicBezTo>
                <a:cubicBezTo>
                  <a:pt x="11752037" y="1585490"/>
                  <a:pt x="11751856" y="1583101"/>
                  <a:pt x="11749470" y="1583279"/>
                </a:cubicBezTo>
                <a:cubicBezTo>
                  <a:pt x="11766371" y="1584417"/>
                  <a:pt x="11780709" y="1583346"/>
                  <a:pt x="11797614" y="1584485"/>
                </a:cubicBezTo>
                <a:cubicBezTo>
                  <a:pt x="11800003" y="1584307"/>
                  <a:pt x="11800003" y="1584307"/>
                  <a:pt x="11799824" y="1581917"/>
                </a:cubicBezTo>
                <a:cubicBezTo>
                  <a:pt x="11804602" y="1581559"/>
                  <a:pt x="11807171" y="1583770"/>
                  <a:pt x="11811950" y="1583413"/>
                </a:cubicBezTo>
                <a:cubicBezTo>
                  <a:pt x="11809561" y="1583592"/>
                  <a:pt x="11812129" y="1585802"/>
                  <a:pt x="11814519" y="1585624"/>
                </a:cubicBezTo>
                <a:cubicBezTo>
                  <a:pt x="11814337" y="1583234"/>
                  <a:pt x="11816727" y="1583056"/>
                  <a:pt x="11819118" y="1582877"/>
                </a:cubicBezTo>
                <a:cubicBezTo>
                  <a:pt x="11823896" y="1582520"/>
                  <a:pt x="11828854" y="1584553"/>
                  <a:pt x="11833634" y="1584195"/>
                </a:cubicBezTo>
                <a:cubicBezTo>
                  <a:pt x="11833634" y="1584195"/>
                  <a:pt x="11836023" y="1584017"/>
                  <a:pt x="11836023" y="1584017"/>
                </a:cubicBezTo>
                <a:cubicBezTo>
                  <a:pt x="11838412" y="1583838"/>
                  <a:pt x="11840980" y="1586048"/>
                  <a:pt x="11843368" y="1585869"/>
                </a:cubicBezTo>
                <a:cubicBezTo>
                  <a:pt x="11845758" y="1585691"/>
                  <a:pt x="11845758" y="1585691"/>
                  <a:pt x="11845758" y="1585691"/>
                </a:cubicBezTo>
                <a:cubicBezTo>
                  <a:pt x="11845758" y="1585691"/>
                  <a:pt x="11848148" y="1585511"/>
                  <a:pt x="11848148" y="1585511"/>
                </a:cubicBezTo>
                <a:cubicBezTo>
                  <a:pt x="11862662" y="1586830"/>
                  <a:pt x="11877356" y="1590537"/>
                  <a:pt x="11889481" y="1592033"/>
                </a:cubicBezTo>
                <a:cubicBezTo>
                  <a:pt x="11889481" y="1592033"/>
                  <a:pt x="11894081" y="1589286"/>
                  <a:pt x="11896649" y="1591497"/>
                </a:cubicBezTo>
                <a:cubicBezTo>
                  <a:pt x="11896649" y="1591497"/>
                  <a:pt x="11899040" y="1591318"/>
                  <a:pt x="11899040" y="1591318"/>
                </a:cubicBezTo>
                <a:cubicBezTo>
                  <a:pt x="11896649" y="1591497"/>
                  <a:pt x="11903819" y="1590961"/>
                  <a:pt x="11908596" y="1590603"/>
                </a:cubicBezTo>
                <a:cubicBezTo>
                  <a:pt x="11918333" y="1592279"/>
                  <a:pt x="11928247" y="1596342"/>
                  <a:pt x="11935594" y="1598196"/>
                </a:cubicBezTo>
                <a:cubicBezTo>
                  <a:pt x="11977107" y="1607106"/>
                  <a:pt x="12008884" y="1614341"/>
                  <a:pt x="12038271" y="1621756"/>
                </a:cubicBezTo>
                <a:cubicBezTo>
                  <a:pt x="12040662" y="1621577"/>
                  <a:pt x="12040662" y="1621577"/>
                  <a:pt x="12040662" y="1621577"/>
                </a:cubicBezTo>
                <a:cubicBezTo>
                  <a:pt x="12043230" y="1623788"/>
                  <a:pt x="12043230" y="1623788"/>
                  <a:pt x="12043230" y="1623788"/>
                </a:cubicBezTo>
                <a:cubicBezTo>
                  <a:pt x="12054429" y="1628958"/>
                  <a:pt x="12065030" y="1634171"/>
                  <a:pt x="12076227" y="1639341"/>
                </a:cubicBezTo>
                <a:lnTo>
                  <a:pt x="12108878" y="1652983"/>
                </a:lnTo>
                <a:lnTo>
                  <a:pt x="12108167" y="1652759"/>
                </a:lnTo>
                <a:cubicBezTo>
                  <a:pt x="12105098" y="1651899"/>
                  <a:pt x="12102344" y="1651204"/>
                  <a:pt x="12100508" y="1650742"/>
                </a:cubicBezTo>
                <a:cubicBezTo>
                  <a:pt x="12098118" y="1650920"/>
                  <a:pt x="12095550" y="1648709"/>
                  <a:pt x="12095550" y="1648709"/>
                </a:cubicBezTo>
                <a:cubicBezTo>
                  <a:pt x="12085634" y="1644645"/>
                  <a:pt x="12080498" y="1640224"/>
                  <a:pt x="12078288" y="1642791"/>
                </a:cubicBezTo>
                <a:cubicBezTo>
                  <a:pt x="12075542" y="1638191"/>
                  <a:pt x="12060847" y="1634484"/>
                  <a:pt x="12048722" y="1632987"/>
                </a:cubicBezTo>
                <a:cubicBezTo>
                  <a:pt x="12046332" y="1633167"/>
                  <a:pt x="12043943" y="1633345"/>
                  <a:pt x="12043764" y="1630956"/>
                </a:cubicBezTo>
                <a:cubicBezTo>
                  <a:pt x="12043764" y="1630956"/>
                  <a:pt x="12041196" y="1628746"/>
                  <a:pt x="12038808" y="1628924"/>
                </a:cubicBezTo>
                <a:cubicBezTo>
                  <a:pt x="12036418" y="1629102"/>
                  <a:pt x="12034028" y="1629281"/>
                  <a:pt x="12036596" y="1631492"/>
                </a:cubicBezTo>
                <a:cubicBezTo>
                  <a:pt x="12036775" y="1633881"/>
                  <a:pt x="12041733" y="1635913"/>
                  <a:pt x="12046691" y="1637945"/>
                </a:cubicBezTo>
                <a:cubicBezTo>
                  <a:pt x="12049080" y="1637767"/>
                  <a:pt x="12049080" y="1637767"/>
                  <a:pt x="12049080" y="1637767"/>
                </a:cubicBezTo>
                <a:cubicBezTo>
                  <a:pt x="12068909" y="1645895"/>
                  <a:pt x="12076435" y="1650138"/>
                  <a:pt x="12093517" y="1653667"/>
                </a:cubicBezTo>
                <a:cubicBezTo>
                  <a:pt x="12093517" y="1653667"/>
                  <a:pt x="12095908" y="1653488"/>
                  <a:pt x="12095908" y="1653488"/>
                </a:cubicBezTo>
                <a:cubicBezTo>
                  <a:pt x="12098476" y="1655698"/>
                  <a:pt x="12106000" y="1659941"/>
                  <a:pt x="12108568" y="1662152"/>
                </a:cubicBezTo>
                <a:cubicBezTo>
                  <a:pt x="12113169" y="1659406"/>
                  <a:pt x="12113526" y="1664184"/>
                  <a:pt x="12123441" y="1668249"/>
                </a:cubicBezTo>
                <a:cubicBezTo>
                  <a:pt x="12132072" y="1671207"/>
                  <a:pt x="12142540" y="1674630"/>
                  <a:pt x="12153074" y="1678948"/>
                </a:cubicBezTo>
                <a:lnTo>
                  <a:pt x="12178245" y="1692420"/>
                </a:lnTo>
                <a:lnTo>
                  <a:pt x="12175762" y="1693170"/>
                </a:lnTo>
                <a:lnTo>
                  <a:pt x="12192528" y="1701733"/>
                </a:lnTo>
                <a:lnTo>
                  <a:pt x="12192528" y="1875532"/>
                </a:lnTo>
                <a:lnTo>
                  <a:pt x="12155044" y="1856672"/>
                </a:lnTo>
                <a:cubicBezTo>
                  <a:pt x="12144715" y="1849597"/>
                  <a:pt x="12132436" y="1842669"/>
                  <a:pt x="12122398" y="1839496"/>
                </a:cubicBezTo>
                <a:cubicBezTo>
                  <a:pt x="12122398" y="1839496"/>
                  <a:pt x="12122251" y="1837546"/>
                  <a:pt x="12120302" y="1837691"/>
                </a:cubicBezTo>
                <a:cubicBezTo>
                  <a:pt x="12118207" y="1835885"/>
                  <a:pt x="12118207" y="1835885"/>
                  <a:pt x="12116257" y="1836031"/>
                </a:cubicBezTo>
                <a:lnTo>
                  <a:pt x="12106796" y="1831249"/>
                </a:lnTo>
                <a:lnTo>
                  <a:pt x="12109476" y="1836130"/>
                </a:lnTo>
                <a:lnTo>
                  <a:pt x="12116404" y="1837982"/>
                </a:lnTo>
                <a:cubicBezTo>
                  <a:pt x="12114455" y="1838128"/>
                  <a:pt x="12114455" y="1838128"/>
                  <a:pt x="12114455" y="1838128"/>
                </a:cubicBezTo>
                <a:cubicBezTo>
                  <a:pt x="12114455" y="1838128"/>
                  <a:pt x="12116551" y="1839933"/>
                  <a:pt x="12118499" y="1839787"/>
                </a:cubicBezTo>
                <a:cubicBezTo>
                  <a:pt x="12118645" y="1841738"/>
                  <a:pt x="12120595" y="1841592"/>
                  <a:pt x="12120595" y="1841592"/>
                </a:cubicBezTo>
                <a:lnTo>
                  <a:pt x="12165737" y="1871806"/>
                </a:lnTo>
                <a:lnTo>
                  <a:pt x="12164154" y="1873647"/>
                </a:lnTo>
                <a:cubicBezTo>
                  <a:pt x="12164154" y="1873647"/>
                  <a:pt x="12166103" y="1873501"/>
                  <a:pt x="12166103" y="1873501"/>
                </a:cubicBezTo>
                <a:cubicBezTo>
                  <a:pt x="12166103" y="1873501"/>
                  <a:pt x="12166103" y="1873501"/>
                  <a:pt x="12168053" y="1873355"/>
                </a:cubicBezTo>
                <a:cubicBezTo>
                  <a:pt x="12168199" y="1875306"/>
                  <a:pt x="12170148" y="1875161"/>
                  <a:pt x="12170148" y="1875161"/>
                </a:cubicBezTo>
                <a:cubicBezTo>
                  <a:pt x="12168343" y="1877256"/>
                  <a:pt x="12174483" y="1880722"/>
                  <a:pt x="12180624" y="1884185"/>
                </a:cubicBezTo>
                <a:cubicBezTo>
                  <a:pt x="12182426" y="1882090"/>
                  <a:pt x="12178383" y="1880430"/>
                  <a:pt x="12178383" y="1880430"/>
                </a:cubicBezTo>
                <a:cubicBezTo>
                  <a:pt x="12180331" y="1880285"/>
                  <a:pt x="12180331" y="1880285"/>
                  <a:pt x="12180331" y="1880285"/>
                </a:cubicBezTo>
                <a:cubicBezTo>
                  <a:pt x="12182281" y="1880138"/>
                  <a:pt x="12182281" y="1880138"/>
                  <a:pt x="12182281" y="1880138"/>
                </a:cubicBezTo>
                <a:cubicBezTo>
                  <a:pt x="12182281" y="1880138"/>
                  <a:pt x="12180184" y="1878333"/>
                  <a:pt x="12180184" y="1878333"/>
                </a:cubicBezTo>
                <a:cubicBezTo>
                  <a:pt x="12183254" y="1880066"/>
                  <a:pt x="12184753" y="1880444"/>
                  <a:pt x="12186513" y="1881048"/>
                </a:cubicBezTo>
                <a:lnTo>
                  <a:pt x="12192528" y="1884146"/>
                </a:lnTo>
                <a:lnTo>
                  <a:pt x="12192528" y="1885258"/>
                </a:lnTo>
                <a:lnTo>
                  <a:pt x="12192465" y="1885262"/>
                </a:lnTo>
                <a:cubicBezTo>
                  <a:pt x="12192465" y="1885262"/>
                  <a:pt x="12192465" y="1885262"/>
                  <a:pt x="12190369" y="1883457"/>
                </a:cubicBezTo>
                <a:cubicBezTo>
                  <a:pt x="12188421" y="1883603"/>
                  <a:pt x="12188421" y="1883603"/>
                  <a:pt x="12188421" y="1883603"/>
                </a:cubicBezTo>
                <a:lnTo>
                  <a:pt x="12192528" y="1887143"/>
                </a:lnTo>
                <a:lnTo>
                  <a:pt x="12192528" y="1958759"/>
                </a:lnTo>
                <a:lnTo>
                  <a:pt x="12158038" y="1934428"/>
                </a:lnTo>
                <a:cubicBezTo>
                  <a:pt x="12117895" y="1910105"/>
                  <a:pt x="12075607" y="1888318"/>
                  <a:pt x="12031094" y="1869163"/>
                </a:cubicBezTo>
                <a:lnTo>
                  <a:pt x="11963817" y="1845439"/>
                </a:lnTo>
                <a:lnTo>
                  <a:pt x="11890564" y="1829006"/>
                </a:lnTo>
                <a:cubicBezTo>
                  <a:pt x="11864194" y="1823832"/>
                  <a:pt x="11837618" y="1819648"/>
                  <a:pt x="11810821" y="1817337"/>
                </a:cubicBezTo>
                <a:cubicBezTo>
                  <a:pt x="11803709" y="1816235"/>
                  <a:pt x="11796962" y="1814432"/>
                  <a:pt x="11790325" y="1814196"/>
                </a:cubicBezTo>
                <a:cubicBezTo>
                  <a:pt x="11783687" y="1813960"/>
                  <a:pt x="11777159" y="1815291"/>
                  <a:pt x="11770484" y="1820457"/>
                </a:cubicBezTo>
                <a:cubicBezTo>
                  <a:pt x="11762866" y="1826642"/>
                  <a:pt x="11750948" y="1823171"/>
                  <a:pt x="11740721" y="1822778"/>
                </a:cubicBezTo>
                <a:cubicBezTo>
                  <a:pt x="11686703" y="1817388"/>
                  <a:pt x="11632563" y="1819073"/>
                  <a:pt x="11578846" y="1821529"/>
                </a:cubicBezTo>
                <a:cubicBezTo>
                  <a:pt x="11574924" y="1821679"/>
                  <a:pt x="11571772" y="1821407"/>
                  <a:pt x="11569192" y="1825827"/>
                </a:cubicBezTo>
                <a:cubicBezTo>
                  <a:pt x="11571032" y="1832827"/>
                  <a:pt x="11577610" y="1830218"/>
                  <a:pt x="11581531" y="1830067"/>
                </a:cubicBezTo>
                <a:cubicBezTo>
                  <a:pt x="11664589" y="1824522"/>
                  <a:pt x="11746137" y="1830819"/>
                  <a:pt x="11827489" y="1842230"/>
                </a:cubicBezTo>
                <a:cubicBezTo>
                  <a:pt x="11830641" y="1842501"/>
                  <a:pt x="11833794" y="1842773"/>
                  <a:pt x="11836946" y="1843046"/>
                </a:cubicBezTo>
                <a:cubicBezTo>
                  <a:pt x="11841292" y="1843663"/>
                  <a:pt x="11844519" y="1845897"/>
                  <a:pt x="11842362" y="1851086"/>
                </a:cubicBezTo>
                <a:cubicBezTo>
                  <a:pt x="11841819" y="1857391"/>
                  <a:pt x="11838244" y="1856350"/>
                  <a:pt x="11833901" y="1855732"/>
                </a:cubicBezTo>
                <a:cubicBezTo>
                  <a:pt x="11817868" y="1852518"/>
                  <a:pt x="11801726" y="1850239"/>
                  <a:pt x="11785510" y="1848597"/>
                </a:cubicBezTo>
                <a:lnTo>
                  <a:pt x="11767387" y="1847364"/>
                </a:lnTo>
                <a:lnTo>
                  <a:pt x="11845289" y="1862300"/>
                </a:lnTo>
                <a:cubicBezTo>
                  <a:pt x="11970245" y="1894430"/>
                  <a:pt x="12086789" y="1949095"/>
                  <a:pt x="12189934" y="2022009"/>
                </a:cubicBezTo>
                <a:lnTo>
                  <a:pt x="12192528" y="2024036"/>
                </a:lnTo>
                <a:lnTo>
                  <a:pt x="12192528" y="3912503"/>
                </a:lnTo>
                <a:lnTo>
                  <a:pt x="8919422" y="3912503"/>
                </a:lnTo>
                <a:lnTo>
                  <a:pt x="7502493" y="3912503"/>
                </a:lnTo>
                <a:lnTo>
                  <a:pt x="7486248" y="3912503"/>
                </a:lnTo>
                <a:lnTo>
                  <a:pt x="6270700" y="3912503"/>
                </a:lnTo>
                <a:lnTo>
                  <a:pt x="2570428" y="3912503"/>
                </a:lnTo>
                <a:lnTo>
                  <a:pt x="2568147" y="3901375"/>
                </a:lnTo>
                <a:cubicBezTo>
                  <a:pt x="2570303" y="3898823"/>
                  <a:pt x="2570303" y="3898823"/>
                  <a:pt x="2570303" y="3898823"/>
                </a:cubicBezTo>
                <a:cubicBezTo>
                  <a:pt x="2570303" y="3898823"/>
                  <a:pt x="2567750" y="3896665"/>
                  <a:pt x="2567750" y="3896665"/>
                </a:cubicBezTo>
                <a:cubicBezTo>
                  <a:pt x="2569906" y="3894114"/>
                  <a:pt x="2566957" y="3887246"/>
                  <a:pt x="2566957" y="3887246"/>
                </a:cubicBezTo>
                <a:cubicBezTo>
                  <a:pt x="2566560" y="3882536"/>
                  <a:pt x="2564403" y="3885089"/>
                  <a:pt x="2564800" y="3889799"/>
                </a:cubicBezTo>
                <a:cubicBezTo>
                  <a:pt x="2562644" y="3892351"/>
                  <a:pt x="2562644" y="3892351"/>
                  <a:pt x="2565197" y="3894508"/>
                </a:cubicBezTo>
                <a:cubicBezTo>
                  <a:pt x="2559693" y="3885484"/>
                  <a:pt x="2562815" y="3866250"/>
                  <a:pt x="2555553" y="3864488"/>
                </a:cubicBezTo>
                <a:cubicBezTo>
                  <a:pt x="2556062" y="3884602"/>
                  <a:pt x="2551805" y="3897410"/>
                  <a:pt x="2548775" y="3910707"/>
                </a:cubicBezTo>
                <a:lnTo>
                  <a:pt x="2548533" y="3912503"/>
                </a:lnTo>
                <a:lnTo>
                  <a:pt x="528" y="3912503"/>
                </a:lnTo>
                <a:lnTo>
                  <a:pt x="528" y="2422816"/>
                </a:lnTo>
                <a:lnTo>
                  <a:pt x="562" y="2422797"/>
                </a:lnTo>
                <a:lnTo>
                  <a:pt x="562" y="2354170"/>
                </a:lnTo>
                <a:lnTo>
                  <a:pt x="528" y="2354165"/>
                </a:lnTo>
                <a:lnTo>
                  <a:pt x="528" y="2245643"/>
                </a:lnTo>
                <a:lnTo>
                  <a:pt x="562" y="2245615"/>
                </a:lnTo>
                <a:lnTo>
                  <a:pt x="562" y="2234827"/>
                </a:lnTo>
                <a:lnTo>
                  <a:pt x="528" y="2234823"/>
                </a:lnTo>
                <a:lnTo>
                  <a:pt x="528" y="2160151"/>
                </a:lnTo>
                <a:lnTo>
                  <a:pt x="562" y="2160070"/>
                </a:lnTo>
                <a:lnTo>
                  <a:pt x="562" y="2014682"/>
                </a:lnTo>
                <a:lnTo>
                  <a:pt x="528" y="2014748"/>
                </a:lnTo>
                <a:lnTo>
                  <a:pt x="528" y="1980386"/>
                </a:lnTo>
                <a:lnTo>
                  <a:pt x="562" y="1980516"/>
                </a:lnTo>
                <a:lnTo>
                  <a:pt x="562" y="1921057"/>
                </a:lnTo>
                <a:lnTo>
                  <a:pt x="65793" y="1885408"/>
                </a:lnTo>
                <a:lnTo>
                  <a:pt x="130401" y="1855429"/>
                </a:lnTo>
                <a:lnTo>
                  <a:pt x="147299" y="1842541"/>
                </a:lnTo>
                <a:cubicBezTo>
                  <a:pt x="155496" y="1837857"/>
                  <a:pt x="164083" y="1834346"/>
                  <a:pt x="172670" y="1832005"/>
                </a:cubicBezTo>
                <a:cubicBezTo>
                  <a:pt x="247615" y="1806244"/>
                  <a:pt x="321680" y="1773458"/>
                  <a:pt x="400135" y="1753406"/>
                </a:cubicBezTo>
                <a:lnTo>
                  <a:pt x="421747" y="1749338"/>
                </a:lnTo>
                <a:lnTo>
                  <a:pt x="454512" y="1738616"/>
                </a:lnTo>
                <a:lnTo>
                  <a:pt x="475466" y="1732990"/>
                </a:lnTo>
                <a:lnTo>
                  <a:pt x="472883" y="1730110"/>
                </a:lnTo>
                <a:cubicBezTo>
                  <a:pt x="464248" y="1724768"/>
                  <a:pt x="452538" y="1726232"/>
                  <a:pt x="444340" y="1718036"/>
                </a:cubicBezTo>
                <a:cubicBezTo>
                  <a:pt x="478690" y="1700861"/>
                  <a:pt x="514601" y="1693056"/>
                  <a:pt x="550512" y="1686811"/>
                </a:cubicBezTo>
                <a:lnTo>
                  <a:pt x="605595" y="1677864"/>
                </a:lnTo>
                <a:lnTo>
                  <a:pt x="611881" y="1672556"/>
                </a:lnTo>
                <a:cubicBezTo>
                  <a:pt x="617385" y="1670164"/>
                  <a:pt x="623228" y="1669384"/>
                  <a:pt x="629208" y="1669316"/>
                </a:cubicBezTo>
                <a:lnTo>
                  <a:pt x="654158" y="1669977"/>
                </a:lnTo>
                <a:lnTo>
                  <a:pt x="736748" y="1656562"/>
                </a:lnTo>
                <a:lnTo>
                  <a:pt x="784107" y="1651855"/>
                </a:lnTo>
                <a:lnTo>
                  <a:pt x="778563" y="1641534"/>
                </a:lnTo>
                <a:cubicBezTo>
                  <a:pt x="777948" y="1639694"/>
                  <a:pt x="778255" y="1637853"/>
                  <a:pt x="776413" y="1636320"/>
                </a:cubicBezTo>
                <a:cubicBezTo>
                  <a:pt x="774569" y="1634787"/>
                  <a:pt x="774877" y="1632945"/>
                  <a:pt x="776105" y="1631105"/>
                </a:cubicBezTo>
                <a:cubicBezTo>
                  <a:pt x="776719" y="1629878"/>
                  <a:pt x="777948" y="1628345"/>
                  <a:pt x="777027" y="1627118"/>
                </a:cubicBezTo>
                <a:lnTo>
                  <a:pt x="777210" y="1626130"/>
                </a:lnTo>
                <a:lnTo>
                  <a:pt x="752801" y="1628923"/>
                </a:lnTo>
                <a:cubicBezTo>
                  <a:pt x="604670" y="1651098"/>
                  <a:pt x="459174" y="1687982"/>
                  <a:pt x="316312" y="1733647"/>
                </a:cubicBezTo>
                <a:cubicBezTo>
                  <a:pt x="277279" y="1746137"/>
                  <a:pt x="236684" y="1758626"/>
                  <a:pt x="196090" y="1764871"/>
                </a:cubicBezTo>
                <a:cubicBezTo>
                  <a:pt x="341293" y="1701643"/>
                  <a:pt x="490400" y="1654024"/>
                  <a:pt x="643409" y="1622411"/>
                </a:cubicBezTo>
                <a:lnTo>
                  <a:pt x="789090" y="1600242"/>
                </a:lnTo>
                <a:lnTo>
                  <a:pt x="795148" y="1596443"/>
                </a:lnTo>
                <a:cubicBezTo>
                  <a:pt x="796377" y="1594296"/>
                  <a:pt x="802212" y="1595830"/>
                  <a:pt x="804975" y="1596138"/>
                </a:cubicBezTo>
                <a:cubicBezTo>
                  <a:pt x="808201" y="1596597"/>
                  <a:pt x="811731" y="1595830"/>
                  <a:pt x="815110" y="1595868"/>
                </a:cubicBezTo>
                <a:lnTo>
                  <a:pt x="815751" y="1596185"/>
                </a:lnTo>
                <a:lnTo>
                  <a:pt x="875852" y="1587040"/>
                </a:lnTo>
                <a:cubicBezTo>
                  <a:pt x="954309" y="1579282"/>
                  <a:pt x="1033742" y="1575574"/>
                  <a:pt x="1114150" y="1575965"/>
                </a:cubicBezTo>
                <a:cubicBezTo>
                  <a:pt x="1103221" y="1557230"/>
                  <a:pt x="1084484" y="1565036"/>
                  <a:pt x="1064186" y="1552546"/>
                </a:cubicBezTo>
                <a:cubicBezTo>
                  <a:pt x="1120395" y="1552546"/>
                  <a:pt x="1168796" y="1552546"/>
                  <a:pt x="1215635" y="1557230"/>
                </a:cubicBezTo>
                <a:cubicBezTo>
                  <a:pt x="1285896" y="1565036"/>
                  <a:pt x="1356155" y="1574404"/>
                  <a:pt x="1427976" y="1580649"/>
                </a:cubicBezTo>
                <a:cubicBezTo>
                  <a:pt x="1432659" y="1582209"/>
                  <a:pt x="1443590" y="1588454"/>
                  <a:pt x="1445151" y="1577525"/>
                </a:cubicBezTo>
                <a:lnTo>
                  <a:pt x="1444119" y="1575061"/>
                </a:lnTo>
                <a:lnTo>
                  <a:pt x="1439234" y="1568556"/>
                </a:lnTo>
                <a:lnTo>
                  <a:pt x="1431100" y="1566598"/>
                </a:lnTo>
                <a:cubicBezTo>
                  <a:pt x="1365524" y="1553717"/>
                  <a:pt x="1301704" y="1537325"/>
                  <a:pt x="1235689" y="1533226"/>
                </a:cubicBezTo>
                <a:lnTo>
                  <a:pt x="1229745" y="1533279"/>
                </a:lnTo>
                <a:lnTo>
                  <a:pt x="1229336" y="1534098"/>
                </a:lnTo>
                <a:cubicBezTo>
                  <a:pt x="1229336" y="1536953"/>
                  <a:pt x="1228192" y="1537524"/>
                  <a:pt x="1225906" y="1535526"/>
                </a:cubicBezTo>
                <a:cubicBezTo>
                  <a:pt x="1222476" y="1532672"/>
                  <a:pt x="1220189" y="1532672"/>
                  <a:pt x="1219332" y="1537524"/>
                </a:cubicBezTo>
                <a:cubicBezTo>
                  <a:pt x="1219047" y="1538665"/>
                  <a:pt x="1218189" y="1540092"/>
                  <a:pt x="1217045" y="1538665"/>
                </a:cubicBezTo>
                <a:cubicBezTo>
                  <a:pt x="1213331" y="1534955"/>
                  <a:pt x="1210759" y="1537238"/>
                  <a:pt x="1207900" y="1539807"/>
                </a:cubicBezTo>
                <a:cubicBezTo>
                  <a:pt x="1207614" y="1540378"/>
                  <a:pt x="1206470" y="1540378"/>
                  <a:pt x="1205899" y="1540378"/>
                </a:cubicBezTo>
                <a:lnTo>
                  <a:pt x="1195161" y="1533581"/>
                </a:lnTo>
                <a:lnTo>
                  <a:pt x="1168796" y="1533811"/>
                </a:lnTo>
                <a:cubicBezTo>
                  <a:pt x="1148499" y="1536934"/>
                  <a:pt x="1126640" y="1526006"/>
                  <a:pt x="1104782" y="1522884"/>
                </a:cubicBezTo>
                <a:cubicBezTo>
                  <a:pt x="1014225" y="1507271"/>
                  <a:pt x="925230" y="1526006"/>
                  <a:pt x="834671" y="1535372"/>
                </a:cubicBezTo>
                <a:lnTo>
                  <a:pt x="590413" y="1575123"/>
                </a:lnTo>
                <a:lnTo>
                  <a:pt x="586633" y="1580157"/>
                </a:lnTo>
                <a:cubicBezTo>
                  <a:pt x="583869" y="1580462"/>
                  <a:pt x="584483" y="1582609"/>
                  <a:pt x="584483" y="1584451"/>
                </a:cubicBezTo>
                <a:cubicBezTo>
                  <a:pt x="584483" y="1587518"/>
                  <a:pt x="583254" y="1588131"/>
                  <a:pt x="580797" y="1585983"/>
                </a:cubicBezTo>
                <a:cubicBezTo>
                  <a:pt x="577111" y="1582917"/>
                  <a:pt x="574654" y="1582917"/>
                  <a:pt x="573734" y="1588131"/>
                </a:cubicBezTo>
                <a:cubicBezTo>
                  <a:pt x="573427" y="1589358"/>
                  <a:pt x="572505" y="1590893"/>
                  <a:pt x="571276" y="1589358"/>
                </a:cubicBezTo>
                <a:cubicBezTo>
                  <a:pt x="567284" y="1585370"/>
                  <a:pt x="564520" y="1587825"/>
                  <a:pt x="561449" y="1590585"/>
                </a:cubicBezTo>
                <a:cubicBezTo>
                  <a:pt x="561141" y="1591198"/>
                  <a:pt x="559913" y="1591198"/>
                  <a:pt x="559299" y="1591198"/>
                </a:cubicBezTo>
                <a:lnTo>
                  <a:pt x="545458" y="1582437"/>
                </a:lnTo>
                <a:lnTo>
                  <a:pt x="536068" y="1583966"/>
                </a:lnTo>
                <a:lnTo>
                  <a:pt x="359357" y="1631156"/>
                </a:lnTo>
                <a:lnTo>
                  <a:pt x="355670" y="1635560"/>
                </a:lnTo>
                <a:cubicBezTo>
                  <a:pt x="352760" y="1637629"/>
                  <a:pt x="348601" y="1637215"/>
                  <a:pt x="346523" y="1640113"/>
                </a:cubicBezTo>
                <a:cubicBezTo>
                  <a:pt x="343612" y="1640113"/>
                  <a:pt x="341116" y="1640113"/>
                  <a:pt x="338206" y="1640113"/>
                </a:cubicBezTo>
                <a:cubicBezTo>
                  <a:pt x="338206" y="1638871"/>
                  <a:pt x="337789" y="1638458"/>
                  <a:pt x="336959" y="1638458"/>
                </a:cubicBezTo>
                <a:lnTo>
                  <a:pt x="335701" y="1637474"/>
                </a:lnTo>
                <a:lnTo>
                  <a:pt x="244491" y="1661832"/>
                </a:lnTo>
                <a:cubicBezTo>
                  <a:pt x="214436" y="1671199"/>
                  <a:pt x="185064" y="1682225"/>
                  <a:pt x="156106" y="1694300"/>
                </a:cubicBezTo>
                <a:lnTo>
                  <a:pt x="75309" y="1730759"/>
                </a:lnTo>
                <a:lnTo>
                  <a:pt x="77712" y="1732282"/>
                </a:lnTo>
                <a:cubicBezTo>
                  <a:pt x="78882" y="1735003"/>
                  <a:pt x="80054" y="1736559"/>
                  <a:pt x="82397" y="1737724"/>
                </a:cubicBezTo>
                <a:cubicBezTo>
                  <a:pt x="82397" y="1742389"/>
                  <a:pt x="82397" y="1747054"/>
                  <a:pt x="82397" y="1751718"/>
                </a:cubicBezTo>
                <a:cubicBezTo>
                  <a:pt x="78492" y="1753662"/>
                  <a:pt x="75369" y="1756771"/>
                  <a:pt x="73807" y="1760270"/>
                </a:cubicBezTo>
                <a:cubicBezTo>
                  <a:pt x="71854" y="1763380"/>
                  <a:pt x="70293" y="1766878"/>
                  <a:pt x="68340" y="1770377"/>
                </a:cubicBezTo>
                <a:lnTo>
                  <a:pt x="67944" y="1771344"/>
                </a:lnTo>
                <a:lnTo>
                  <a:pt x="69426" y="1780598"/>
                </a:lnTo>
                <a:cubicBezTo>
                  <a:pt x="67666" y="1785620"/>
                  <a:pt x="70430" y="1790642"/>
                  <a:pt x="72942" y="1795163"/>
                </a:cubicBezTo>
                <a:cubicBezTo>
                  <a:pt x="73949" y="1797424"/>
                  <a:pt x="74450" y="1798931"/>
                  <a:pt x="72692" y="1801191"/>
                </a:cubicBezTo>
                <a:cubicBezTo>
                  <a:pt x="65656" y="1810735"/>
                  <a:pt x="60379" y="1821284"/>
                  <a:pt x="59374" y="1833591"/>
                </a:cubicBezTo>
                <a:cubicBezTo>
                  <a:pt x="59123" y="1835348"/>
                  <a:pt x="58619" y="1836102"/>
                  <a:pt x="56861" y="1835600"/>
                </a:cubicBezTo>
                <a:cubicBezTo>
                  <a:pt x="49825" y="1834092"/>
                  <a:pt x="45302" y="1837860"/>
                  <a:pt x="41533" y="1842882"/>
                </a:cubicBezTo>
                <a:cubicBezTo>
                  <a:pt x="39774" y="1845143"/>
                  <a:pt x="38266" y="1846398"/>
                  <a:pt x="35000" y="1844892"/>
                </a:cubicBezTo>
                <a:cubicBezTo>
                  <a:pt x="30979" y="1842632"/>
                  <a:pt x="27210" y="1844641"/>
                  <a:pt x="23943" y="1847403"/>
                </a:cubicBezTo>
                <a:cubicBezTo>
                  <a:pt x="21179" y="1849664"/>
                  <a:pt x="18416" y="1852427"/>
                  <a:pt x="15651" y="1854687"/>
                </a:cubicBezTo>
                <a:cubicBezTo>
                  <a:pt x="14270" y="1855692"/>
                  <a:pt x="12950" y="1856256"/>
                  <a:pt x="11883" y="1856037"/>
                </a:cubicBezTo>
                <a:cubicBezTo>
                  <a:pt x="10814" y="1855818"/>
                  <a:pt x="9998" y="1854812"/>
                  <a:pt x="9620" y="1852677"/>
                </a:cubicBezTo>
                <a:cubicBezTo>
                  <a:pt x="9620" y="1851673"/>
                  <a:pt x="9369" y="1850669"/>
                  <a:pt x="8867" y="1849664"/>
                </a:cubicBezTo>
                <a:cubicBezTo>
                  <a:pt x="8364" y="1848408"/>
                  <a:pt x="8364" y="1846398"/>
                  <a:pt x="6605" y="1846148"/>
                </a:cubicBezTo>
                <a:cubicBezTo>
                  <a:pt x="5097" y="1846148"/>
                  <a:pt x="4093" y="1847403"/>
                  <a:pt x="3338" y="1848408"/>
                </a:cubicBezTo>
                <a:lnTo>
                  <a:pt x="562" y="1847945"/>
                </a:lnTo>
                <a:lnTo>
                  <a:pt x="562" y="1732372"/>
                </a:lnTo>
                <a:lnTo>
                  <a:pt x="6856" y="1727102"/>
                </a:lnTo>
                <a:cubicBezTo>
                  <a:pt x="7609" y="1725344"/>
                  <a:pt x="8616" y="1723083"/>
                  <a:pt x="6856" y="1721576"/>
                </a:cubicBezTo>
                <a:lnTo>
                  <a:pt x="562" y="1720849"/>
                </a:lnTo>
                <a:lnTo>
                  <a:pt x="562" y="1641326"/>
                </a:lnTo>
                <a:lnTo>
                  <a:pt x="3841" y="1633420"/>
                </a:lnTo>
                <a:cubicBezTo>
                  <a:pt x="3338" y="1632667"/>
                  <a:pt x="2836" y="1632166"/>
                  <a:pt x="2585" y="1631411"/>
                </a:cubicBezTo>
                <a:cubicBezTo>
                  <a:pt x="1830" y="1629905"/>
                  <a:pt x="1328" y="1627895"/>
                  <a:pt x="2836" y="1626890"/>
                </a:cubicBezTo>
                <a:cubicBezTo>
                  <a:pt x="4093" y="1625887"/>
                  <a:pt x="5852" y="1626890"/>
                  <a:pt x="6856" y="1627895"/>
                </a:cubicBezTo>
                <a:cubicBezTo>
                  <a:pt x="7861" y="1628900"/>
                  <a:pt x="8616" y="1629905"/>
                  <a:pt x="9369" y="1631160"/>
                </a:cubicBezTo>
                <a:cubicBezTo>
                  <a:pt x="10877" y="1632919"/>
                  <a:pt x="12385" y="1633420"/>
                  <a:pt x="14395" y="1631914"/>
                </a:cubicBezTo>
                <a:cubicBezTo>
                  <a:pt x="19170" y="1628649"/>
                  <a:pt x="24447" y="1628147"/>
                  <a:pt x="29723" y="1627895"/>
                </a:cubicBezTo>
                <a:cubicBezTo>
                  <a:pt x="36005" y="1627394"/>
                  <a:pt x="42538" y="1628147"/>
                  <a:pt x="48821" y="1626640"/>
                </a:cubicBezTo>
                <a:cubicBezTo>
                  <a:pt x="51082" y="1626137"/>
                  <a:pt x="52338" y="1627645"/>
                  <a:pt x="53344" y="1628900"/>
                </a:cubicBezTo>
                <a:cubicBezTo>
                  <a:pt x="56861" y="1632919"/>
                  <a:pt x="60128" y="1636937"/>
                  <a:pt x="66410" y="1634927"/>
                </a:cubicBezTo>
                <a:cubicBezTo>
                  <a:pt x="67666" y="1634677"/>
                  <a:pt x="68420" y="1635681"/>
                  <a:pt x="68922" y="1636686"/>
                </a:cubicBezTo>
                <a:cubicBezTo>
                  <a:pt x="71687" y="1641709"/>
                  <a:pt x="76210" y="1645727"/>
                  <a:pt x="79980" y="1649997"/>
                </a:cubicBezTo>
                <a:cubicBezTo>
                  <a:pt x="85759" y="1656527"/>
                  <a:pt x="89025" y="1663810"/>
                  <a:pt x="86763" y="1672601"/>
                </a:cubicBezTo>
                <a:cubicBezTo>
                  <a:pt x="86009" y="1676117"/>
                  <a:pt x="88020" y="1678378"/>
                  <a:pt x="90031" y="1680387"/>
                </a:cubicBezTo>
                <a:cubicBezTo>
                  <a:pt x="94554" y="1685159"/>
                  <a:pt x="94302" y="1687670"/>
                  <a:pt x="89276" y="1691438"/>
                </a:cubicBezTo>
                <a:cubicBezTo>
                  <a:pt x="83749" y="1695205"/>
                  <a:pt x="83749" y="1695205"/>
                  <a:pt x="88271" y="1700730"/>
                </a:cubicBezTo>
                <a:lnTo>
                  <a:pt x="88282" y="1700881"/>
                </a:lnTo>
                <a:lnTo>
                  <a:pt x="191406" y="1652464"/>
                </a:lnTo>
                <a:lnTo>
                  <a:pt x="323467" y="1609882"/>
                </a:lnTo>
                <a:lnTo>
                  <a:pt x="327394" y="1598715"/>
                </a:lnTo>
                <a:cubicBezTo>
                  <a:pt x="329057" y="1597059"/>
                  <a:pt x="330720" y="1595817"/>
                  <a:pt x="333631" y="1594990"/>
                </a:cubicBezTo>
                <a:lnTo>
                  <a:pt x="339777" y="1587261"/>
                </a:lnTo>
                <a:lnTo>
                  <a:pt x="338724" y="1585497"/>
                </a:lnTo>
                <a:cubicBezTo>
                  <a:pt x="337227" y="1585160"/>
                  <a:pt x="335295" y="1586124"/>
                  <a:pt x="332976" y="1588054"/>
                </a:cubicBezTo>
                <a:cubicBezTo>
                  <a:pt x="329886" y="1590754"/>
                  <a:pt x="328340" y="1589984"/>
                  <a:pt x="328340" y="1586124"/>
                </a:cubicBezTo>
                <a:cubicBezTo>
                  <a:pt x="328340" y="1583809"/>
                  <a:pt x="329113" y="1581108"/>
                  <a:pt x="325635" y="1580722"/>
                </a:cubicBezTo>
                <a:cubicBezTo>
                  <a:pt x="317908" y="1579178"/>
                  <a:pt x="314818" y="1573776"/>
                  <a:pt x="315204" y="1566830"/>
                </a:cubicBezTo>
                <a:cubicBezTo>
                  <a:pt x="315590" y="1561814"/>
                  <a:pt x="314045" y="1559499"/>
                  <a:pt x="310567" y="1557569"/>
                </a:cubicBezTo>
                <a:cubicBezTo>
                  <a:pt x="310567" y="1556025"/>
                  <a:pt x="310567" y="1554483"/>
                  <a:pt x="310567" y="1552939"/>
                </a:cubicBezTo>
                <a:cubicBezTo>
                  <a:pt x="314431" y="1550624"/>
                  <a:pt x="315590" y="1546379"/>
                  <a:pt x="314431" y="1542521"/>
                </a:cubicBezTo>
                <a:cubicBezTo>
                  <a:pt x="312499" y="1535574"/>
                  <a:pt x="314818" y="1530172"/>
                  <a:pt x="319840" y="1525542"/>
                </a:cubicBezTo>
                <a:cubicBezTo>
                  <a:pt x="321772" y="1523612"/>
                  <a:pt x="323704" y="1522068"/>
                  <a:pt x="324476" y="1519368"/>
                </a:cubicBezTo>
                <a:cubicBezTo>
                  <a:pt x="325249" y="1515123"/>
                  <a:pt x="327567" y="1512807"/>
                  <a:pt x="331818" y="1513193"/>
                </a:cubicBezTo>
                <a:cubicBezTo>
                  <a:pt x="334908" y="1513193"/>
                  <a:pt x="337227" y="1511264"/>
                  <a:pt x="338386" y="1509720"/>
                </a:cubicBezTo>
                <a:cubicBezTo>
                  <a:pt x="341670" y="1505090"/>
                  <a:pt x="345727" y="1504029"/>
                  <a:pt x="349977" y="1503980"/>
                </a:cubicBezTo>
                <a:cubicBezTo>
                  <a:pt x="354228" y="1503932"/>
                  <a:pt x="358671" y="1504897"/>
                  <a:pt x="362727" y="1504318"/>
                </a:cubicBezTo>
                <a:cubicBezTo>
                  <a:pt x="366204" y="1503933"/>
                  <a:pt x="373545" y="1502003"/>
                  <a:pt x="375091" y="1504704"/>
                </a:cubicBezTo>
                <a:cubicBezTo>
                  <a:pt x="379728" y="1512422"/>
                  <a:pt x="391705" y="1509334"/>
                  <a:pt x="394410" y="1519753"/>
                </a:cubicBezTo>
                <a:cubicBezTo>
                  <a:pt x="395182" y="1522840"/>
                  <a:pt x="400591" y="1524770"/>
                  <a:pt x="395569" y="1529015"/>
                </a:cubicBezTo>
                <a:cubicBezTo>
                  <a:pt x="394023" y="1530172"/>
                  <a:pt x="394410" y="1532487"/>
                  <a:pt x="395955" y="1532873"/>
                </a:cubicBezTo>
                <a:cubicBezTo>
                  <a:pt x="402137" y="1535188"/>
                  <a:pt x="401751" y="1538661"/>
                  <a:pt x="397886" y="1543291"/>
                </a:cubicBezTo>
                <a:cubicBezTo>
                  <a:pt x="396728" y="1544835"/>
                  <a:pt x="398273" y="1546765"/>
                  <a:pt x="399046" y="1548308"/>
                </a:cubicBezTo>
                <a:cubicBezTo>
                  <a:pt x="400591" y="1550624"/>
                  <a:pt x="400978" y="1552939"/>
                  <a:pt x="398659" y="1554869"/>
                </a:cubicBezTo>
                <a:cubicBezTo>
                  <a:pt x="396342" y="1556797"/>
                  <a:pt x="396728" y="1559113"/>
                  <a:pt x="395955" y="1561428"/>
                </a:cubicBezTo>
                <a:cubicBezTo>
                  <a:pt x="394023" y="1567216"/>
                  <a:pt x="391705" y="1574548"/>
                  <a:pt x="387455" y="1577250"/>
                </a:cubicBezTo>
                <a:lnTo>
                  <a:pt x="380836" y="1581439"/>
                </a:lnTo>
                <a:lnTo>
                  <a:pt x="381453" y="1582156"/>
                </a:lnTo>
                <a:lnTo>
                  <a:pt x="381453" y="1591186"/>
                </a:lnTo>
                <a:lnTo>
                  <a:pt x="426240" y="1576746"/>
                </a:lnTo>
                <a:lnTo>
                  <a:pt x="528308" y="1554876"/>
                </a:lnTo>
                <a:lnTo>
                  <a:pt x="528278" y="1554390"/>
                </a:lnTo>
                <a:cubicBezTo>
                  <a:pt x="528894" y="1553163"/>
                  <a:pt x="530121" y="1551629"/>
                  <a:pt x="529200" y="1550402"/>
                </a:cubicBezTo>
                <a:cubicBezTo>
                  <a:pt x="526129" y="1546722"/>
                  <a:pt x="525822" y="1543960"/>
                  <a:pt x="530736" y="1542121"/>
                </a:cubicBezTo>
                <a:cubicBezTo>
                  <a:pt x="531965" y="1541813"/>
                  <a:pt x="532272" y="1539973"/>
                  <a:pt x="531043" y="1539053"/>
                </a:cubicBezTo>
                <a:cubicBezTo>
                  <a:pt x="527050" y="1535679"/>
                  <a:pt x="531349" y="1534146"/>
                  <a:pt x="531965" y="1531691"/>
                </a:cubicBezTo>
                <a:cubicBezTo>
                  <a:pt x="534114" y="1523410"/>
                  <a:pt x="543635" y="1525863"/>
                  <a:pt x="547321" y="1519728"/>
                </a:cubicBezTo>
                <a:cubicBezTo>
                  <a:pt x="548550" y="1517582"/>
                  <a:pt x="554385" y="1519115"/>
                  <a:pt x="557148" y="1519422"/>
                </a:cubicBezTo>
                <a:cubicBezTo>
                  <a:pt x="563599" y="1520343"/>
                  <a:pt x="571276" y="1516354"/>
                  <a:pt x="576498" y="1523716"/>
                </a:cubicBezTo>
                <a:cubicBezTo>
                  <a:pt x="577419" y="1524943"/>
                  <a:pt x="579262" y="1526477"/>
                  <a:pt x="581718" y="1526477"/>
                </a:cubicBezTo>
                <a:cubicBezTo>
                  <a:pt x="585098" y="1526170"/>
                  <a:pt x="586940" y="1528011"/>
                  <a:pt x="587553" y="1531385"/>
                </a:cubicBezTo>
                <a:cubicBezTo>
                  <a:pt x="588169" y="1533532"/>
                  <a:pt x="589705" y="1534759"/>
                  <a:pt x="591240" y="1536293"/>
                </a:cubicBezTo>
                <a:lnTo>
                  <a:pt x="592760" y="1541067"/>
                </a:lnTo>
                <a:lnTo>
                  <a:pt x="664878" y="1525615"/>
                </a:lnTo>
                <a:cubicBezTo>
                  <a:pt x="825303" y="1499856"/>
                  <a:pt x="988463" y="1490878"/>
                  <a:pt x="1154743" y="1499465"/>
                </a:cubicBezTo>
                <a:lnTo>
                  <a:pt x="1178003" y="1501806"/>
                </a:lnTo>
                <a:lnTo>
                  <a:pt x="1179320" y="1494708"/>
                </a:lnTo>
                <a:cubicBezTo>
                  <a:pt x="1180463" y="1494422"/>
                  <a:pt x="1180749" y="1492710"/>
                  <a:pt x="1179605" y="1491853"/>
                </a:cubicBezTo>
                <a:cubicBezTo>
                  <a:pt x="1175889" y="1488714"/>
                  <a:pt x="1179892" y="1487286"/>
                  <a:pt x="1180463" y="1485004"/>
                </a:cubicBezTo>
                <a:cubicBezTo>
                  <a:pt x="1181463" y="1481149"/>
                  <a:pt x="1184178" y="1479793"/>
                  <a:pt x="1187073" y="1478687"/>
                </a:cubicBezTo>
                <a:lnTo>
                  <a:pt x="1190229" y="1476707"/>
                </a:lnTo>
                <a:lnTo>
                  <a:pt x="1159428" y="1474486"/>
                </a:lnTo>
                <a:cubicBezTo>
                  <a:pt x="1009541" y="1471363"/>
                  <a:pt x="859654" y="1468241"/>
                  <a:pt x="711328" y="1491660"/>
                </a:cubicBezTo>
                <a:cubicBezTo>
                  <a:pt x="653558" y="1502588"/>
                  <a:pt x="594229" y="1494782"/>
                  <a:pt x="536460" y="1494781"/>
                </a:cubicBezTo>
                <a:cubicBezTo>
                  <a:pt x="725380" y="1460435"/>
                  <a:pt x="915860" y="1440139"/>
                  <a:pt x="1107905" y="1440139"/>
                </a:cubicBezTo>
                <a:cubicBezTo>
                  <a:pt x="1301508" y="1441701"/>
                  <a:pt x="1490429" y="1465118"/>
                  <a:pt x="1677788" y="1516639"/>
                </a:cubicBezTo>
                <a:cubicBezTo>
                  <a:pt x="1512287" y="1458874"/>
                  <a:pt x="1337419" y="1433895"/>
                  <a:pt x="1167234" y="1397987"/>
                </a:cubicBezTo>
                <a:cubicBezTo>
                  <a:pt x="1167234" y="1394864"/>
                  <a:pt x="1168796" y="1391742"/>
                  <a:pt x="1168796" y="1390180"/>
                </a:cubicBezTo>
                <a:cubicBezTo>
                  <a:pt x="1217197" y="1394864"/>
                  <a:pt x="1265599" y="1399548"/>
                  <a:pt x="1315562" y="1405792"/>
                </a:cubicBezTo>
                <a:cubicBezTo>
                  <a:pt x="1391091" y="1416037"/>
                  <a:pt x="1465577" y="1429302"/>
                  <a:pt x="1539021" y="1445523"/>
                </a:cubicBezTo>
                <a:lnTo>
                  <a:pt x="1712598" y="1491453"/>
                </a:lnTo>
                <a:lnTo>
                  <a:pt x="1708390" y="1487758"/>
                </a:lnTo>
                <a:cubicBezTo>
                  <a:pt x="1705733" y="1485509"/>
                  <a:pt x="1702665" y="1483875"/>
                  <a:pt x="1699393" y="1485714"/>
                </a:cubicBezTo>
                <a:cubicBezTo>
                  <a:pt x="1696735" y="1486940"/>
                  <a:pt x="1695509" y="1485918"/>
                  <a:pt x="1694076" y="1484079"/>
                </a:cubicBezTo>
                <a:cubicBezTo>
                  <a:pt x="1691010" y="1479992"/>
                  <a:pt x="1687329" y="1476926"/>
                  <a:pt x="1681604" y="1478152"/>
                </a:cubicBezTo>
                <a:cubicBezTo>
                  <a:pt x="1680173" y="1478561"/>
                  <a:pt x="1679763" y="1477947"/>
                  <a:pt x="1679558" y="1476517"/>
                </a:cubicBezTo>
                <a:cubicBezTo>
                  <a:pt x="1678740" y="1466502"/>
                  <a:pt x="1674446" y="1457918"/>
                  <a:pt x="1668721" y="1450152"/>
                </a:cubicBezTo>
                <a:cubicBezTo>
                  <a:pt x="1667290" y="1448313"/>
                  <a:pt x="1667699" y="1447086"/>
                  <a:pt x="1668516" y="1445247"/>
                </a:cubicBezTo>
                <a:cubicBezTo>
                  <a:pt x="1670561" y="1441569"/>
                  <a:pt x="1672811" y="1437481"/>
                  <a:pt x="1671380" y="1433394"/>
                </a:cubicBezTo>
                <a:cubicBezTo>
                  <a:pt x="1669948" y="1429306"/>
                  <a:pt x="1670971" y="1426444"/>
                  <a:pt x="1673015" y="1423174"/>
                </a:cubicBezTo>
                <a:cubicBezTo>
                  <a:pt x="1673628" y="1422153"/>
                  <a:pt x="1674037" y="1421131"/>
                  <a:pt x="1674651" y="1419904"/>
                </a:cubicBezTo>
                <a:cubicBezTo>
                  <a:pt x="1677309" y="1413978"/>
                  <a:pt x="1680377" y="1408459"/>
                  <a:pt x="1686716" y="1405598"/>
                </a:cubicBezTo>
                <a:cubicBezTo>
                  <a:pt x="1687942" y="1405189"/>
                  <a:pt x="1687942" y="1404371"/>
                  <a:pt x="1687942" y="1403349"/>
                </a:cubicBezTo>
                <a:cubicBezTo>
                  <a:pt x="1687738" y="1400284"/>
                  <a:pt x="1682217" y="1392926"/>
                  <a:pt x="1679354" y="1392108"/>
                </a:cubicBezTo>
                <a:cubicBezTo>
                  <a:pt x="1674855" y="1391087"/>
                  <a:pt x="1670971" y="1388839"/>
                  <a:pt x="1667903" y="1385364"/>
                </a:cubicBezTo>
                <a:cubicBezTo>
                  <a:pt x="1663609" y="1380868"/>
                  <a:pt x="1659928" y="1376167"/>
                  <a:pt x="1655838" y="1371467"/>
                </a:cubicBezTo>
                <a:cubicBezTo>
                  <a:pt x="1654612" y="1370240"/>
                  <a:pt x="1655225" y="1369423"/>
                  <a:pt x="1656043" y="1368400"/>
                </a:cubicBezTo>
                <a:cubicBezTo>
                  <a:pt x="1659724" y="1363904"/>
                  <a:pt x="1659724" y="1363904"/>
                  <a:pt x="1655225" y="1360839"/>
                </a:cubicBezTo>
                <a:cubicBezTo>
                  <a:pt x="1651135" y="1357773"/>
                  <a:pt x="1650931" y="1355730"/>
                  <a:pt x="1654612" y="1351847"/>
                </a:cubicBezTo>
                <a:cubicBezTo>
                  <a:pt x="1656248" y="1350211"/>
                  <a:pt x="1657884" y="1348372"/>
                  <a:pt x="1657270" y="1345510"/>
                </a:cubicBezTo>
                <a:cubicBezTo>
                  <a:pt x="1655429" y="1338357"/>
                  <a:pt x="1658088" y="1332431"/>
                  <a:pt x="1662791" y="1327116"/>
                </a:cubicBezTo>
                <a:cubicBezTo>
                  <a:pt x="1665858" y="1323642"/>
                  <a:pt x="1669539" y="1320372"/>
                  <a:pt x="1671789" y="1316285"/>
                </a:cubicBezTo>
                <a:cubicBezTo>
                  <a:pt x="1672197" y="1315467"/>
                  <a:pt x="1672811" y="1314649"/>
                  <a:pt x="1673833" y="1314854"/>
                </a:cubicBezTo>
                <a:cubicBezTo>
                  <a:pt x="1678945" y="1316489"/>
                  <a:pt x="1681604" y="1313219"/>
                  <a:pt x="1684466" y="1309948"/>
                </a:cubicBezTo>
                <a:cubicBezTo>
                  <a:pt x="1685285" y="1308927"/>
                  <a:pt x="1686307" y="1307701"/>
                  <a:pt x="1688147" y="1308109"/>
                </a:cubicBezTo>
                <a:cubicBezTo>
                  <a:pt x="1693259" y="1309336"/>
                  <a:pt x="1698575" y="1308723"/>
                  <a:pt x="1703687" y="1309132"/>
                </a:cubicBezTo>
                <a:cubicBezTo>
                  <a:pt x="1707981" y="1309336"/>
                  <a:pt x="1712276" y="1309744"/>
                  <a:pt x="1716161" y="1312401"/>
                </a:cubicBezTo>
                <a:cubicBezTo>
                  <a:pt x="1717796" y="1313627"/>
                  <a:pt x="1719024" y="1313219"/>
                  <a:pt x="1720251" y="1311788"/>
                </a:cubicBezTo>
                <a:cubicBezTo>
                  <a:pt x="1720864" y="1310766"/>
                  <a:pt x="1721477" y="1309948"/>
                  <a:pt x="1722295" y="1309132"/>
                </a:cubicBezTo>
                <a:cubicBezTo>
                  <a:pt x="1723113" y="1308314"/>
                  <a:pt x="1724545" y="1307496"/>
                  <a:pt x="1725567" y="1308314"/>
                </a:cubicBezTo>
                <a:cubicBezTo>
                  <a:pt x="1726794" y="1309132"/>
                  <a:pt x="1726385" y="1310766"/>
                  <a:pt x="1725772" y="1311993"/>
                </a:cubicBezTo>
                <a:cubicBezTo>
                  <a:pt x="1725567" y="1312606"/>
                  <a:pt x="1725158" y="1313015"/>
                  <a:pt x="1724749" y="1313627"/>
                </a:cubicBezTo>
                <a:cubicBezTo>
                  <a:pt x="1721477" y="1318328"/>
                  <a:pt x="1722704" y="1321393"/>
                  <a:pt x="1728225" y="1322007"/>
                </a:cubicBezTo>
                <a:cubicBezTo>
                  <a:pt x="1729248" y="1322211"/>
                  <a:pt x="1730270" y="1322211"/>
                  <a:pt x="1731088" y="1322416"/>
                </a:cubicBezTo>
                <a:cubicBezTo>
                  <a:pt x="1732519" y="1322824"/>
                  <a:pt x="1734156" y="1322416"/>
                  <a:pt x="1734565" y="1324664"/>
                </a:cubicBezTo>
                <a:cubicBezTo>
                  <a:pt x="1734973" y="1326299"/>
                  <a:pt x="1734156" y="1327116"/>
                  <a:pt x="1732928" y="1327934"/>
                </a:cubicBezTo>
                <a:cubicBezTo>
                  <a:pt x="1730679" y="1329569"/>
                  <a:pt x="1730884" y="1331000"/>
                  <a:pt x="1733132" y="1332838"/>
                </a:cubicBezTo>
                <a:cubicBezTo>
                  <a:pt x="1735996" y="1335087"/>
                  <a:pt x="1738654" y="1337948"/>
                  <a:pt x="1738450" y="1342036"/>
                </a:cubicBezTo>
                <a:cubicBezTo>
                  <a:pt x="1738245" y="1345306"/>
                  <a:pt x="1739063" y="1346941"/>
                  <a:pt x="1742743" y="1346124"/>
                </a:cubicBezTo>
                <a:cubicBezTo>
                  <a:pt x="1743562" y="1345919"/>
                  <a:pt x="1744584" y="1346124"/>
                  <a:pt x="1744993" y="1347350"/>
                </a:cubicBezTo>
                <a:cubicBezTo>
                  <a:pt x="1745402" y="1348372"/>
                  <a:pt x="1744380" y="1348985"/>
                  <a:pt x="1743766" y="1349598"/>
                </a:cubicBezTo>
                <a:cubicBezTo>
                  <a:pt x="1742334" y="1351029"/>
                  <a:pt x="1740699" y="1352459"/>
                  <a:pt x="1739676" y="1354094"/>
                </a:cubicBezTo>
                <a:cubicBezTo>
                  <a:pt x="1736404" y="1358386"/>
                  <a:pt x="1736609" y="1360839"/>
                  <a:pt x="1739676" y="1365335"/>
                </a:cubicBezTo>
                <a:cubicBezTo>
                  <a:pt x="1742130" y="1368809"/>
                  <a:pt x="1743971" y="1372488"/>
                  <a:pt x="1744175" y="1376985"/>
                </a:cubicBezTo>
                <a:cubicBezTo>
                  <a:pt x="1744380" y="1380254"/>
                  <a:pt x="1742743" y="1380663"/>
                  <a:pt x="1740085" y="1379641"/>
                </a:cubicBezTo>
                <a:cubicBezTo>
                  <a:pt x="1738245" y="1379029"/>
                  <a:pt x="1737222" y="1377189"/>
                  <a:pt x="1735791" y="1376167"/>
                </a:cubicBezTo>
                <a:cubicBezTo>
                  <a:pt x="1734156" y="1374941"/>
                  <a:pt x="1731906" y="1373306"/>
                  <a:pt x="1730270" y="1374941"/>
                </a:cubicBezTo>
                <a:cubicBezTo>
                  <a:pt x="1728429" y="1376985"/>
                  <a:pt x="1729453" y="1379438"/>
                  <a:pt x="1731292" y="1381277"/>
                </a:cubicBezTo>
                <a:cubicBezTo>
                  <a:pt x="1732110" y="1382094"/>
                  <a:pt x="1733337" y="1382912"/>
                  <a:pt x="1734156" y="1383933"/>
                </a:cubicBezTo>
                <a:cubicBezTo>
                  <a:pt x="1735178" y="1384955"/>
                  <a:pt x="1735996" y="1386182"/>
                  <a:pt x="1734769" y="1387612"/>
                </a:cubicBezTo>
                <a:cubicBezTo>
                  <a:pt x="1733747" y="1388839"/>
                  <a:pt x="1732519" y="1388225"/>
                  <a:pt x="1731292" y="1387204"/>
                </a:cubicBezTo>
                <a:cubicBezTo>
                  <a:pt x="1730066" y="1386386"/>
                  <a:pt x="1728839" y="1385364"/>
                  <a:pt x="1727612" y="1384751"/>
                </a:cubicBezTo>
                <a:cubicBezTo>
                  <a:pt x="1725772" y="1383524"/>
                  <a:pt x="1723726" y="1384138"/>
                  <a:pt x="1722295" y="1385364"/>
                </a:cubicBezTo>
                <a:cubicBezTo>
                  <a:pt x="1720864" y="1386591"/>
                  <a:pt x="1721682" y="1388430"/>
                  <a:pt x="1722295" y="1389861"/>
                </a:cubicBezTo>
                <a:cubicBezTo>
                  <a:pt x="1725363" y="1397014"/>
                  <a:pt x="1735587" y="1400079"/>
                  <a:pt x="1742539" y="1395787"/>
                </a:cubicBezTo>
                <a:cubicBezTo>
                  <a:pt x="1745811" y="1393744"/>
                  <a:pt x="1747037" y="1394357"/>
                  <a:pt x="1747446" y="1397627"/>
                </a:cubicBezTo>
                <a:cubicBezTo>
                  <a:pt x="1748061" y="1402940"/>
                  <a:pt x="1750514" y="1406416"/>
                  <a:pt x="1755830" y="1408254"/>
                </a:cubicBezTo>
                <a:cubicBezTo>
                  <a:pt x="1757261" y="1408663"/>
                  <a:pt x="1759511" y="1409686"/>
                  <a:pt x="1758898" y="1411933"/>
                </a:cubicBezTo>
                <a:cubicBezTo>
                  <a:pt x="1757671" y="1417043"/>
                  <a:pt x="1759716" y="1421335"/>
                  <a:pt x="1762374" y="1425423"/>
                </a:cubicBezTo>
                <a:cubicBezTo>
                  <a:pt x="1764419" y="1428488"/>
                  <a:pt x="1765032" y="1431349"/>
                  <a:pt x="1762783" y="1435028"/>
                </a:cubicBezTo>
                <a:cubicBezTo>
                  <a:pt x="1760329" y="1438911"/>
                  <a:pt x="1761760" y="1441160"/>
                  <a:pt x="1766667" y="1441977"/>
                </a:cubicBezTo>
                <a:cubicBezTo>
                  <a:pt x="1766872" y="1441977"/>
                  <a:pt x="1767076" y="1441977"/>
                  <a:pt x="1767282" y="1441977"/>
                </a:cubicBezTo>
                <a:cubicBezTo>
                  <a:pt x="1769122" y="1442181"/>
                  <a:pt x="1770962" y="1442590"/>
                  <a:pt x="1771166" y="1444430"/>
                </a:cubicBezTo>
                <a:cubicBezTo>
                  <a:pt x="1771575" y="1446269"/>
                  <a:pt x="1769326" y="1446064"/>
                  <a:pt x="1768304" y="1446677"/>
                </a:cubicBezTo>
                <a:cubicBezTo>
                  <a:pt x="1761760" y="1449947"/>
                  <a:pt x="1759102" y="1455057"/>
                  <a:pt x="1760329" y="1462415"/>
                </a:cubicBezTo>
                <a:cubicBezTo>
                  <a:pt x="1760738" y="1464868"/>
                  <a:pt x="1759920" y="1466298"/>
                  <a:pt x="1757876" y="1467320"/>
                </a:cubicBezTo>
                <a:cubicBezTo>
                  <a:pt x="1756648" y="1467933"/>
                  <a:pt x="1755421" y="1468342"/>
                  <a:pt x="1754195" y="1468955"/>
                </a:cubicBezTo>
                <a:cubicBezTo>
                  <a:pt x="1752558" y="1469772"/>
                  <a:pt x="1751945" y="1470999"/>
                  <a:pt x="1752354" y="1472839"/>
                </a:cubicBezTo>
                <a:lnTo>
                  <a:pt x="1753269" y="1474136"/>
                </a:lnTo>
                <a:lnTo>
                  <a:pt x="1737287" y="1490031"/>
                </a:lnTo>
                <a:lnTo>
                  <a:pt x="1737631" y="1486940"/>
                </a:lnTo>
                <a:cubicBezTo>
                  <a:pt x="1738041" y="1485305"/>
                  <a:pt x="1738041" y="1484487"/>
                  <a:pt x="1736200" y="1483466"/>
                </a:cubicBezTo>
                <a:cubicBezTo>
                  <a:pt x="1734156" y="1482648"/>
                  <a:pt x="1733337" y="1483670"/>
                  <a:pt x="1732519" y="1484896"/>
                </a:cubicBezTo>
                <a:cubicBezTo>
                  <a:pt x="1731906" y="1485714"/>
                  <a:pt x="1731701" y="1486531"/>
                  <a:pt x="1731292" y="1487554"/>
                </a:cubicBezTo>
                <a:cubicBezTo>
                  <a:pt x="1729453" y="1491846"/>
                  <a:pt x="1728225" y="1492050"/>
                  <a:pt x="1725158" y="1488575"/>
                </a:cubicBezTo>
                <a:cubicBezTo>
                  <a:pt x="1724545" y="1487758"/>
                  <a:pt x="1723726" y="1486736"/>
                  <a:pt x="1722500" y="1486736"/>
                </a:cubicBezTo>
                <a:cubicBezTo>
                  <a:pt x="1721068" y="1486940"/>
                  <a:pt x="1721068" y="1488575"/>
                  <a:pt x="1720660" y="1489597"/>
                </a:cubicBezTo>
                <a:cubicBezTo>
                  <a:pt x="1720251" y="1490415"/>
                  <a:pt x="1720046" y="1491232"/>
                  <a:pt x="1720046" y="1492050"/>
                </a:cubicBezTo>
                <a:lnTo>
                  <a:pt x="1719261" y="1493216"/>
                </a:lnTo>
                <a:lnTo>
                  <a:pt x="1756221" y="1502996"/>
                </a:lnTo>
                <a:cubicBezTo>
                  <a:pt x="1898936" y="1547143"/>
                  <a:pt x="2037479" y="1602871"/>
                  <a:pt x="2171851" y="1669686"/>
                </a:cubicBezTo>
                <a:lnTo>
                  <a:pt x="2193858" y="1682084"/>
                </a:lnTo>
                <a:lnTo>
                  <a:pt x="2203401" y="1657369"/>
                </a:lnTo>
                <a:cubicBezTo>
                  <a:pt x="2212031" y="1644718"/>
                  <a:pt x="2212606" y="1637817"/>
                  <a:pt x="2203401" y="1625741"/>
                </a:cubicBezTo>
                <a:cubicBezTo>
                  <a:pt x="2200525" y="1621141"/>
                  <a:pt x="2195921" y="1617116"/>
                  <a:pt x="2191894" y="1613090"/>
                </a:cubicBezTo>
                <a:cubicBezTo>
                  <a:pt x="2190169" y="1611365"/>
                  <a:pt x="2187291" y="1609640"/>
                  <a:pt x="2188442" y="1606765"/>
                </a:cubicBezTo>
                <a:cubicBezTo>
                  <a:pt x="2189592" y="1603313"/>
                  <a:pt x="2192470" y="1602738"/>
                  <a:pt x="2194771" y="1603313"/>
                </a:cubicBezTo>
                <a:cubicBezTo>
                  <a:pt x="2205127" y="1605614"/>
                  <a:pt x="2207429" y="1601013"/>
                  <a:pt x="2206854" y="1591813"/>
                </a:cubicBezTo>
                <a:cubicBezTo>
                  <a:pt x="2206277" y="1580312"/>
                  <a:pt x="2213757" y="1572261"/>
                  <a:pt x="2221812" y="1565936"/>
                </a:cubicBezTo>
                <a:cubicBezTo>
                  <a:pt x="2228141" y="1560760"/>
                  <a:pt x="2228716" y="1556734"/>
                  <a:pt x="2222387" y="1552133"/>
                </a:cubicBezTo>
                <a:cubicBezTo>
                  <a:pt x="2218936" y="1549833"/>
                  <a:pt x="2216634" y="1547533"/>
                  <a:pt x="2217785" y="1542933"/>
                </a:cubicBezTo>
                <a:cubicBezTo>
                  <a:pt x="2218936" y="1536607"/>
                  <a:pt x="2223539" y="1537757"/>
                  <a:pt x="2227566" y="1536607"/>
                </a:cubicBezTo>
                <a:cubicBezTo>
                  <a:pt x="2229867" y="1536032"/>
                  <a:pt x="2232744" y="1536032"/>
                  <a:pt x="2235620" y="1535457"/>
                </a:cubicBezTo>
                <a:cubicBezTo>
                  <a:pt x="2251155" y="1533732"/>
                  <a:pt x="2254606" y="1525106"/>
                  <a:pt x="2245401" y="1511880"/>
                </a:cubicBezTo>
                <a:cubicBezTo>
                  <a:pt x="2244251" y="1510155"/>
                  <a:pt x="2243100" y="1509005"/>
                  <a:pt x="2242525" y="1507280"/>
                </a:cubicBezTo>
                <a:cubicBezTo>
                  <a:pt x="2240799" y="1503830"/>
                  <a:pt x="2239647" y="1499229"/>
                  <a:pt x="2243100" y="1496929"/>
                </a:cubicBezTo>
                <a:cubicBezTo>
                  <a:pt x="2245976" y="1494628"/>
                  <a:pt x="2250004" y="1496929"/>
                  <a:pt x="2252305" y="1499229"/>
                </a:cubicBezTo>
                <a:cubicBezTo>
                  <a:pt x="2254606" y="1501530"/>
                  <a:pt x="2256332" y="1503830"/>
                  <a:pt x="2258059" y="1506705"/>
                </a:cubicBezTo>
                <a:lnTo>
                  <a:pt x="2260397" y="1507055"/>
                </a:lnTo>
                <a:lnTo>
                  <a:pt x="2261117" y="1501310"/>
                </a:lnTo>
                <a:cubicBezTo>
                  <a:pt x="2263135" y="1493534"/>
                  <a:pt x="2272075" y="1495837"/>
                  <a:pt x="2275536" y="1490077"/>
                </a:cubicBezTo>
                <a:cubicBezTo>
                  <a:pt x="2276690" y="1488061"/>
                  <a:pt x="2282169" y="1489501"/>
                  <a:pt x="2284764" y="1489789"/>
                </a:cubicBezTo>
                <a:cubicBezTo>
                  <a:pt x="2290821" y="1490653"/>
                  <a:pt x="2298030" y="1486909"/>
                  <a:pt x="2302933" y="1493821"/>
                </a:cubicBezTo>
                <a:cubicBezTo>
                  <a:pt x="2303798" y="1494973"/>
                  <a:pt x="2305528" y="1496413"/>
                  <a:pt x="2307835" y="1496413"/>
                </a:cubicBezTo>
                <a:lnTo>
                  <a:pt x="2310709" y="1498832"/>
                </a:lnTo>
                <a:lnTo>
                  <a:pt x="2348388" y="1496353"/>
                </a:lnTo>
                <a:cubicBezTo>
                  <a:pt x="2353566" y="1495203"/>
                  <a:pt x="2356443" y="1498654"/>
                  <a:pt x="2358744" y="1501530"/>
                </a:cubicBezTo>
                <a:cubicBezTo>
                  <a:pt x="2366799" y="1510730"/>
                  <a:pt x="2374278" y="1519931"/>
                  <a:pt x="2388661" y="1515331"/>
                </a:cubicBezTo>
                <a:cubicBezTo>
                  <a:pt x="2391539" y="1514756"/>
                  <a:pt x="2393264" y="1517056"/>
                  <a:pt x="2394415" y="1519356"/>
                </a:cubicBezTo>
                <a:cubicBezTo>
                  <a:pt x="2400744" y="1530857"/>
                  <a:pt x="2411100" y="1540058"/>
                  <a:pt x="2419730" y="1549833"/>
                </a:cubicBezTo>
                <a:cubicBezTo>
                  <a:pt x="2432964" y="1564786"/>
                  <a:pt x="2440443" y="1581462"/>
                  <a:pt x="2435265" y="1601588"/>
                </a:cubicBezTo>
                <a:cubicBezTo>
                  <a:pt x="2433539" y="1609640"/>
                  <a:pt x="2438141" y="1614815"/>
                  <a:pt x="2442744" y="1619416"/>
                </a:cubicBezTo>
                <a:cubicBezTo>
                  <a:pt x="2453100" y="1630342"/>
                  <a:pt x="2452525" y="1636092"/>
                  <a:pt x="2441018" y="1644718"/>
                </a:cubicBezTo>
                <a:cubicBezTo>
                  <a:pt x="2428360" y="1653343"/>
                  <a:pt x="2428360" y="1653343"/>
                  <a:pt x="2438716" y="1665994"/>
                </a:cubicBezTo>
                <a:cubicBezTo>
                  <a:pt x="2441018" y="1668871"/>
                  <a:pt x="2442744" y="1671171"/>
                  <a:pt x="2439293" y="1674621"/>
                </a:cubicBezTo>
                <a:cubicBezTo>
                  <a:pt x="2427785" y="1687847"/>
                  <a:pt x="2417429" y="1701073"/>
                  <a:pt x="2405346" y="1713724"/>
                </a:cubicBezTo>
                <a:cubicBezTo>
                  <a:pt x="2396716" y="1723501"/>
                  <a:pt x="2385785" y="1729826"/>
                  <a:pt x="2373128" y="1732702"/>
                </a:cubicBezTo>
                <a:cubicBezTo>
                  <a:pt x="2365073" y="1735002"/>
                  <a:pt x="2349539" y="1755703"/>
                  <a:pt x="2348963" y="1764329"/>
                </a:cubicBezTo>
                <a:cubicBezTo>
                  <a:pt x="2348963" y="1767204"/>
                  <a:pt x="2348963" y="1769504"/>
                  <a:pt x="2352415" y="1770654"/>
                </a:cubicBezTo>
                <a:lnTo>
                  <a:pt x="2355478" y="1773134"/>
                </a:lnTo>
                <a:lnTo>
                  <a:pt x="2429009" y="1814559"/>
                </a:lnTo>
                <a:lnTo>
                  <a:pt x="2441530" y="1776982"/>
                </a:lnTo>
                <a:cubicBezTo>
                  <a:pt x="2456483" y="1729119"/>
                  <a:pt x="2492368" y="1693223"/>
                  <a:pt x="2528254" y="1660316"/>
                </a:cubicBezTo>
                <a:cubicBezTo>
                  <a:pt x="2531244" y="1654334"/>
                  <a:pt x="2543206" y="1651342"/>
                  <a:pt x="2549187" y="1654334"/>
                </a:cubicBezTo>
                <a:cubicBezTo>
                  <a:pt x="2588063" y="1657325"/>
                  <a:pt x="2629928" y="1639376"/>
                  <a:pt x="2668804" y="1654334"/>
                </a:cubicBezTo>
                <a:cubicBezTo>
                  <a:pt x="2674785" y="1615445"/>
                  <a:pt x="2638899" y="1594504"/>
                  <a:pt x="2644881" y="1555615"/>
                </a:cubicBezTo>
                <a:cubicBezTo>
                  <a:pt x="2671795" y="1576555"/>
                  <a:pt x="2692728" y="1591513"/>
                  <a:pt x="2713661" y="1609462"/>
                </a:cubicBezTo>
                <a:cubicBezTo>
                  <a:pt x="2721885" y="1616193"/>
                  <a:pt x="2730108" y="1622362"/>
                  <a:pt x="2738473" y="1627551"/>
                </a:cubicBezTo>
                <a:lnTo>
                  <a:pt x="2753930" y="1634901"/>
                </a:lnTo>
                <a:lnTo>
                  <a:pt x="2756826" y="1632145"/>
                </a:lnTo>
                <a:cubicBezTo>
                  <a:pt x="2756652" y="1628661"/>
                  <a:pt x="2758917" y="1626222"/>
                  <a:pt x="2761358" y="1624307"/>
                </a:cubicBezTo>
                <a:cubicBezTo>
                  <a:pt x="2763274" y="1622739"/>
                  <a:pt x="2763449" y="1621520"/>
                  <a:pt x="2761531" y="1620126"/>
                </a:cubicBezTo>
                <a:cubicBezTo>
                  <a:pt x="2760486" y="1619430"/>
                  <a:pt x="2759789" y="1618732"/>
                  <a:pt x="2760137" y="1617340"/>
                </a:cubicBezTo>
                <a:lnTo>
                  <a:pt x="2762472" y="1615830"/>
                </a:lnTo>
                <a:lnTo>
                  <a:pt x="2741438" y="1612164"/>
                </a:lnTo>
                <a:cubicBezTo>
                  <a:pt x="2735457" y="1615155"/>
                  <a:pt x="2732465" y="1612164"/>
                  <a:pt x="2729475" y="1606181"/>
                </a:cubicBezTo>
                <a:cubicBezTo>
                  <a:pt x="2741438" y="1591224"/>
                  <a:pt x="2762370" y="1594216"/>
                  <a:pt x="2774332" y="1582250"/>
                </a:cubicBezTo>
                <a:cubicBezTo>
                  <a:pt x="2774332" y="1579258"/>
                  <a:pt x="2774332" y="1576267"/>
                  <a:pt x="2774332" y="1570285"/>
                </a:cubicBezTo>
                <a:cubicBezTo>
                  <a:pt x="2771341" y="1507464"/>
                  <a:pt x="2759380" y="1441652"/>
                  <a:pt x="2795265" y="1378832"/>
                </a:cubicBezTo>
                <a:lnTo>
                  <a:pt x="2794669" y="1374358"/>
                </a:lnTo>
                <a:lnTo>
                  <a:pt x="2786788" y="1383378"/>
                </a:lnTo>
                <a:cubicBezTo>
                  <a:pt x="2761656" y="1416870"/>
                  <a:pt x="2735995" y="1455106"/>
                  <a:pt x="2707088" y="1499451"/>
                </a:cubicBezTo>
                <a:cubicBezTo>
                  <a:pt x="2708135" y="1476358"/>
                  <a:pt x="2725639" y="1449008"/>
                  <a:pt x="2739426" y="1420865"/>
                </a:cubicBezTo>
                <a:cubicBezTo>
                  <a:pt x="2752292" y="1406125"/>
                  <a:pt x="2767279" y="1386010"/>
                  <a:pt x="2781999" y="1364866"/>
                </a:cubicBezTo>
                <a:lnTo>
                  <a:pt x="2791485" y="1350472"/>
                </a:lnTo>
                <a:lnTo>
                  <a:pt x="2789370" y="1334601"/>
                </a:lnTo>
                <a:lnTo>
                  <a:pt x="2777442" y="1349807"/>
                </a:lnTo>
                <a:cubicBezTo>
                  <a:pt x="2763417" y="1367697"/>
                  <a:pt x="2749225" y="1384096"/>
                  <a:pt x="2733038" y="1396182"/>
                </a:cubicBezTo>
                <a:cubicBezTo>
                  <a:pt x="2720046" y="1420610"/>
                  <a:pt x="2700954" y="1455393"/>
                  <a:pt x="2690597" y="1449294"/>
                </a:cubicBezTo>
                <a:cubicBezTo>
                  <a:pt x="2704383" y="1421150"/>
                  <a:pt x="2712070" y="1403362"/>
                  <a:pt x="2734086" y="1373089"/>
                </a:cubicBezTo>
                <a:cubicBezTo>
                  <a:pt x="2734086" y="1373089"/>
                  <a:pt x="2737801" y="1373884"/>
                  <a:pt x="2736214" y="1381317"/>
                </a:cubicBezTo>
                <a:cubicBezTo>
                  <a:pt x="2736214" y="1381317"/>
                  <a:pt x="2753718" y="1353968"/>
                  <a:pt x="2751588" y="1345740"/>
                </a:cubicBezTo>
                <a:cubicBezTo>
                  <a:pt x="2760612" y="1339895"/>
                  <a:pt x="2765122" y="1336972"/>
                  <a:pt x="2768045" y="1341485"/>
                </a:cubicBezTo>
                <a:cubicBezTo>
                  <a:pt x="2771222" y="1326618"/>
                  <a:pt x="2805182" y="1295012"/>
                  <a:pt x="2817381" y="1274301"/>
                </a:cubicBezTo>
                <a:cubicBezTo>
                  <a:pt x="2822686" y="1267662"/>
                  <a:pt x="2823480" y="1263946"/>
                  <a:pt x="2828785" y="1257307"/>
                </a:cubicBezTo>
                <a:lnTo>
                  <a:pt x="2854356" y="1227686"/>
                </a:lnTo>
                <a:lnTo>
                  <a:pt x="2841467" y="1219528"/>
                </a:lnTo>
                <a:cubicBezTo>
                  <a:pt x="2838294" y="1217512"/>
                  <a:pt x="2836565" y="1212040"/>
                  <a:pt x="2835123" y="1207719"/>
                </a:cubicBezTo>
                <a:cubicBezTo>
                  <a:pt x="2834545" y="1205991"/>
                  <a:pt x="2834834" y="1204263"/>
                  <a:pt x="2833104" y="1202823"/>
                </a:cubicBezTo>
                <a:cubicBezTo>
                  <a:pt x="2831373" y="1201383"/>
                  <a:pt x="2831662" y="1199655"/>
                  <a:pt x="2832815" y="1197926"/>
                </a:cubicBezTo>
                <a:cubicBezTo>
                  <a:pt x="2833392" y="1196774"/>
                  <a:pt x="2834545" y="1195334"/>
                  <a:pt x="2833681" y="1194182"/>
                </a:cubicBezTo>
                <a:cubicBezTo>
                  <a:pt x="2830797" y="1190726"/>
                  <a:pt x="2830508" y="1188133"/>
                  <a:pt x="2835123" y="1186406"/>
                </a:cubicBezTo>
                <a:cubicBezTo>
                  <a:pt x="2836276" y="1186117"/>
                  <a:pt x="2836565" y="1184389"/>
                  <a:pt x="2835410" y="1183525"/>
                </a:cubicBezTo>
                <a:cubicBezTo>
                  <a:pt x="2831662" y="1180357"/>
                  <a:pt x="2835699" y="1178917"/>
                  <a:pt x="2836276" y="1176612"/>
                </a:cubicBezTo>
                <a:cubicBezTo>
                  <a:pt x="2838294" y="1168836"/>
                  <a:pt x="2847235" y="1171140"/>
                  <a:pt x="2850696" y="1165379"/>
                </a:cubicBezTo>
                <a:cubicBezTo>
                  <a:pt x="2851849" y="1163363"/>
                  <a:pt x="2857329" y="1164803"/>
                  <a:pt x="2859924" y="1165092"/>
                </a:cubicBezTo>
                <a:cubicBezTo>
                  <a:pt x="2865980" y="1165956"/>
                  <a:pt x="2873189" y="1162211"/>
                  <a:pt x="2878092" y="1169124"/>
                </a:cubicBezTo>
                <a:cubicBezTo>
                  <a:pt x="2878957" y="1170276"/>
                  <a:pt x="2880688" y="1171716"/>
                  <a:pt x="2882995" y="1171716"/>
                </a:cubicBezTo>
                <a:cubicBezTo>
                  <a:pt x="2886167" y="1171428"/>
                  <a:pt x="2887898" y="1173157"/>
                  <a:pt x="2888474" y="1176325"/>
                </a:cubicBezTo>
                <a:cubicBezTo>
                  <a:pt x="2889051" y="1178341"/>
                  <a:pt x="2890493" y="1179493"/>
                  <a:pt x="2891935" y="1180933"/>
                </a:cubicBezTo>
                <a:lnTo>
                  <a:pt x="2892685" y="1183288"/>
                </a:lnTo>
                <a:lnTo>
                  <a:pt x="2894641" y="1181023"/>
                </a:lnTo>
                <a:cubicBezTo>
                  <a:pt x="2918253" y="1156921"/>
                  <a:pt x="2942596" y="1133948"/>
                  <a:pt x="2964881" y="1111506"/>
                </a:cubicBezTo>
                <a:cubicBezTo>
                  <a:pt x="2980002" y="1095306"/>
                  <a:pt x="3002811" y="1061317"/>
                  <a:pt x="3008658" y="1070339"/>
                </a:cubicBezTo>
                <a:cubicBezTo>
                  <a:pt x="3019268" y="1057060"/>
                  <a:pt x="3029084" y="1047500"/>
                  <a:pt x="3030673" y="1040066"/>
                </a:cubicBezTo>
                <a:cubicBezTo>
                  <a:pt x="3044207" y="1031299"/>
                  <a:pt x="3042617" y="1038732"/>
                  <a:pt x="3041825" y="1042448"/>
                </a:cubicBezTo>
                <a:cubicBezTo>
                  <a:pt x="3014505" y="1079359"/>
                  <a:pt x="2971521" y="1116811"/>
                  <a:pt x="2946583" y="1142573"/>
                </a:cubicBezTo>
                <a:cubicBezTo>
                  <a:pt x="2942072" y="1145493"/>
                  <a:pt x="2941278" y="1149210"/>
                  <a:pt x="2944995" y="1150006"/>
                </a:cubicBezTo>
                <a:cubicBezTo>
                  <a:pt x="2945789" y="1146289"/>
                  <a:pt x="2945789" y="1146289"/>
                  <a:pt x="2950300" y="1143366"/>
                </a:cubicBezTo>
                <a:cubicBezTo>
                  <a:pt x="2951095" y="1139649"/>
                  <a:pt x="2955604" y="1136728"/>
                  <a:pt x="2959322" y="1137521"/>
                </a:cubicBezTo>
                <a:cubicBezTo>
                  <a:pt x="2959322" y="1137521"/>
                  <a:pt x="2958529" y="1141237"/>
                  <a:pt x="2954017" y="1144161"/>
                </a:cubicBezTo>
                <a:cubicBezTo>
                  <a:pt x="2954017" y="1144161"/>
                  <a:pt x="2954017" y="1144161"/>
                  <a:pt x="2953223" y="1147877"/>
                </a:cubicBezTo>
                <a:cubicBezTo>
                  <a:pt x="2990901" y="1117065"/>
                  <a:pt x="3025656" y="1081742"/>
                  <a:pt x="3064922" y="1043496"/>
                </a:cubicBezTo>
                <a:cubicBezTo>
                  <a:pt x="3099676" y="1008175"/>
                  <a:pt x="3138149" y="973646"/>
                  <a:pt x="3180338" y="939912"/>
                </a:cubicBezTo>
                <a:cubicBezTo>
                  <a:pt x="3186436" y="929557"/>
                  <a:pt x="3191742" y="922918"/>
                  <a:pt x="3200764" y="917073"/>
                </a:cubicBezTo>
                <a:cubicBezTo>
                  <a:pt x="3238442" y="886260"/>
                  <a:pt x="3258075" y="867138"/>
                  <a:pt x="3294164" y="843759"/>
                </a:cubicBezTo>
                <a:cubicBezTo>
                  <a:pt x="3294959" y="840044"/>
                  <a:pt x="3292830" y="831816"/>
                  <a:pt x="3289907" y="827305"/>
                </a:cubicBezTo>
                <a:cubicBezTo>
                  <a:pt x="3299722" y="817745"/>
                  <a:pt x="3305027" y="811104"/>
                  <a:pt x="3305822" y="807388"/>
                </a:cubicBezTo>
                <a:cubicBezTo>
                  <a:pt x="3305822" y="807388"/>
                  <a:pt x="3301310" y="810312"/>
                  <a:pt x="3301310" y="810312"/>
                </a:cubicBezTo>
                <a:cubicBezTo>
                  <a:pt x="3297592" y="809517"/>
                  <a:pt x="3297592" y="809517"/>
                  <a:pt x="3297592" y="809517"/>
                </a:cubicBezTo>
                <a:cubicBezTo>
                  <a:pt x="3298388" y="805800"/>
                  <a:pt x="3302898" y="802879"/>
                  <a:pt x="3306615" y="803671"/>
                </a:cubicBezTo>
                <a:cubicBezTo>
                  <a:pt x="3306615" y="803671"/>
                  <a:pt x="3307410" y="799956"/>
                  <a:pt x="3311127" y="800750"/>
                </a:cubicBezTo>
                <a:cubicBezTo>
                  <a:pt x="3305280" y="791729"/>
                  <a:pt x="3319609" y="779244"/>
                  <a:pt x="3342165" y="764634"/>
                </a:cubicBezTo>
                <a:cubicBezTo>
                  <a:pt x="3364722" y="750022"/>
                  <a:pt x="3391788" y="732486"/>
                  <a:pt x="3414344" y="717875"/>
                </a:cubicBezTo>
                <a:cubicBezTo>
                  <a:pt x="3426290" y="716541"/>
                  <a:pt x="3400017" y="730359"/>
                  <a:pt x="3403734" y="731153"/>
                </a:cubicBezTo>
                <a:cubicBezTo>
                  <a:pt x="3403734" y="731153"/>
                  <a:pt x="3408245" y="728230"/>
                  <a:pt x="3408245" y="728230"/>
                </a:cubicBezTo>
                <a:cubicBezTo>
                  <a:pt x="3412755" y="725309"/>
                  <a:pt x="3413550" y="721592"/>
                  <a:pt x="3416473" y="726102"/>
                </a:cubicBezTo>
                <a:cubicBezTo>
                  <a:pt x="3416473" y="726102"/>
                  <a:pt x="3416473" y="726102"/>
                  <a:pt x="3411962" y="729025"/>
                </a:cubicBezTo>
                <a:cubicBezTo>
                  <a:pt x="3411962" y="729025"/>
                  <a:pt x="3411962" y="729025"/>
                  <a:pt x="3411168" y="732742"/>
                </a:cubicBezTo>
                <a:cubicBezTo>
                  <a:pt x="3424701" y="723974"/>
                  <a:pt x="3438235" y="715207"/>
                  <a:pt x="3441159" y="719719"/>
                </a:cubicBezTo>
                <a:cubicBezTo>
                  <a:pt x="3435059" y="730074"/>
                  <a:pt x="3412503" y="744686"/>
                  <a:pt x="3407198" y="751324"/>
                </a:cubicBezTo>
                <a:cubicBezTo>
                  <a:pt x="3407198" y="751324"/>
                  <a:pt x="3407198" y="751324"/>
                  <a:pt x="3411709" y="748402"/>
                </a:cubicBezTo>
                <a:cubicBezTo>
                  <a:pt x="3416221" y="745479"/>
                  <a:pt x="3416221" y="745479"/>
                  <a:pt x="3420730" y="742557"/>
                </a:cubicBezTo>
                <a:cubicBezTo>
                  <a:pt x="3420730" y="742557"/>
                  <a:pt x="3419937" y="746274"/>
                  <a:pt x="3419937" y="746274"/>
                </a:cubicBezTo>
                <a:cubicBezTo>
                  <a:pt x="3416221" y="745479"/>
                  <a:pt x="3415427" y="749195"/>
                  <a:pt x="3415427" y="749195"/>
                </a:cubicBezTo>
                <a:cubicBezTo>
                  <a:pt x="3420730" y="742557"/>
                  <a:pt x="3432677" y="741223"/>
                  <a:pt x="3441699" y="735378"/>
                </a:cubicBezTo>
                <a:cubicBezTo>
                  <a:pt x="3482301" y="709077"/>
                  <a:pt x="3524489" y="675343"/>
                  <a:pt x="3568807" y="649835"/>
                </a:cubicBezTo>
                <a:cubicBezTo>
                  <a:pt x="3582342" y="641069"/>
                  <a:pt x="3590569" y="638940"/>
                  <a:pt x="3607821" y="630967"/>
                </a:cubicBezTo>
                <a:cubicBezTo>
                  <a:pt x="3647628" y="608383"/>
                  <a:pt x="3695664" y="583670"/>
                  <a:pt x="3735470" y="561085"/>
                </a:cubicBezTo>
                <a:lnTo>
                  <a:pt x="3772019" y="543441"/>
                </a:lnTo>
                <a:lnTo>
                  <a:pt x="3768755" y="537368"/>
                </a:lnTo>
                <a:cubicBezTo>
                  <a:pt x="3768219" y="535760"/>
                  <a:pt x="3768488" y="534152"/>
                  <a:pt x="3766877" y="532813"/>
                </a:cubicBezTo>
                <a:cubicBezTo>
                  <a:pt x="3765267" y="531472"/>
                  <a:pt x="3765536" y="529864"/>
                  <a:pt x="3766609" y="528256"/>
                </a:cubicBezTo>
                <a:cubicBezTo>
                  <a:pt x="3767146" y="527184"/>
                  <a:pt x="3768219" y="525843"/>
                  <a:pt x="3767414" y="524772"/>
                </a:cubicBezTo>
                <a:cubicBezTo>
                  <a:pt x="3764730" y="521556"/>
                  <a:pt x="3764462" y="519143"/>
                  <a:pt x="3768755" y="517535"/>
                </a:cubicBezTo>
                <a:cubicBezTo>
                  <a:pt x="3769829" y="517267"/>
                  <a:pt x="3770098" y="515659"/>
                  <a:pt x="3769024" y="514854"/>
                </a:cubicBezTo>
                <a:cubicBezTo>
                  <a:pt x="3765536" y="511906"/>
                  <a:pt x="3769292" y="510566"/>
                  <a:pt x="3769829" y="508421"/>
                </a:cubicBezTo>
                <a:cubicBezTo>
                  <a:pt x="3771708" y="501185"/>
                  <a:pt x="3780028" y="503329"/>
                  <a:pt x="3783247" y="497969"/>
                </a:cubicBezTo>
                <a:cubicBezTo>
                  <a:pt x="3784321" y="496093"/>
                  <a:pt x="3789420" y="497432"/>
                  <a:pt x="3791836" y="497701"/>
                </a:cubicBezTo>
                <a:cubicBezTo>
                  <a:pt x="3797471" y="498505"/>
                  <a:pt x="3804181" y="495020"/>
                  <a:pt x="3808743" y="501453"/>
                </a:cubicBezTo>
                <a:cubicBezTo>
                  <a:pt x="3809548" y="502526"/>
                  <a:pt x="3811158" y="503865"/>
                  <a:pt x="3813305" y="503865"/>
                </a:cubicBezTo>
                <a:cubicBezTo>
                  <a:pt x="3816258" y="503597"/>
                  <a:pt x="3817867" y="505205"/>
                  <a:pt x="3818404" y="508154"/>
                </a:cubicBezTo>
                <a:cubicBezTo>
                  <a:pt x="3818941" y="510030"/>
                  <a:pt x="3820283" y="511102"/>
                  <a:pt x="3821624" y="512442"/>
                </a:cubicBezTo>
                <a:cubicBezTo>
                  <a:pt x="3825113" y="515659"/>
                  <a:pt x="3826723" y="519411"/>
                  <a:pt x="3825382" y="524235"/>
                </a:cubicBezTo>
                <a:lnTo>
                  <a:pt x="3825824" y="525427"/>
                </a:lnTo>
                <a:lnTo>
                  <a:pt x="3832875" y="523603"/>
                </a:lnTo>
                <a:cubicBezTo>
                  <a:pt x="3832875" y="523603"/>
                  <a:pt x="3832875" y="523603"/>
                  <a:pt x="3828364" y="526525"/>
                </a:cubicBezTo>
                <a:lnTo>
                  <a:pt x="3826645" y="527639"/>
                </a:lnTo>
                <a:lnTo>
                  <a:pt x="3826895" y="528316"/>
                </a:lnTo>
                <a:lnTo>
                  <a:pt x="3870300" y="512168"/>
                </a:lnTo>
                <a:cubicBezTo>
                  <a:pt x="3873223" y="516679"/>
                  <a:pt x="3889681" y="512423"/>
                  <a:pt x="3888091" y="519856"/>
                </a:cubicBezTo>
                <a:cubicBezTo>
                  <a:pt x="3969835" y="482913"/>
                  <a:pt x="4033280" y="477037"/>
                  <a:pt x="4087415" y="441969"/>
                </a:cubicBezTo>
                <a:cubicBezTo>
                  <a:pt x="4140503" y="429994"/>
                  <a:pt x="4173958" y="437141"/>
                  <a:pt x="4228633" y="417733"/>
                </a:cubicBezTo>
                <a:cubicBezTo>
                  <a:pt x="4232352" y="418528"/>
                  <a:pt x="4244296" y="417194"/>
                  <a:pt x="4248810" y="414271"/>
                </a:cubicBezTo>
                <a:cubicBezTo>
                  <a:pt x="4273495" y="407886"/>
                  <a:pt x="4306408" y="399373"/>
                  <a:pt x="4334812" y="393783"/>
                </a:cubicBezTo>
                <a:cubicBezTo>
                  <a:pt x="4363212" y="388192"/>
                  <a:pt x="4394538" y="387112"/>
                  <a:pt x="4409405" y="390289"/>
                </a:cubicBezTo>
                <a:cubicBezTo>
                  <a:pt x="4404101" y="396928"/>
                  <a:pt x="4387644" y="401186"/>
                  <a:pt x="4367469" y="404647"/>
                </a:cubicBezTo>
                <a:cubicBezTo>
                  <a:pt x="4348089" y="404392"/>
                  <a:pt x="4327916" y="407855"/>
                  <a:pt x="4318895" y="413700"/>
                </a:cubicBezTo>
                <a:cubicBezTo>
                  <a:pt x="4306949" y="415034"/>
                  <a:pt x="4299515" y="413446"/>
                  <a:pt x="4288364" y="411063"/>
                </a:cubicBezTo>
                <a:cubicBezTo>
                  <a:pt x="4251733" y="418781"/>
                  <a:pt x="4238991" y="423832"/>
                  <a:pt x="4209796" y="433139"/>
                </a:cubicBezTo>
                <a:cubicBezTo>
                  <a:pt x="4215102" y="426501"/>
                  <a:pt x="4194131" y="433679"/>
                  <a:pt x="4182186" y="435013"/>
                </a:cubicBezTo>
                <a:cubicBezTo>
                  <a:pt x="4177675" y="437935"/>
                  <a:pt x="4164141" y="446703"/>
                  <a:pt x="4180598" y="442445"/>
                </a:cubicBezTo>
                <a:cubicBezTo>
                  <a:pt x="4151401" y="451753"/>
                  <a:pt x="4113976" y="463189"/>
                  <a:pt x="4072834" y="473829"/>
                </a:cubicBezTo>
                <a:cubicBezTo>
                  <a:pt x="4036203" y="481548"/>
                  <a:pt x="3994269" y="495905"/>
                  <a:pt x="3956843" y="507340"/>
                </a:cubicBezTo>
                <a:cubicBezTo>
                  <a:pt x="3956843" y="507340"/>
                  <a:pt x="3948614" y="509469"/>
                  <a:pt x="3950202" y="502035"/>
                </a:cubicBezTo>
                <a:cubicBezTo>
                  <a:pt x="3903755" y="519314"/>
                  <a:pt x="3879069" y="525700"/>
                  <a:pt x="3859436" y="544822"/>
                </a:cubicBezTo>
                <a:cubicBezTo>
                  <a:pt x="3834752" y="551206"/>
                  <a:pt x="3821219" y="559973"/>
                  <a:pt x="3804762" y="564231"/>
                </a:cubicBezTo>
                <a:cubicBezTo>
                  <a:pt x="3795739" y="570076"/>
                  <a:pt x="3808478" y="565025"/>
                  <a:pt x="3807686" y="568741"/>
                </a:cubicBezTo>
                <a:cubicBezTo>
                  <a:pt x="3790433" y="576714"/>
                  <a:pt x="3773182" y="584687"/>
                  <a:pt x="3755933" y="592660"/>
                </a:cubicBezTo>
                <a:cubicBezTo>
                  <a:pt x="3758314" y="581511"/>
                  <a:pt x="3744781" y="590278"/>
                  <a:pt x="3736552" y="592406"/>
                </a:cubicBezTo>
                <a:cubicBezTo>
                  <a:pt x="3729912" y="587101"/>
                  <a:pt x="3744239" y="574617"/>
                  <a:pt x="3754850" y="561339"/>
                </a:cubicBezTo>
                <a:cubicBezTo>
                  <a:pt x="3735470" y="561085"/>
                  <a:pt x="3684258" y="600664"/>
                  <a:pt x="3662496" y="611559"/>
                </a:cubicBezTo>
                <a:cubicBezTo>
                  <a:pt x="3666213" y="612354"/>
                  <a:pt x="3666213" y="612354"/>
                  <a:pt x="3666213" y="612354"/>
                </a:cubicBezTo>
                <a:cubicBezTo>
                  <a:pt x="3670725" y="609431"/>
                  <a:pt x="3674442" y="610225"/>
                  <a:pt x="3674442" y="610225"/>
                </a:cubicBezTo>
                <a:cubicBezTo>
                  <a:pt x="3669931" y="613148"/>
                  <a:pt x="3669137" y="616864"/>
                  <a:pt x="3665420" y="616071"/>
                </a:cubicBezTo>
                <a:cubicBezTo>
                  <a:pt x="3668342" y="620581"/>
                  <a:pt x="3637557" y="637321"/>
                  <a:pt x="3639146" y="629888"/>
                </a:cubicBezTo>
                <a:cubicBezTo>
                  <a:pt x="3638352" y="633604"/>
                  <a:pt x="3638352" y="633604"/>
                  <a:pt x="3633841" y="636527"/>
                </a:cubicBezTo>
                <a:cubicBezTo>
                  <a:pt x="3633841" y="636527"/>
                  <a:pt x="3633841" y="636527"/>
                  <a:pt x="3630124" y="635732"/>
                </a:cubicBezTo>
                <a:cubicBezTo>
                  <a:pt x="3630124" y="635732"/>
                  <a:pt x="3626407" y="634938"/>
                  <a:pt x="3626407" y="634938"/>
                </a:cubicBezTo>
                <a:cubicBezTo>
                  <a:pt x="3626407" y="634938"/>
                  <a:pt x="3626407" y="634938"/>
                  <a:pt x="3630918" y="632017"/>
                </a:cubicBezTo>
                <a:cubicBezTo>
                  <a:pt x="3600133" y="648755"/>
                  <a:pt x="3625612" y="638655"/>
                  <a:pt x="3628535" y="643165"/>
                </a:cubicBezTo>
                <a:cubicBezTo>
                  <a:pt x="3631458" y="647676"/>
                  <a:pt x="3622436" y="653521"/>
                  <a:pt x="3622436" y="653521"/>
                </a:cubicBezTo>
                <a:cubicBezTo>
                  <a:pt x="3625360" y="658032"/>
                  <a:pt x="3651632" y="644214"/>
                  <a:pt x="3641816" y="653775"/>
                </a:cubicBezTo>
                <a:cubicBezTo>
                  <a:pt x="3632000" y="663336"/>
                  <a:pt x="3622184" y="672897"/>
                  <a:pt x="3608649" y="681665"/>
                </a:cubicBezTo>
                <a:lnTo>
                  <a:pt x="3571460" y="702765"/>
                </a:lnTo>
                <a:lnTo>
                  <a:pt x="3599694" y="702765"/>
                </a:lnTo>
                <a:cubicBezTo>
                  <a:pt x="3602684" y="723705"/>
                  <a:pt x="3602684" y="744645"/>
                  <a:pt x="3599694" y="768577"/>
                </a:cubicBezTo>
                <a:cubicBezTo>
                  <a:pt x="3599694" y="786526"/>
                  <a:pt x="3596704" y="804474"/>
                  <a:pt x="3602684" y="819432"/>
                </a:cubicBezTo>
                <a:cubicBezTo>
                  <a:pt x="3614646" y="882252"/>
                  <a:pt x="3650531" y="897209"/>
                  <a:pt x="3707349" y="870286"/>
                </a:cubicBezTo>
                <a:cubicBezTo>
                  <a:pt x="3746226" y="846355"/>
                  <a:pt x="3755197" y="849346"/>
                  <a:pt x="3782110" y="879260"/>
                </a:cubicBezTo>
                <a:lnTo>
                  <a:pt x="3799180" y="895651"/>
                </a:lnTo>
                <a:lnTo>
                  <a:pt x="3865654" y="862751"/>
                </a:lnTo>
                <a:lnTo>
                  <a:pt x="3868834" y="855329"/>
                </a:lnTo>
                <a:cubicBezTo>
                  <a:pt x="3884533" y="821675"/>
                  <a:pt x="3906962" y="813261"/>
                  <a:pt x="3933595" y="825041"/>
                </a:cubicBezTo>
                <a:lnTo>
                  <a:pt x="3942951" y="831176"/>
                </a:lnTo>
                <a:lnTo>
                  <a:pt x="3986740" y="813795"/>
                </a:lnTo>
                <a:cubicBezTo>
                  <a:pt x="4024040" y="800573"/>
                  <a:pt x="4059803" y="789572"/>
                  <a:pt x="4089483" y="782669"/>
                </a:cubicBezTo>
                <a:lnTo>
                  <a:pt x="4092578" y="782146"/>
                </a:lnTo>
                <a:lnTo>
                  <a:pt x="4093388" y="777777"/>
                </a:lnTo>
                <a:cubicBezTo>
                  <a:pt x="4094543" y="777488"/>
                  <a:pt x="4094830" y="775760"/>
                  <a:pt x="4093677" y="774896"/>
                </a:cubicBezTo>
                <a:cubicBezTo>
                  <a:pt x="4089928" y="771728"/>
                  <a:pt x="4093966" y="770288"/>
                  <a:pt x="4094543" y="767984"/>
                </a:cubicBezTo>
                <a:cubicBezTo>
                  <a:pt x="4096561" y="760208"/>
                  <a:pt x="4105501" y="762511"/>
                  <a:pt x="4108962" y="756751"/>
                </a:cubicBezTo>
                <a:cubicBezTo>
                  <a:pt x="4110115" y="754735"/>
                  <a:pt x="4115595" y="756175"/>
                  <a:pt x="4118191" y="756463"/>
                </a:cubicBezTo>
                <a:cubicBezTo>
                  <a:pt x="4124246" y="757327"/>
                  <a:pt x="4131456" y="753583"/>
                  <a:pt x="4136359" y="760495"/>
                </a:cubicBezTo>
                <a:cubicBezTo>
                  <a:pt x="4137224" y="761647"/>
                  <a:pt x="4138955" y="763087"/>
                  <a:pt x="4141261" y="763087"/>
                </a:cubicBezTo>
                <a:cubicBezTo>
                  <a:pt x="4144434" y="762800"/>
                  <a:pt x="4146164" y="764528"/>
                  <a:pt x="4146741" y="767696"/>
                </a:cubicBezTo>
                <a:cubicBezTo>
                  <a:pt x="4147318" y="769712"/>
                  <a:pt x="4148760" y="770864"/>
                  <a:pt x="4150202" y="772304"/>
                </a:cubicBezTo>
                <a:cubicBezTo>
                  <a:pt x="4153950" y="775760"/>
                  <a:pt x="4155681" y="779793"/>
                  <a:pt x="4154239" y="784977"/>
                </a:cubicBezTo>
                <a:cubicBezTo>
                  <a:pt x="4153373" y="787858"/>
                  <a:pt x="4154239" y="791026"/>
                  <a:pt x="4157123" y="792754"/>
                </a:cubicBezTo>
                <a:cubicBezTo>
                  <a:pt x="4157123" y="793906"/>
                  <a:pt x="4157123" y="795058"/>
                  <a:pt x="4157123" y="796210"/>
                </a:cubicBezTo>
                <a:cubicBezTo>
                  <a:pt x="4154528" y="797650"/>
                  <a:pt x="4153373" y="799378"/>
                  <a:pt x="4153662" y="803123"/>
                </a:cubicBezTo>
                <a:cubicBezTo>
                  <a:pt x="4153950" y="808307"/>
                  <a:pt x="4151644" y="812340"/>
                  <a:pt x="4145876" y="813492"/>
                </a:cubicBezTo>
                <a:cubicBezTo>
                  <a:pt x="4143280" y="813780"/>
                  <a:pt x="4143857" y="815795"/>
                  <a:pt x="4143857" y="817524"/>
                </a:cubicBezTo>
                <a:cubicBezTo>
                  <a:pt x="4143857" y="820405"/>
                  <a:pt x="4142703" y="820981"/>
                  <a:pt x="4140397" y="818964"/>
                </a:cubicBezTo>
                <a:cubicBezTo>
                  <a:pt x="4136935" y="816084"/>
                  <a:pt x="4134629" y="816084"/>
                  <a:pt x="4133763" y="820981"/>
                </a:cubicBezTo>
                <a:cubicBezTo>
                  <a:pt x="4133475" y="822132"/>
                  <a:pt x="4132609" y="823573"/>
                  <a:pt x="4131456" y="822132"/>
                </a:cubicBezTo>
                <a:cubicBezTo>
                  <a:pt x="4127707" y="818388"/>
                  <a:pt x="4125112" y="820692"/>
                  <a:pt x="4122228" y="823284"/>
                </a:cubicBezTo>
                <a:cubicBezTo>
                  <a:pt x="4121939" y="823860"/>
                  <a:pt x="4120786" y="823860"/>
                  <a:pt x="4120209" y="823860"/>
                </a:cubicBezTo>
                <a:lnTo>
                  <a:pt x="4105114" y="814305"/>
                </a:lnTo>
                <a:lnTo>
                  <a:pt x="4091413" y="830179"/>
                </a:lnTo>
                <a:cubicBezTo>
                  <a:pt x="4139054" y="832011"/>
                  <a:pt x="4177535" y="811854"/>
                  <a:pt x="4216017" y="797194"/>
                </a:cubicBezTo>
                <a:cubicBezTo>
                  <a:pt x="4223344" y="793529"/>
                  <a:pt x="4227008" y="788033"/>
                  <a:pt x="4221512" y="780703"/>
                </a:cubicBezTo>
                <a:cubicBezTo>
                  <a:pt x="4199524" y="749550"/>
                  <a:pt x="4223344" y="742220"/>
                  <a:pt x="4245332" y="736721"/>
                </a:cubicBezTo>
                <a:cubicBezTo>
                  <a:pt x="4298474" y="722977"/>
                  <a:pt x="4351611" y="709692"/>
                  <a:pt x="4404977" y="697323"/>
                </a:cubicBezTo>
                <a:lnTo>
                  <a:pt x="4470970" y="683428"/>
                </a:lnTo>
                <a:lnTo>
                  <a:pt x="4469697" y="681056"/>
                </a:lnTo>
                <a:cubicBezTo>
                  <a:pt x="4469162" y="679448"/>
                  <a:pt x="4469429" y="677840"/>
                  <a:pt x="4467817" y="676499"/>
                </a:cubicBezTo>
                <a:cubicBezTo>
                  <a:pt x="4466209" y="675159"/>
                  <a:pt x="4466476" y="673551"/>
                  <a:pt x="4467550" y="671943"/>
                </a:cubicBezTo>
                <a:cubicBezTo>
                  <a:pt x="4468087" y="670870"/>
                  <a:pt x="4469162" y="669530"/>
                  <a:pt x="4468357" y="668459"/>
                </a:cubicBezTo>
                <a:cubicBezTo>
                  <a:pt x="4465672" y="665242"/>
                  <a:pt x="4465403" y="662829"/>
                  <a:pt x="4469697" y="661221"/>
                </a:cubicBezTo>
                <a:cubicBezTo>
                  <a:pt x="4470770" y="660953"/>
                  <a:pt x="4471039" y="659345"/>
                  <a:pt x="4469964" y="658542"/>
                </a:cubicBezTo>
                <a:cubicBezTo>
                  <a:pt x="4466476" y="655593"/>
                  <a:pt x="4470235" y="654253"/>
                  <a:pt x="4470770" y="652109"/>
                </a:cubicBezTo>
                <a:cubicBezTo>
                  <a:pt x="4472649" y="644872"/>
                  <a:pt x="4480970" y="647016"/>
                  <a:pt x="4484189" y="641656"/>
                </a:cubicBezTo>
                <a:cubicBezTo>
                  <a:pt x="4485263" y="639780"/>
                  <a:pt x="4490361" y="641120"/>
                  <a:pt x="4492776" y="641388"/>
                </a:cubicBezTo>
                <a:cubicBezTo>
                  <a:pt x="4498411" y="642191"/>
                  <a:pt x="4505121" y="638707"/>
                  <a:pt x="4509684" y="645140"/>
                </a:cubicBezTo>
                <a:cubicBezTo>
                  <a:pt x="4510490" y="646212"/>
                  <a:pt x="4512100" y="647553"/>
                  <a:pt x="4514246" y="647553"/>
                </a:cubicBezTo>
                <a:cubicBezTo>
                  <a:pt x="4517200" y="647285"/>
                  <a:pt x="4518808" y="648893"/>
                  <a:pt x="4519346" y="651840"/>
                </a:cubicBezTo>
                <a:cubicBezTo>
                  <a:pt x="4519883" y="653717"/>
                  <a:pt x="4521223" y="654789"/>
                  <a:pt x="4522565" y="656129"/>
                </a:cubicBezTo>
                <a:cubicBezTo>
                  <a:pt x="4526056" y="659345"/>
                  <a:pt x="4527664" y="663097"/>
                  <a:pt x="4526323" y="667922"/>
                </a:cubicBezTo>
                <a:lnTo>
                  <a:pt x="4527649" y="671496"/>
                </a:lnTo>
                <a:lnTo>
                  <a:pt x="4565998" y="663422"/>
                </a:lnTo>
                <a:cubicBezTo>
                  <a:pt x="4611807" y="654260"/>
                  <a:pt x="4657616" y="647846"/>
                  <a:pt x="4703654" y="644181"/>
                </a:cubicBezTo>
                <a:lnTo>
                  <a:pt x="4733360" y="643593"/>
                </a:lnTo>
                <a:lnTo>
                  <a:pt x="4726599" y="637387"/>
                </a:lnTo>
                <a:cubicBezTo>
                  <a:pt x="4723484" y="635518"/>
                  <a:pt x="4716631" y="636141"/>
                  <a:pt x="4717876" y="630537"/>
                </a:cubicBezTo>
                <a:cubicBezTo>
                  <a:pt x="4718501" y="624933"/>
                  <a:pt x="4724105" y="623688"/>
                  <a:pt x="4729714" y="623065"/>
                </a:cubicBezTo>
                <a:cubicBezTo>
                  <a:pt x="4730336" y="623065"/>
                  <a:pt x="4730958" y="623065"/>
                  <a:pt x="4731581" y="623065"/>
                </a:cubicBezTo>
                <a:cubicBezTo>
                  <a:pt x="4746534" y="620575"/>
                  <a:pt x="4750894" y="613726"/>
                  <a:pt x="4743419" y="601896"/>
                </a:cubicBezTo>
                <a:cubicBezTo>
                  <a:pt x="4736567" y="590688"/>
                  <a:pt x="4738433" y="581970"/>
                  <a:pt x="4744664" y="572631"/>
                </a:cubicBezTo>
                <a:cubicBezTo>
                  <a:pt x="4752765" y="560177"/>
                  <a:pt x="4758992" y="547101"/>
                  <a:pt x="4755257" y="531535"/>
                </a:cubicBezTo>
                <a:cubicBezTo>
                  <a:pt x="4753388" y="524685"/>
                  <a:pt x="4760239" y="521572"/>
                  <a:pt x="4764600" y="520327"/>
                </a:cubicBezTo>
                <a:cubicBezTo>
                  <a:pt x="4780796" y="514723"/>
                  <a:pt x="4788271" y="504138"/>
                  <a:pt x="4790142" y="487949"/>
                </a:cubicBezTo>
                <a:cubicBezTo>
                  <a:pt x="4791387" y="477987"/>
                  <a:pt x="4795125" y="476118"/>
                  <a:pt x="4805092" y="482345"/>
                </a:cubicBezTo>
                <a:cubicBezTo>
                  <a:pt x="4826272" y="495421"/>
                  <a:pt x="4857422" y="486081"/>
                  <a:pt x="4866768" y="464288"/>
                </a:cubicBezTo>
                <a:cubicBezTo>
                  <a:pt x="4868635" y="459930"/>
                  <a:pt x="4871127" y="454326"/>
                  <a:pt x="4866768" y="450590"/>
                </a:cubicBezTo>
                <a:cubicBezTo>
                  <a:pt x="4862405" y="446855"/>
                  <a:pt x="4856174" y="444986"/>
                  <a:pt x="4850570" y="448722"/>
                </a:cubicBezTo>
                <a:cubicBezTo>
                  <a:pt x="4846832" y="450590"/>
                  <a:pt x="4843093" y="453704"/>
                  <a:pt x="4839355" y="456194"/>
                </a:cubicBezTo>
                <a:cubicBezTo>
                  <a:pt x="4835618" y="459308"/>
                  <a:pt x="4831879" y="461175"/>
                  <a:pt x="4828764" y="457439"/>
                </a:cubicBezTo>
                <a:cubicBezTo>
                  <a:pt x="4825026" y="453081"/>
                  <a:pt x="4827520" y="449345"/>
                  <a:pt x="4830634" y="446231"/>
                </a:cubicBezTo>
                <a:cubicBezTo>
                  <a:pt x="4833127" y="443118"/>
                  <a:pt x="4836865" y="440627"/>
                  <a:pt x="4839355" y="438137"/>
                </a:cubicBezTo>
                <a:cubicBezTo>
                  <a:pt x="4844962" y="432533"/>
                  <a:pt x="4848078" y="425061"/>
                  <a:pt x="4842469" y="418835"/>
                </a:cubicBezTo>
                <a:cubicBezTo>
                  <a:pt x="4837488" y="413853"/>
                  <a:pt x="4830634" y="418835"/>
                  <a:pt x="4825649" y="422570"/>
                </a:cubicBezTo>
                <a:cubicBezTo>
                  <a:pt x="4821289" y="425684"/>
                  <a:pt x="4818174" y="431288"/>
                  <a:pt x="4812567" y="433155"/>
                </a:cubicBezTo>
                <a:cubicBezTo>
                  <a:pt x="4804469" y="436269"/>
                  <a:pt x="4799485" y="435023"/>
                  <a:pt x="4800108" y="425061"/>
                </a:cubicBezTo>
                <a:cubicBezTo>
                  <a:pt x="4800732" y="411363"/>
                  <a:pt x="4806339" y="400155"/>
                  <a:pt x="4813814" y="389570"/>
                </a:cubicBezTo>
                <a:cubicBezTo>
                  <a:pt x="4823157" y="375872"/>
                  <a:pt x="4823783" y="368399"/>
                  <a:pt x="4813814" y="355324"/>
                </a:cubicBezTo>
                <a:cubicBezTo>
                  <a:pt x="4810699" y="350342"/>
                  <a:pt x="4805715" y="345984"/>
                  <a:pt x="4801354" y="341626"/>
                </a:cubicBezTo>
                <a:cubicBezTo>
                  <a:pt x="4799485" y="339758"/>
                  <a:pt x="4796371" y="337889"/>
                  <a:pt x="4797617" y="334776"/>
                </a:cubicBezTo>
                <a:cubicBezTo>
                  <a:pt x="4798861" y="331040"/>
                  <a:pt x="4801977" y="330418"/>
                  <a:pt x="4804469" y="331040"/>
                </a:cubicBezTo>
                <a:cubicBezTo>
                  <a:pt x="4815682" y="333530"/>
                  <a:pt x="4818174" y="328550"/>
                  <a:pt x="4817552" y="318587"/>
                </a:cubicBezTo>
                <a:cubicBezTo>
                  <a:pt x="4816930" y="306134"/>
                  <a:pt x="4825026" y="297416"/>
                  <a:pt x="4833750" y="290567"/>
                </a:cubicBezTo>
                <a:cubicBezTo>
                  <a:pt x="4840602" y="284963"/>
                  <a:pt x="4841224" y="280605"/>
                  <a:pt x="4834373" y="275624"/>
                </a:cubicBezTo>
                <a:cubicBezTo>
                  <a:pt x="4830634" y="273133"/>
                  <a:pt x="4828142" y="270643"/>
                  <a:pt x="4829387" y="265661"/>
                </a:cubicBezTo>
                <a:cubicBezTo>
                  <a:pt x="4830634" y="258812"/>
                  <a:pt x="4835618" y="260057"/>
                  <a:pt x="4839979" y="258812"/>
                </a:cubicBezTo>
                <a:cubicBezTo>
                  <a:pt x="4842469" y="258190"/>
                  <a:pt x="4845585" y="258190"/>
                  <a:pt x="4848700" y="257567"/>
                </a:cubicBezTo>
                <a:cubicBezTo>
                  <a:pt x="4865519" y="255698"/>
                  <a:pt x="4869257" y="246359"/>
                  <a:pt x="4859290" y="232039"/>
                </a:cubicBezTo>
                <a:cubicBezTo>
                  <a:pt x="4858045" y="230170"/>
                  <a:pt x="4856798" y="228925"/>
                  <a:pt x="4856174" y="227057"/>
                </a:cubicBezTo>
                <a:cubicBezTo>
                  <a:pt x="4854307" y="223321"/>
                  <a:pt x="4853060" y="218340"/>
                  <a:pt x="4856798" y="215849"/>
                </a:cubicBezTo>
                <a:cubicBezTo>
                  <a:pt x="4859913" y="213358"/>
                  <a:pt x="4864274" y="215849"/>
                  <a:pt x="4866768" y="218340"/>
                </a:cubicBezTo>
                <a:cubicBezTo>
                  <a:pt x="4869257" y="220831"/>
                  <a:pt x="4871127" y="223321"/>
                  <a:pt x="4872995" y="226435"/>
                </a:cubicBezTo>
                <a:cubicBezTo>
                  <a:pt x="4876734" y="230793"/>
                  <a:pt x="4880470" y="232039"/>
                  <a:pt x="4885455" y="228302"/>
                </a:cubicBezTo>
                <a:cubicBezTo>
                  <a:pt x="4897290" y="220208"/>
                  <a:pt x="4910373" y="218962"/>
                  <a:pt x="4923454" y="218340"/>
                </a:cubicBezTo>
                <a:cubicBezTo>
                  <a:pt x="4939030" y="217094"/>
                  <a:pt x="4955227" y="218962"/>
                  <a:pt x="4970801" y="215227"/>
                </a:cubicBezTo>
                <a:close/>
                <a:moveTo>
                  <a:pt x="6682830" y="167741"/>
                </a:moveTo>
                <a:cubicBezTo>
                  <a:pt x="6689978" y="170477"/>
                  <a:pt x="6696577" y="174309"/>
                  <a:pt x="6699324" y="183068"/>
                </a:cubicBezTo>
                <a:cubicBezTo>
                  <a:pt x="6699876" y="184710"/>
                  <a:pt x="6703176" y="185805"/>
                  <a:pt x="6702627" y="189090"/>
                </a:cubicBezTo>
                <a:cubicBezTo>
                  <a:pt x="6700972" y="197849"/>
                  <a:pt x="6707570" y="200585"/>
                  <a:pt x="6713070" y="202227"/>
                </a:cubicBezTo>
                <a:cubicBezTo>
                  <a:pt x="6716920" y="203322"/>
                  <a:pt x="6719120" y="204964"/>
                  <a:pt x="6721318" y="207154"/>
                </a:cubicBezTo>
                <a:cubicBezTo>
                  <a:pt x="6727915" y="213176"/>
                  <a:pt x="6727366" y="221387"/>
                  <a:pt x="6729016" y="229051"/>
                </a:cubicBezTo>
                <a:cubicBezTo>
                  <a:pt x="6730115" y="236167"/>
                  <a:pt x="6726815" y="241640"/>
                  <a:pt x="6724067" y="247662"/>
                </a:cubicBezTo>
                <a:cubicBezTo>
                  <a:pt x="6721318" y="254231"/>
                  <a:pt x="6716920" y="259705"/>
                  <a:pt x="6708670" y="259705"/>
                </a:cubicBezTo>
                <a:cubicBezTo>
                  <a:pt x="6707570" y="259705"/>
                  <a:pt x="6707023" y="260253"/>
                  <a:pt x="6707023" y="261895"/>
                </a:cubicBezTo>
                <a:cubicBezTo>
                  <a:pt x="6703176" y="261895"/>
                  <a:pt x="6699876" y="261895"/>
                  <a:pt x="6696028" y="261895"/>
                </a:cubicBezTo>
                <a:cubicBezTo>
                  <a:pt x="6693276" y="258063"/>
                  <a:pt x="6687776" y="258611"/>
                  <a:pt x="6683927" y="255873"/>
                </a:cubicBezTo>
                <a:cubicBezTo>
                  <a:pt x="6680079" y="253136"/>
                  <a:pt x="6676782" y="250946"/>
                  <a:pt x="6675673" y="246020"/>
                </a:cubicBezTo>
                <a:cubicBezTo>
                  <a:pt x="6675125" y="240546"/>
                  <a:pt x="6672373" y="235619"/>
                  <a:pt x="6669635" y="231240"/>
                </a:cubicBezTo>
                <a:cubicBezTo>
                  <a:pt x="6666883" y="226313"/>
                  <a:pt x="6664680" y="221387"/>
                  <a:pt x="6661928" y="217008"/>
                </a:cubicBezTo>
                <a:cubicBezTo>
                  <a:pt x="6659727" y="212080"/>
                  <a:pt x="6655333" y="207702"/>
                  <a:pt x="6649829" y="204964"/>
                </a:cubicBezTo>
                <a:cubicBezTo>
                  <a:pt x="6649829" y="198395"/>
                  <a:pt x="6649829" y="191827"/>
                  <a:pt x="6649829" y="185258"/>
                </a:cubicBezTo>
                <a:cubicBezTo>
                  <a:pt x="6653126" y="183616"/>
                  <a:pt x="6654783" y="181426"/>
                  <a:pt x="6656429" y="177594"/>
                </a:cubicBezTo>
                <a:cubicBezTo>
                  <a:pt x="6658629" y="173215"/>
                  <a:pt x="6663576" y="169931"/>
                  <a:pt x="6668525" y="169931"/>
                </a:cubicBezTo>
                <a:cubicBezTo>
                  <a:pt x="6673481" y="169931"/>
                  <a:pt x="6677875" y="168835"/>
                  <a:pt x="6682830" y="167741"/>
                </a:cubicBezTo>
                <a:close/>
                <a:moveTo>
                  <a:pt x="6015172" y="165947"/>
                </a:moveTo>
                <a:cubicBezTo>
                  <a:pt x="6020122" y="167041"/>
                  <a:pt x="6024519" y="168137"/>
                  <a:pt x="6029467" y="168137"/>
                </a:cubicBezTo>
                <a:cubicBezTo>
                  <a:pt x="6034417" y="168137"/>
                  <a:pt x="6039366" y="171421"/>
                  <a:pt x="6041566" y="175800"/>
                </a:cubicBezTo>
                <a:cubicBezTo>
                  <a:pt x="6043214" y="179632"/>
                  <a:pt x="6044864" y="181822"/>
                  <a:pt x="6048165" y="183464"/>
                </a:cubicBezTo>
                <a:cubicBezTo>
                  <a:pt x="6048165" y="190033"/>
                  <a:pt x="6048165" y="196601"/>
                  <a:pt x="6048165" y="203170"/>
                </a:cubicBezTo>
                <a:cubicBezTo>
                  <a:pt x="6042665" y="205908"/>
                  <a:pt x="6038267" y="210286"/>
                  <a:pt x="6036067" y="215214"/>
                </a:cubicBezTo>
                <a:cubicBezTo>
                  <a:pt x="6033317" y="219593"/>
                  <a:pt x="6031120" y="224519"/>
                  <a:pt x="6028368" y="229446"/>
                </a:cubicBezTo>
                <a:cubicBezTo>
                  <a:pt x="6025620" y="233825"/>
                  <a:pt x="6022871" y="238752"/>
                  <a:pt x="6022320" y="244226"/>
                </a:cubicBezTo>
                <a:cubicBezTo>
                  <a:pt x="6021221" y="249152"/>
                  <a:pt x="6017920" y="251342"/>
                  <a:pt x="6014073" y="254079"/>
                </a:cubicBezTo>
                <a:cubicBezTo>
                  <a:pt x="6010225" y="256817"/>
                  <a:pt x="6004726" y="256269"/>
                  <a:pt x="6001974" y="260101"/>
                </a:cubicBezTo>
                <a:cubicBezTo>
                  <a:pt x="5998126" y="260101"/>
                  <a:pt x="5994826" y="260101"/>
                  <a:pt x="5990976" y="260101"/>
                </a:cubicBezTo>
                <a:cubicBezTo>
                  <a:pt x="5990976" y="258459"/>
                  <a:pt x="5990426" y="257911"/>
                  <a:pt x="5989329" y="257911"/>
                </a:cubicBezTo>
                <a:cubicBezTo>
                  <a:pt x="5981079" y="257911"/>
                  <a:pt x="5976681" y="252437"/>
                  <a:pt x="5973930" y="245868"/>
                </a:cubicBezTo>
                <a:cubicBezTo>
                  <a:pt x="5971182" y="239846"/>
                  <a:pt x="5967883" y="234373"/>
                  <a:pt x="5968982" y="227257"/>
                </a:cubicBezTo>
                <a:cubicBezTo>
                  <a:pt x="5970632" y="219593"/>
                  <a:pt x="5970082" y="211382"/>
                  <a:pt x="5976681" y="205360"/>
                </a:cubicBezTo>
                <a:cubicBezTo>
                  <a:pt x="5978881" y="203170"/>
                  <a:pt x="5981079" y="201528"/>
                  <a:pt x="5984929" y="200433"/>
                </a:cubicBezTo>
                <a:cubicBezTo>
                  <a:pt x="5990426" y="198791"/>
                  <a:pt x="5997026" y="196055"/>
                  <a:pt x="5995378" y="187296"/>
                </a:cubicBezTo>
                <a:cubicBezTo>
                  <a:pt x="5994826" y="184011"/>
                  <a:pt x="5998126" y="182916"/>
                  <a:pt x="5998676" y="181274"/>
                </a:cubicBezTo>
                <a:cubicBezTo>
                  <a:pt x="6001424" y="172515"/>
                  <a:pt x="6008021" y="168683"/>
                  <a:pt x="6015172" y="165947"/>
                </a:cubicBezTo>
                <a:close/>
                <a:moveTo>
                  <a:pt x="3712302" y="142724"/>
                </a:moveTo>
                <a:cubicBezTo>
                  <a:pt x="3716552" y="142675"/>
                  <a:pt x="3720995" y="143640"/>
                  <a:pt x="3725052" y="143061"/>
                </a:cubicBezTo>
                <a:cubicBezTo>
                  <a:pt x="3728530" y="142675"/>
                  <a:pt x="3735871" y="140747"/>
                  <a:pt x="3737417" y="143447"/>
                </a:cubicBezTo>
                <a:cubicBezTo>
                  <a:pt x="3742053" y="151165"/>
                  <a:pt x="3754029" y="148078"/>
                  <a:pt x="3756734" y="158496"/>
                </a:cubicBezTo>
                <a:cubicBezTo>
                  <a:pt x="3757507" y="161584"/>
                  <a:pt x="3762916" y="163513"/>
                  <a:pt x="3757894" y="167757"/>
                </a:cubicBezTo>
                <a:cubicBezTo>
                  <a:pt x="3756348" y="168915"/>
                  <a:pt x="3756734" y="171230"/>
                  <a:pt x="3758280" y="171616"/>
                </a:cubicBezTo>
                <a:cubicBezTo>
                  <a:pt x="3764462" y="173932"/>
                  <a:pt x="3764075" y="177405"/>
                  <a:pt x="3760212" y="182035"/>
                </a:cubicBezTo>
                <a:cubicBezTo>
                  <a:pt x="3759053" y="183579"/>
                  <a:pt x="3760599" y="185508"/>
                  <a:pt x="3761371" y="187052"/>
                </a:cubicBezTo>
                <a:cubicBezTo>
                  <a:pt x="3762916" y="189367"/>
                  <a:pt x="3763302" y="191682"/>
                  <a:pt x="3760985" y="193611"/>
                </a:cubicBezTo>
                <a:cubicBezTo>
                  <a:pt x="3758666" y="195541"/>
                  <a:pt x="3759053" y="197856"/>
                  <a:pt x="3758280" y="200172"/>
                </a:cubicBezTo>
                <a:cubicBezTo>
                  <a:pt x="3756348" y="205959"/>
                  <a:pt x="3754029" y="213292"/>
                  <a:pt x="3749780" y="215992"/>
                </a:cubicBezTo>
                <a:cubicBezTo>
                  <a:pt x="3740507" y="221781"/>
                  <a:pt x="3731620" y="227954"/>
                  <a:pt x="3722347" y="233357"/>
                </a:cubicBezTo>
                <a:cubicBezTo>
                  <a:pt x="3721574" y="233357"/>
                  <a:pt x="3720030" y="233357"/>
                  <a:pt x="3719643" y="232585"/>
                </a:cubicBezTo>
                <a:cubicBezTo>
                  <a:pt x="3715779" y="229112"/>
                  <a:pt x="3712302" y="226025"/>
                  <a:pt x="3707279" y="231042"/>
                </a:cubicBezTo>
                <a:cubicBezTo>
                  <a:pt x="3705733" y="232971"/>
                  <a:pt x="3704575" y="231042"/>
                  <a:pt x="3704189" y="229498"/>
                </a:cubicBezTo>
                <a:cubicBezTo>
                  <a:pt x="3703029" y="222938"/>
                  <a:pt x="3699938" y="222938"/>
                  <a:pt x="3695302" y="226796"/>
                </a:cubicBezTo>
                <a:cubicBezTo>
                  <a:pt x="3692211" y="229498"/>
                  <a:pt x="3690665" y="228726"/>
                  <a:pt x="3690665" y="224868"/>
                </a:cubicBezTo>
                <a:cubicBezTo>
                  <a:pt x="3690665" y="222553"/>
                  <a:pt x="3691438" y="219851"/>
                  <a:pt x="3687961" y="219465"/>
                </a:cubicBezTo>
                <a:cubicBezTo>
                  <a:pt x="3680234" y="217922"/>
                  <a:pt x="3677142" y="212520"/>
                  <a:pt x="3677529" y="205573"/>
                </a:cubicBezTo>
                <a:cubicBezTo>
                  <a:pt x="3677915" y="200558"/>
                  <a:pt x="3676370" y="198242"/>
                  <a:pt x="3672893" y="196313"/>
                </a:cubicBezTo>
                <a:cubicBezTo>
                  <a:pt x="3672893" y="194769"/>
                  <a:pt x="3672893" y="193225"/>
                  <a:pt x="3672893" y="191682"/>
                </a:cubicBezTo>
                <a:cubicBezTo>
                  <a:pt x="3676756" y="189367"/>
                  <a:pt x="3677915" y="185122"/>
                  <a:pt x="3676756" y="181263"/>
                </a:cubicBezTo>
                <a:cubicBezTo>
                  <a:pt x="3674824" y="174318"/>
                  <a:pt x="3677142" y="168915"/>
                  <a:pt x="3682165" y="164285"/>
                </a:cubicBezTo>
                <a:cubicBezTo>
                  <a:pt x="3684097" y="162355"/>
                  <a:pt x="3686029" y="160812"/>
                  <a:pt x="3686802" y="158110"/>
                </a:cubicBezTo>
                <a:cubicBezTo>
                  <a:pt x="3687575" y="153866"/>
                  <a:pt x="3689892" y="151551"/>
                  <a:pt x="3694143" y="151937"/>
                </a:cubicBezTo>
                <a:cubicBezTo>
                  <a:pt x="3697233" y="151937"/>
                  <a:pt x="3699552" y="150007"/>
                  <a:pt x="3700711" y="148464"/>
                </a:cubicBezTo>
                <a:cubicBezTo>
                  <a:pt x="3703995" y="143833"/>
                  <a:pt x="3708052" y="142772"/>
                  <a:pt x="3712302" y="142724"/>
                </a:cubicBezTo>
                <a:close/>
                <a:moveTo>
                  <a:pt x="6884850" y="103907"/>
                </a:moveTo>
                <a:cubicBezTo>
                  <a:pt x="6886976" y="103435"/>
                  <a:pt x="6888155" y="104850"/>
                  <a:pt x="6889099" y="106030"/>
                </a:cubicBezTo>
                <a:cubicBezTo>
                  <a:pt x="6892401" y="109802"/>
                  <a:pt x="6895469" y="113576"/>
                  <a:pt x="6901367" y="111689"/>
                </a:cubicBezTo>
                <a:cubicBezTo>
                  <a:pt x="6902548" y="111453"/>
                  <a:pt x="6903254" y="112397"/>
                  <a:pt x="6903727" y="113340"/>
                </a:cubicBezTo>
                <a:cubicBezTo>
                  <a:pt x="6906320" y="118056"/>
                  <a:pt x="6910570" y="121830"/>
                  <a:pt x="6914110" y="125839"/>
                </a:cubicBezTo>
                <a:cubicBezTo>
                  <a:pt x="6919535" y="131971"/>
                  <a:pt x="6922603" y="138810"/>
                  <a:pt x="6920479" y="147064"/>
                </a:cubicBezTo>
                <a:cubicBezTo>
                  <a:pt x="6919771" y="150366"/>
                  <a:pt x="6921656" y="152488"/>
                  <a:pt x="6923548" y="154375"/>
                </a:cubicBezTo>
                <a:cubicBezTo>
                  <a:pt x="6927794" y="158856"/>
                  <a:pt x="6927555" y="161214"/>
                  <a:pt x="6922838" y="164751"/>
                </a:cubicBezTo>
                <a:cubicBezTo>
                  <a:pt x="6917652" y="168288"/>
                  <a:pt x="6917652" y="168288"/>
                  <a:pt x="6921895" y="173477"/>
                </a:cubicBezTo>
                <a:cubicBezTo>
                  <a:pt x="6922838" y="174657"/>
                  <a:pt x="6923548" y="175599"/>
                  <a:pt x="6922129" y="177015"/>
                </a:cubicBezTo>
                <a:cubicBezTo>
                  <a:pt x="6917412" y="182438"/>
                  <a:pt x="6913166" y="187863"/>
                  <a:pt x="6908212" y="193051"/>
                </a:cubicBezTo>
                <a:cubicBezTo>
                  <a:pt x="6904672" y="197060"/>
                  <a:pt x="6900189" y="199655"/>
                  <a:pt x="6894999" y="200833"/>
                </a:cubicBezTo>
                <a:cubicBezTo>
                  <a:pt x="6891696" y="201777"/>
                  <a:pt x="6885326" y="210267"/>
                  <a:pt x="6885085" y="213804"/>
                </a:cubicBezTo>
                <a:cubicBezTo>
                  <a:pt x="6885085" y="214983"/>
                  <a:pt x="6885085" y="215926"/>
                  <a:pt x="6886502" y="216399"/>
                </a:cubicBezTo>
                <a:cubicBezTo>
                  <a:pt x="6893821" y="219700"/>
                  <a:pt x="6897357" y="226067"/>
                  <a:pt x="6900424" y="232907"/>
                </a:cubicBezTo>
                <a:cubicBezTo>
                  <a:pt x="6901132" y="234321"/>
                  <a:pt x="6901603" y="235501"/>
                  <a:pt x="6902316" y="236679"/>
                </a:cubicBezTo>
                <a:cubicBezTo>
                  <a:pt x="6904672" y="240453"/>
                  <a:pt x="6905851" y="243755"/>
                  <a:pt x="6904198" y="248471"/>
                </a:cubicBezTo>
                <a:cubicBezTo>
                  <a:pt x="6902548" y="253188"/>
                  <a:pt x="6905141" y="257905"/>
                  <a:pt x="6907504" y="262150"/>
                </a:cubicBezTo>
                <a:cubicBezTo>
                  <a:pt x="6908448" y="264272"/>
                  <a:pt x="6908918" y="265687"/>
                  <a:pt x="6907265" y="267809"/>
                </a:cubicBezTo>
                <a:cubicBezTo>
                  <a:pt x="6900662" y="276771"/>
                  <a:pt x="6895701" y="286675"/>
                  <a:pt x="6894763" y="298232"/>
                </a:cubicBezTo>
                <a:cubicBezTo>
                  <a:pt x="6894525" y="299883"/>
                  <a:pt x="6894052" y="300590"/>
                  <a:pt x="6892401" y="300118"/>
                </a:cubicBezTo>
                <a:cubicBezTo>
                  <a:pt x="6885794" y="298703"/>
                  <a:pt x="6881547" y="302241"/>
                  <a:pt x="6878010" y="306957"/>
                </a:cubicBezTo>
                <a:cubicBezTo>
                  <a:pt x="6876360" y="309080"/>
                  <a:pt x="6874941" y="310259"/>
                  <a:pt x="6871873" y="308844"/>
                </a:cubicBezTo>
                <a:cubicBezTo>
                  <a:pt x="6868098" y="306721"/>
                  <a:pt x="6864561" y="308608"/>
                  <a:pt x="6861493" y="311202"/>
                </a:cubicBezTo>
                <a:cubicBezTo>
                  <a:pt x="6858896" y="313324"/>
                  <a:pt x="6856301" y="315918"/>
                  <a:pt x="6853707" y="318041"/>
                </a:cubicBezTo>
                <a:cubicBezTo>
                  <a:pt x="6852412" y="318985"/>
                  <a:pt x="6851174" y="319515"/>
                  <a:pt x="6850168" y="319309"/>
                </a:cubicBezTo>
                <a:cubicBezTo>
                  <a:pt x="6849165" y="319103"/>
                  <a:pt x="6848396" y="318160"/>
                  <a:pt x="6848045" y="316155"/>
                </a:cubicBezTo>
                <a:cubicBezTo>
                  <a:pt x="6848045" y="315211"/>
                  <a:pt x="6847809" y="314268"/>
                  <a:pt x="6847333" y="313324"/>
                </a:cubicBezTo>
                <a:cubicBezTo>
                  <a:pt x="6846863" y="312146"/>
                  <a:pt x="6846863" y="310259"/>
                  <a:pt x="6845214" y="310023"/>
                </a:cubicBezTo>
                <a:cubicBezTo>
                  <a:pt x="6843798" y="310023"/>
                  <a:pt x="6842855" y="311202"/>
                  <a:pt x="6842145" y="312146"/>
                </a:cubicBezTo>
                <a:cubicBezTo>
                  <a:pt x="6838609" y="316155"/>
                  <a:pt x="6837191" y="315918"/>
                  <a:pt x="6835065" y="310966"/>
                </a:cubicBezTo>
                <a:cubicBezTo>
                  <a:pt x="6834596" y="309788"/>
                  <a:pt x="6834361" y="308844"/>
                  <a:pt x="6833651" y="307901"/>
                </a:cubicBezTo>
                <a:cubicBezTo>
                  <a:pt x="6832709" y="306486"/>
                  <a:pt x="6831765" y="305306"/>
                  <a:pt x="6829403" y="306250"/>
                </a:cubicBezTo>
                <a:cubicBezTo>
                  <a:pt x="6827282" y="307429"/>
                  <a:pt x="6827282" y="308372"/>
                  <a:pt x="6827752" y="310259"/>
                </a:cubicBezTo>
                <a:lnTo>
                  <a:pt x="6828150" y="313826"/>
                </a:lnTo>
                <a:lnTo>
                  <a:pt x="6809711" y="295485"/>
                </a:lnTo>
                <a:lnTo>
                  <a:pt x="6810763" y="293987"/>
                </a:lnTo>
                <a:cubicBezTo>
                  <a:pt x="6811240" y="291864"/>
                  <a:pt x="6810530" y="290449"/>
                  <a:pt x="6808642" y="289506"/>
                </a:cubicBezTo>
                <a:cubicBezTo>
                  <a:pt x="6807226" y="288798"/>
                  <a:pt x="6805812" y="288326"/>
                  <a:pt x="6804393" y="287619"/>
                </a:cubicBezTo>
                <a:cubicBezTo>
                  <a:pt x="6802037" y="286440"/>
                  <a:pt x="6801092" y="284790"/>
                  <a:pt x="6801564" y="281959"/>
                </a:cubicBezTo>
                <a:cubicBezTo>
                  <a:pt x="6802981" y="273469"/>
                  <a:pt x="6799914" y="267573"/>
                  <a:pt x="6792363" y="263800"/>
                </a:cubicBezTo>
                <a:cubicBezTo>
                  <a:pt x="6791185" y="263093"/>
                  <a:pt x="6788583" y="263328"/>
                  <a:pt x="6789059" y="261206"/>
                </a:cubicBezTo>
                <a:cubicBezTo>
                  <a:pt x="6789295" y="259083"/>
                  <a:pt x="6791419" y="258612"/>
                  <a:pt x="6793540" y="258376"/>
                </a:cubicBezTo>
                <a:cubicBezTo>
                  <a:pt x="6793776" y="258376"/>
                  <a:pt x="6794013" y="258376"/>
                  <a:pt x="6794252" y="258376"/>
                </a:cubicBezTo>
                <a:cubicBezTo>
                  <a:pt x="6799914" y="257432"/>
                  <a:pt x="6801564" y="254839"/>
                  <a:pt x="6798732" y="250358"/>
                </a:cubicBezTo>
                <a:cubicBezTo>
                  <a:pt x="6796139" y="246113"/>
                  <a:pt x="6796843" y="242811"/>
                  <a:pt x="6799205" y="239274"/>
                </a:cubicBezTo>
                <a:cubicBezTo>
                  <a:pt x="6802272" y="234557"/>
                  <a:pt x="6804634" y="229605"/>
                  <a:pt x="6803216" y="223709"/>
                </a:cubicBezTo>
                <a:cubicBezTo>
                  <a:pt x="6802510" y="221115"/>
                  <a:pt x="6805102" y="219935"/>
                  <a:pt x="6806755" y="219464"/>
                </a:cubicBezTo>
                <a:cubicBezTo>
                  <a:pt x="6812890" y="217341"/>
                  <a:pt x="6815722" y="213332"/>
                  <a:pt x="6816431" y="207201"/>
                </a:cubicBezTo>
                <a:cubicBezTo>
                  <a:pt x="6816900" y="203427"/>
                  <a:pt x="6818317" y="202720"/>
                  <a:pt x="6822093" y="205078"/>
                </a:cubicBezTo>
                <a:cubicBezTo>
                  <a:pt x="6830114" y="210031"/>
                  <a:pt x="6841912" y="206494"/>
                  <a:pt x="6845450" y="198239"/>
                </a:cubicBezTo>
                <a:cubicBezTo>
                  <a:pt x="6846159" y="196588"/>
                  <a:pt x="6847103" y="194466"/>
                  <a:pt x="6845450" y="193051"/>
                </a:cubicBezTo>
                <a:cubicBezTo>
                  <a:pt x="6843798" y="191636"/>
                  <a:pt x="6841438" y="190928"/>
                  <a:pt x="6839315" y="192344"/>
                </a:cubicBezTo>
                <a:cubicBezTo>
                  <a:pt x="6837899" y="193051"/>
                  <a:pt x="6836485" y="194230"/>
                  <a:pt x="6835065" y="195173"/>
                </a:cubicBezTo>
                <a:cubicBezTo>
                  <a:pt x="6833651" y="196353"/>
                  <a:pt x="6832239" y="197060"/>
                  <a:pt x="6831057" y="195646"/>
                </a:cubicBezTo>
                <a:cubicBezTo>
                  <a:pt x="6829641" y="193995"/>
                  <a:pt x="6830585" y="192579"/>
                  <a:pt x="6831765" y="191401"/>
                </a:cubicBezTo>
                <a:cubicBezTo>
                  <a:pt x="6832709" y="190221"/>
                  <a:pt x="6834124" y="189278"/>
                  <a:pt x="6835065" y="188334"/>
                </a:cubicBezTo>
                <a:cubicBezTo>
                  <a:pt x="6837191" y="186212"/>
                  <a:pt x="6838370" y="183382"/>
                  <a:pt x="6836248" y="181024"/>
                </a:cubicBezTo>
                <a:cubicBezTo>
                  <a:pt x="6834361" y="179137"/>
                  <a:pt x="6831765" y="181024"/>
                  <a:pt x="6829876" y="182438"/>
                </a:cubicBezTo>
                <a:cubicBezTo>
                  <a:pt x="6828228" y="183618"/>
                  <a:pt x="6827049" y="185740"/>
                  <a:pt x="6824924" y="186448"/>
                </a:cubicBezTo>
                <a:cubicBezTo>
                  <a:pt x="6821857" y="187627"/>
                  <a:pt x="6819964" y="187156"/>
                  <a:pt x="6820199" y="183382"/>
                </a:cubicBezTo>
                <a:cubicBezTo>
                  <a:pt x="6820441" y="178193"/>
                  <a:pt x="6822559" y="173948"/>
                  <a:pt x="6825396" y="169939"/>
                </a:cubicBezTo>
                <a:cubicBezTo>
                  <a:pt x="6828932" y="164751"/>
                  <a:pt x="6829168" y="161921"/>
                  <a:pt x="6825396" y="156969"/>
                </a:cubicBezTo>
                <a:cubicBezTo>
                  <a:pt x="6824215" y="155082"/>
                  <a:pt x="6822326" y="153431"/>
                  <a:pt x="6820679" y="151781"/>
                </a:cubicBezTo>
                <a:cubicBezTo>
                  <a:pt x="6819964" y="151073"/>
                  <a:pt x="6818789" y="150366"/>
                  <a:pt x="6819261" y="149186"/>
                </a:cubicBezTo>
                <a:cubicBezTo>
                  <a:pt x="6819731" y="147772"/>
                  <a:pt x="6820913" y="147536"/>
                  <a:pt x="6821857" y="147772"/>
                </a:cubicBezTo>
                <a:cubicBezTo>
                  <a:pt x="6826103" y="148715"/>
                  <a:pt x="6827049" y="146828"/>
                  <a:pt x="6826811" y="143054"/>
                </a:cubicBezTo>
                <a:cubicBezTo>
                  <a:pt x="6826573" y="138338"/>
                  <a:pt x="6829641" y="135037"/>
                  <a:pt x="6832944" y="132442"/>
                </a:cubicBezTo>
                <a:cubicBezTo>
                  <a:pt x="6835543" y="130320"/>
                  <a:pt x="6835775" y="128670"/>
                  <a:pt x="6833182" y="126783"/>
                </a:cubicBezTo>
                <a:cubicBezTo>
                  <a:pt x="6831765" y="125839"/>
                  <a:pt x="6830820" y="124896"/>
                  <a:pt x="6831296" y="123009"/>
                </a:cubicBezTo>
                <a:cubicBezTo>
                  <a:pt x="6831765" y="120416"/>
                  <a:pt x="6833651" y="120887"/>
                  <a:pt x="6835306" y="120416"/>
                </a:cubicBezTo>
                <a:cubicBezTo>
                  <a:pt x="6836248" y="120179"/>
                  <a:pt x="6837429" y="120179"/>
                  <a:pt x="6838609" y="119943"/>
                </a:cubicBezTo>
                <a:cubicBezTo>
                  <a:pt x="6844977" y="119236"/>
                  <a:pt x="6846391" y="115698"/>
                  <a:pt x="6842617" y="110275"/>
                </a:cubicBezTo>
                <a:cubicBezTo>
                  <a:pt x="6842145" y="109567"/>
                  <a:pt x="6841677" y="109095"/>
                  <a:pt x="6841438" y="108388"/>
                </a:cubicBezTo>
                <a:cubicBezTo>
                  <a:pt x="6840730" y="106973"/>
                  <a:pt x="6840260" y="105086"/>
                  <a:pt x="6841677" y="104143"/>
                </a:cubicBezTo>
                <a:cubicBezTo>
                  <a:pt x="6842855" y="103199"/>
                  <a:pt x="6844506" y="104143"/>
                  <a:pt x="6845450" y="105086"/>
                </a:cubicBezTo>
                <a:cubicBezTo>
                  <a:pt x="6846391" y="106030"/>
                  <a:pt x="6847103" y="106973"/>
                  <a:pt x="6847809" y="108152"/>
                </a:cubicBezTo>
                <a:cubicBezTo>
                  <a:pt x="6849227" y="109802"/>
                  <a:pt x="6850638" y="110275"/>
                  <a:pt x="6852528" y="108859"/>
                </a:cubicBezTo>
                <a:cubicBezTo>
                  <a:pt x="6857011" y="105793"/>
                  <a:pt x="6861966" y="105322"/>
                  <a:pt x="6866919" y="105086"/>
                </a:cubicBezTo>
                <a:cubicBezTo>
                  <a:pt x="6872819" y="104615"/>
                  <a:pt x="6878953" y="105322"/>
                  <a:pt x="6884850" y="103907"/>
                </a:cubicBezTo>
                <a:close/>
                <a:moveTo>
                  <a:pt x="5644234" y="691"/>
                </a:moveTo>
                <a:cubicBezTo>
                  <a:pt x="5648485" y="643"/>
                  <a:pt x="5652929" y="1607"/>
                  <a:pt x="5656985" y="1028"/>
                </a:cubicBezTo>
                <a:cubicBezTo>
                  <a:pt x="5660463" y="642"/>
                  <a:pt x="5667805" y="-1286"/>
                  <a:pt x="5669348" y="1414"/>
                </a:cubicBezTo>
                <a:cubicBezTo>
                  <a:pt x="5673986" y="9133"/>
                  <a:pt x="5685965" y="6045"/>
                  <a:pt x="5688667" y="16464"/>
                </a:cubicBezTo>
                <a:cubicBezTo>
                  <a:pt x="5689441" y="19551"/>
                  <a:pt x="5694850" y="21481"/>
                  <a:pt x="5689828" y="25725"/>
                </a:cubicBezTo>
                <a:cubicBezTo>
                  <a:pt x="5688281" y="26882"/>
                  <a:pt x="5688667" y="29198"/>
                  <a:pt x="5690214" y="29584"/>
                </a:cubicBezTo>
                <a:cubicBezTo>
                  <a:pt x="5696395" y="31899"/>
                  <a:pt x="5696008" y="35372"/>
                  <a:pt x="5692147" y="40002"/>
                </a:cubicBezTo>
                <a:cubicBezTo>
                  <a:pt x="5690986" y="41546"/>
                  <a:pt x="5692532" y="43476"/>
                  <a:pt x="5693305" y="45019"/>
                </a:cubicBezTo>
                <a:cubicBezTo>
                  <a:pt x="5694850" y="47334"/>
                  <a:pt x="5695234" y="49649"/>
                  <a:pt x="5692918" y="51579"/>
                </a:cubicBezTo>
                <a:cubicBezTo>
                  <a:pt x="5690600" y="53508"/>
                  <a:pt x="5690986" y="55824"/>
                  <a:pt x="5690214" y="58139"/>
                </a:cubicBezTo>
                <a:cubicBezTo>
                  <a:pt x="5688281" y="63927"/>
                  <a:pt x="5685965" y="71258"/>
                  <a:pt x="5681714" y="73959"/>
                </a:cubicBezTo>
                <a:cubicBezTo>
                  <a:pt x="5672441" y="79748"/>
                  <a:pt x="5663554" y="85922"/>
                  <a:pt x="5654282" y="91324"/>
                </a:cubicBezTo>
                <a:cubicBezTo>
                  <a:pt x="5653509" y="91324"/>
                  <a:pt x="5651963" y="91324"/>
                  <a:pt x="5651574" y="90553"/>
                </a:cubicBezTo>
                <a:cubicBezTo>
                  <a:pt x="5647714" y="87079"/>
                  <a:pt x="5644234" y="83992"/>
                  <a:pt x="5639212" y="89009"/>
                </a:cubicBezTo>
                <a:cubicBezTo>
                  <a:pt x="5637667" y="90939"/>
                  <a:pt x="5636509" y="89009"/>
                  <a:pt x="5636124" y="87465"/>
                </a:cubicBezTo>
                <a:cubicBezTo>
                  <a:pt x="5634963" y="80906"/>
                  <a:pt x="5631872" y="80906"/>
                  <a:pt x="5627235" y="84764"/>
                </a:cubicBezTo>
                <a:cubicBezTo>
                  <a:pt x="5624144" y="87465"/>
                  <a:pt x="5622600" y="86694"/>
                  <a:pt x="5622600" y="82834"/>
                </a:cubicBezTo>
                <a:cubicBezTo>
                  <a:pt x="5622600" y="80520"/>
                  <a:pt x="5623373" y="77819"/>
                  <a:pt x="5619896" y="77433"/>
                </a:cubicBezTo>
                <a:cubicBezTo>
                  <a:pt x="5612168" y="75889"/>
                  <a:pt x="5609076" y="70487"/>
                  <a:pt x="5609463" y="63541"/>
                </a:cubicBezTo>
                <a:cubicBezTo>
                  <a:pt x="5609850" y="58525"/>
                  <a:pt x="5608306" y="56210"/>
                  <a:pt x="5604825" y="54280"/>
                </a:cubicBezTo>
                <a:cubicBezTo>
                  <a:pt x="5604825" y="52736"/>
                  <a:pt x="5604825" y="51193"/>
                  <a:pt x="5604825" y="49649"/>
                </a:cubicBezTo>
                <a:cubicBezTo>
                  <a:pt x="5608691" y="47334"/>
                  <a:pt x="5609850" y="43090"/>
                  <a:pt x="5608691" y="39231"/>
                </a:cubicBezTo>
                <a:cubicBezTo>
                  <a:pt x="5606758" y="32285"/>
                  <a:pt x="5609076" y="26882"/>
                  <a:pt x="5614099" y="22253"/>
                </a:cubicBezTo>
                <a:cubicBezTo>
                  <a:pt x="5616031" y="20323"/>
                  <a:pt x="5617963" y="18779"/>
                  <a:pt x="5618735" y="16078"/>
                </a:cubicBezTo>
                <a:cubicBezTo>
                  <a:pt x="5619509" y="11834"/>
                  <a:pt x="5621825" y="9518"/>
                  <a:pt x="5626076" y="9904"/>
                </a:cubicBezTo>
                <a:cubicBezTo>
                  <a:pt x="5629168" y="9904"/>
                  <a:pt x="5631486" y="7975"/>
                  <a:pt x="5632644" y="6431"/>
                </a:cubicBezTo>
                <a:cubicBezTo>
                  <a:pt x="5635929" y="1801"/>
                  <a:pt x="5639984" y="740"/>
                  <a:pt x="5644234" y="69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8F4B1D-30C0-40C0-BA61-E984D2E59E2F}"/>
              </a:ext>
            </a:extLst>
          </p:cNvPr>
          <p:cNvSpPr/>
          <p:nvPr userDrawn="1"/>
        </p:nvSpPr>
        <p:spPr>
          <a:xfrm flipV="1">
            <a:off x="0" y="0"/>
            <a:ext cx="12192000" cy="37890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Oval 21">
            <a:extLst>
              <a:ext uri="{FF2B5EF4-FFF2-40B4-BE49-F238E27FC236}">
                <a16:creationId xmlns:a16="http://schemas.microsoft.com/office/drawing/2014/main" id="{F7FFB0E0-3C2A-4F91-A037-7356CEBFAF76}"/>
              </a:ext>
            </a:extLst>
          </p:cNvPr>
          <p:cNvSpPr/>
          <p:nvPr userDrawn="1"/>
        </p:nvSpPr>
        <p:spPr>
          <a:xfrm>
            <a:off x="519549" y="3923866"/>
            <a:ext cx="5906469" cy="52335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14">
            <a:extLst>
              <a:ext uri="{FF2B5EF4-FFF2-40B4-BE49-F238E27FC236}">
                <a16:creationId xmlns:a16="http://schemas.microsoft.com/office/drawing/2014/main" id="{8460BD36-A231-4BC1-944C-51A88248AC8D}"/>
              </a:ext>
            </a:extLst>
          </p:cNvPr>
          <p:cNvGrpSpPr/>
          <p:nvPr userDrawn="1"/>
        </p:nvGrpSpPr>
        <p:grpSpPr>
          <a:xfrm>
            <a:off x="1457580" y="1983192"/>
            <a:ext cx="4076388" cy="2239699"/>
            <a:chOff x="-548507" y="477868"/>
            <a:chExt cx="11570449" cy="6357177"/>
          </a:xfrm>
        </p:grpSpPr>
        <p:sp>
          <p:nvSpPr>
            <p:cNvPr id="5" name="Freeform: Shape 15">
              <a:extLst>
                <a:ext uri="{FF2B5EF4-FFF2-40B4-BE49-F238E27FC236}">
                  <a16:creationId xmlns:a16="http://schemas.microsoft.com/office/drawing/2014/main" id="{3F40FD96-3A59-43AF-B2CD-A12011449533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0">
              <a:extLst>
                <a:ext uri="{FF2B5EF4-FFF2-40B4-BE49-F238E27FC236}">
                  <a16:creationId xmlns:a16="http://schemas.microsoft.com/office/drawing/2014/main" id="{B438DC09-3EF6-4FA3-B92B-BD2FE23B8970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21">
              <a:extLst>
                <a:ext uri="{FF2B5EF4-FFF2-40B4-BE49-F238E27FC236}">
                  <a16:creationId xmlns:a16="http://schemas.microsoft.com/office/drawing/2014/main" id="{00A01979-8B0B-4EB4-86BD-0FF924E3B32C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30">
              <a:extLst>
                <a:ext uri="{FF2B5EF4-FFF2-40B4-BE49-F238E27FC236}">
                  <a16:creationId xmlns:a16="http://schemas.microsoft.com/office/drawing/2014/main" id="{96AED774-8D2A-44A1-B829-ACBEC6DC8566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31">
              <a:extLst>
                <a:ext uri="{FF2B5EF4-FFF2-40B4-BE49-F238E27FC236}">
                  <a16:creationId xmlns:a16="http://schemas.microsoft.com/office/drawing/2014/main" id="{764B211E-E71A-4F5E-9E55-AF238B4D7B90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oup 32">
              <a:extLst>
                <a:ext uri="{FF2B5EF4-FFF2-40B4-BE49-F238E27FC236}">
                  <a16:creationId xmlns:a16="http://schemas.microsoft.com/office/drawing/2014/main" id="{F51AEED0-6937-44E4-B956-F740022E5988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5" name="Rectangle: Rounded Corners 37">
                <a:extLst>
                  <a:ext uri="{FF2B5EF4-FFF2-40B4-BE49-F238E27FC236}">
                    <a16:creationId xmlns:a16="http://schemas.microsoft.com/office/drawing/2014/main" id="{1BB5AE6B-F955-40C9-B084-4B4BA11AB711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38">
                <a:extLst>
                  <a:ext uri="{FF2B5EF4-FFF2-40B4-BE49-F238E27FC236}">
                    <a16:creationId xmlns:a16="http://schemas.microsoft.com/office/drawing/2014/main" id="{4A8851E0-29E8-43B0-927C-D1CDA0D63299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33">
              <a:extLst>
                <a:ext uri="{FF2B5EF4-FFF2-40B4-BE49-F238E27FC236}">
                  <a16:creationId xmlns:a16="http://schemas.microsoft.com/office/drawing/2014/main" id="{9D80C86D-2A5D-4EBD-8336-BCE25F46FF84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3" name="Rectangle: Rounded Corners 35">
                <a:extLst>
                  <a:ext uri="{FF2B5EF4-FFF2-40B4-BE49-F238E27FC236}">
                    <a16:creationId xmlns:a16="http://schemas.microsoft.com/office/drawing/2014/main" id="{4D446DCD-765E-4236-BA19-FFFD9E32ADA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36">
                <a:extLst>
                  <a:ext uri="{FF2B5EF4-FFF2-40B4-BE49-F238E27FC236}">
                    <a16:creationId xmlns:a16="http://schemas.microsoft.com/office/drawing/2014/main" id="{B19DD1AD-76C2-4B75-AFF1-DA490B8EAF09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Freeform: Shape 34">
              <a:extLst>
                <a:ext uri="{FF2B5EF4-FFF2-40B4-BE49-F238E27FC236}">
                  <a16:creationId xmlns:a16="http://schemas.microsoft.com/office/drawing/2014/main" id="{C285AE87-05D4-49AD-A009-CB7A0A66091F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7" name="Group 39">
            <a:extLst>
              <a:ext uri="{FF2B5EF4-FFF2-40B4-BE49-F238E27FC236}">
                <a16:creationId xmlns:a16="http://schemas.microsoft.com/office/drawing/2014/main" id="{5CD9580A-9FA6-4DA0-A451-2E84119A904B}"/>
              </a:ext>
            </a:extLst>
          </p:cNvPr>
          <p:cNvGrpSpPr/>
          <p:nvPr userDrawn="1"/>
        </p:nvGrpSpPr>
        <p:grpSpPr>
          <a:xfrm>
            <a:off x="6680577" y="1989916"/>
            <a:ext cx="4076388" cy="2239699"/>
            <a:chOff x="-548507" y="477868"/>
            <a:chExt cx="11570449" cy="6357177"/>
          </a:xfrm>
        </p:grpSpPr>
        <p:sp>
          <p:nvSpPr>
            <p:cNvPr id="18" name="Freeform: Shape 40">
              <a:extLst>
                <a:ext uri="{FF2B5EF4-FFF2-40B4-BE49-F238E27FC236}">
                  <a16:creationId xmlns:a16="http://schemas.microsoft.com/office/drawing/2014/main" id="{8E1D0D96-BFE0-4782-B44C-FC9BD497D17E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41">
              <a:extLst>
                <a:ext uri="{FF2B5EF4-FFF2-40B4-BE49-F238E27FC236}">
                  <a16:creationId xmlns:a16="http://schemas.microsoft.com/office/drawing/2014/main" id="{EC8A0F01-9E4B-4C92-85D0-BC0F1F8AC604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42">
              <a:extLst>
                <a:ext uri="{FF2B5EF4-FFF2-40B4-BE49-F238E27FC236}">
                  <a16:creationId xmlns:a16="http://schemas.microsoft.com/office/drawing/2014/main" id="{7D8B288C-6D2F-42A8-82E9-DD49A7366001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43">
              <a:extLst>
                <a:ext uri="{FF2B5EF4-FFF2-40B4-BE49-F238E27FC236}">
                  <a16:creationId xmlns:a16="http://schemas.microsoft.com/office/drawing/2014/main" id="{23C91D95-8924-4A53-AF6A-42B0DA1C6C60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44">
              <a:extLst>
                <a:ext uri="{FF2B5EF4-FFF2-40B4-BE49-F238E27FC236}">
                  <a16:creationId xmlns:a16="http://schemas.microsoft.com/office/drawing/2014/main" id="{1F6C9FE0-6285-4858-85C8-13C6E60FDACE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" name="Group 45">
              <a:extLst>
                <a:ext uri="{FF2B5EF4-FFF2-40B4-BE49-F238E27FC236}">
                  <a16:creationId xmlns:a16="http://schemas.microsoft.com/office/drawing/2014/main" id="{53FD4947-F161-4491-95C2-A40CCBF325C4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8" name="Rectangle: Rounded Corners 50">
                <a:extLst>
                  <a:ext uri="{FF2B5EF4-FFF2-40B4-BE49-F238E27FC236}">
                    <a16:creationId xmlns:a16="http://schemas.microsoft.com/office/drawing/2014/main" id="{5ED2C30C-1F9F-4762-A713-5461C9F4BE5D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: Rounded Corners 51">
                <a:extLst>
                  <a:ext uri="{FF2B5EF4-FFF2-40B4-BE49-F238E27FC236}">
                    <a16:creationId xmlns:a16="http://schemas.microsoft.com/office/drawing/2014/main" id="{1409327F-0177-4809-8308-6E726B2FE7E7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46">
              <a:extLst>
                <a:ext uri="{FF2B5EF4-FFF2-40B4-BE49-F238E27FC236}">
                  <a16:creationId xmlns:a16="http://schemas.microsoft.com/office/drawing/2014/main" id="{041237B9-2D82-4153-848F-188EA8EED67C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6" name="Rectangle: Rounded Corners 48">
                <a:extLst>
                  <a:ext uri="{FF2B5EF4-FFF2-40B4-BE49-F238E27FC236}">
                    <a16:creationId xmlns:a16="http://schemas.microsoft.com/office/drawing/2014/main" id="{B36F564C-6C2D-47BF-9353-76C3330227E7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: Rounded Corners 49">
                <a:extLst>
                  <a:ext uri="{FF2B5EF4-FFF2-40B4-BE49-F238E27FC236}">
                    <a16:creationId xmlns:a16="http://schemas.microsoft.com/office/drawing/2014/main" id="{851C7831-BB95-40BB-B875-6293A8026228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5" name="Freeform: Shape 47">
              <a:extLst>
                <a:ext uri="{FF2B5EF4-FFF2-40B4-BE49-F238E27FC236}">
                  <a16:creationId xmlns:a16="http://schemas.microsoft.com/office/drawing/2014/main" id="{58D0EA1C-4A20-40AF-8066-A0BCBB462D21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0" name="Oval 20">
            <a:extLst>
              <a:ext uri="{FF2B5EF4-FFF2-40B4-BE49-F238E27FC236}">
                <a16:creationId xmlns:a16="http://schemas.microsoft.com/office/drawing/2014/main" id="{2FC14B83-2F8F-409E-8A19-3D0D3B0A1575}"/>
              </a:ext>
            </a:extLst>
          </p:cNvPr>
          <p:cNvSpPr/>
          <p:nvPr userDrawn="1"/>
        </p:nvSpPr>
        <p:spPr>
          <a:xfrm>
            <a:off x="5735326" y="3923866"/>
            <a:ext cx="5906469" cy="52335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그림 개체 틀 2">
            <a:extLst>
              <a:ext uri="{FF2B5EF4-FFF2-40B4-BE49-F238E27FC236}">
                <a16:creationId xmlns:a16="http://schemas.microsoft.com/office/drawing/2014/main" id="{E5B8EABB-2EA2-464B-B133-23D01966A80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37774" y="2131444"/>
            <a:ext cx="2916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2" name="그림 개체 틀 2">
            <a:extLst>
              <a:ext uri="{FF2B5EF4-FFF2-40B4-BE49-F238E27FC236}">
                <a16:creationId xmlns:a16="http://schemas.microsoft.com/office/drawing/2014/main" id="{2591B538-2B56-4845-AEC9-69C6C925792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258268" y="2131444"/>
            <a:ext cx="2916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4B3E47A9-F424-46FB-93B8-8E70B5048B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4">
            <a:extLst>
              <a:ext uri="{FF2B5EF4-FFF2-40B4-BE49-F238E27FC236}">
                <a16:creationId xmlns:a16="http://schemas.microsoft.com/office/drawing/2014/main" id="{87247FD6-50CB-49B7-A6B4-59A7090C4D9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9352547" y="4018545"/>
            <a:ext cx="2839453" cy="2839453"/>
          </a:xfrm>
          <a:custGeom>
            <a:avLst/>
            <a:gdLst>
              <a:gd name="connsiteX0" fmla="*/ 2839453 w 2839453"/>
              <a:gd name="connsiteY0" fmla="*/ 0 h 2839453"/>
              <a:gd name="connsiteX1" fmla="*/ 2839453 w 2839453"/>
              <a:gd name="connsiteY1" fmla="*/ 2839453 h 2839453"/>
              <a:gd name="connsiteX2" fmla="*/ 0 w 2839453"/>
              <a:gd name="connsiteY2" fmla="*/ 2839453 h 2839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39453" h="2839453">
                <a:moveTo>
                  <a:pt x="2839453" y="0"/>
                </a:moveTo>
                <a:lnTo>
                  <a:pt x="2839453" y="2839453"/>
                </a:lnTo>
                <a:lnTo>
                  <a:pt x="0" y="28394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13">
            <a:extLst>
              <a:ext uri="{FF2B5EF4-FFF2-40B4-BE49-F238E27FC236}">
                <a16:creationId xmlns:a16="http://schemas.microsoft.com/office/drawing/2014/main" id="{4EE4D807-FCDE-4CB3-8284-D1C8C297D68F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001441" y="3939910"/>
            <a:ext cx="5836182" cy="2918091"/>
          </a:xfrm>
          <a:custGeom>
            <a:avLst/>
            <a:gdLst>
              <a:gd name="connsiteX0" fmla="*/ 2918092 w 5836182"/>
              <a:gd name="connsiteY0" fmla="*/ 0 h 2918091"/>
              <a:gd name="connsiteX1" fmla="*/ 5836182 w 5836182"/>
              <a:gd name="connsiteY1" fmla="*/ 2918091 h 2918091"/>
              <a:gd name="connsiteX2" fmla="*/ 0 w 5836182"/>
              <a:gd name="connsiteY2" fmla="*/ 2918091 h 291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36182" h="2918091">
                <a:moveTo>
                  <a:pt x="2918092" y="0"/>
                </a:moveTo>
                <a:lnTo>
                  <a:pt x="5836182" y="2918091"/>
                </a:lnTo>
                <a:lnTo>
                  <a:pt x="0" y="291809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11">
            <a:extLst>
              <a:ext uri="{FF2B5EF4-FFF2-40B4-BE49-F238E27FC236}">
                <a16:creationId xmlns:a16="http://schemas.microsoft.com/office/drawing/2014/main" id="{96D5B167-B6C3-483F-B9EA-76B6F2C25E24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232735" y="2"/>
            <a:ext cx="2959264" cy="3575629"/>
          </a:xfrm>
          <a:custGeom>
            <a:avLst/>
            <a:gdLst>
              <a:gd name="connsiteX0" fmla="*/ 616365 w 2959264"/>
              <a:gd name="connsiteY0" fmla="*/ 0 h 3575629"/>
              <a:gd name="connsiteX1" fmla="*/ 2959264 w 2959264"/>
              <a:gd name="connsiteY1" fmla="*/ 0 h 3575629"/>
              <a:gd name="connsiteX2" fmla="*/ 2959264 w 2959264"/>
              <a:gd name="connsiteY2" fmla="*/ 3575629 h 3575629"/>
              <a:gd name="connsiteX3" fmla="*/ 0 w 2959264"/>
              <a:gd name="connsiteY3" fmla="*/ 616365 h 3575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59264" h="3575629">
                <a:moveTo>
                  <a:pt x="616365" y="0"/>
                </a:moveTo>
                <a:lnTo>
                  <a:pt x="2959264" y="0"/>
                </a:lnTo>
                <a:lnTo>
                  <a:pt x="2959264" y="3575629"/>
                </a:lnTo>
                <a:lnTo>
                  <a:pt x="0" y="61636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4C8D7403-5BC8-4C1F-9B4D-DC2493E3EA20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6096000" y="781053"/>
            <a:ext cx="5991222" cy="5991222"/>
          </a:xfrm>
          <a:custGeom>
            <a:avLst/>
            <a:gdLst>
              <a:gd name="connsiteX0" fmla="*/ 2995611 w 5991222"/>
              <a:gd name="connsiteY0" fmla="*/ 0 h 5991222"/>
              <a:gd name="connsiteX1" fmla="*/ 5991222 w 5991222"/>
              <a:gd name="connsiteY1" fmla="*/ 2995611 h 5991222"/>
              <a:gd name="connsiteX2" fmla="*/ 2995611 w 5991222"/>
              <a:gd name="connsiteY2" fmla="*/ 5991222 h 5991222"/>
              <a:gd name="connsiteX3" fmla="*/ 0 w 5991222"/>
              <a:gd name="connsiteY3" fmla="*/ 2995611 h 5991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91222" h="5991222">
                <a:moveTo>
                  <a:pt x="2995611" y="0"/>
                </a:moveTo>
                <a:lnTo>
                  <a:pt x="5991222" y="2995611"/>
                </a:lnTo>
                <a:lnTo>
                  <a:pt x="2995611" y="5991222"/>
                </a:lnTo>
                <a:lnTo>
                  <a:pt x="0" y="299561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Teardrop 6">
            <a:extLst>
              <a:ext uri="{FF2B5EF4-FFF2-40B4-BE49-F238E27FC236}">
                <a16:creationId xmlns:a16="http://schemas.microsoft.com/office/drawing/2014/main" id="{D62AC86A-2C08-4D18-8314-3D5735F1DF18}"/>
              </a:ext>
            </a:extLst>
          </p:cNvPr>
          <p:cNvSpPr/>
          <p:nvPr userDrawn="1"/>
        </p:nvSpPr>
        <p:spPr>
          <a:xfrm rot="5400000">
            <a:off x="4667633" y="1598517"/>
            <a:ext cx="2484306" cy="2484306"/>
          </a:xfrm>
          <a:prstGeom prst="teardrop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ardrop 7">
            <a:extLst>
              <a:ext uri="{FF2B5EF4-FFF2-40B4-BE49-F238E27FC236}">
                <a16:creationId xmlns:a16="http://schemas.microsoft.com/office/drawing/2014/main" id="{69C67F4A-B639-4A49-AB4B-8C4334D8B53E}"/>
              </a:ext>
            </a:extLst>
          </p:cNvPr>
          <p:cNvSpPr/>
          <p:nvPr userDrawn="1"/>
        </p:nvSpPr>
        <p:spPr>
          <a:xfrm rot="5400000">
            <a:off x="8519544" y="1598517"/>
            <a:ext cx="2484306" cy="2484306"/>
          </a:xfrm>
          <a:prstGeom prst="teardrop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ardrop 1">
            <a:extLst>
              <a:ext uri="{FF2B5EF4-FFF2-40B4-BE49-F238E27FC236}">
                <a16:creationId xmlns:a16="http://schemas.microsoft.com/office/drawing/2014/main" id="{D7D0F42E-10EC-4AEE-8051-1006E298310A}"/>
              </a:ext>
            </a:extLst>
          </p:cNvPr>
          <p:cNvSpPr/>
          <p:nvPr userDrawn="1"/>
        </p:nvSpPr>
        <p:spPr>
          <a:xfrm rot="5400000">
            <a:off x="815722" y="1598517"/>
            <a:ext cx="2484306" cy="2484306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41ACF1BA-EEE3-4E0D-9CB4-490F2FF94A0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05875" y="1688670"/>
            <a:ext cx="2304000" cy="23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noFill/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8E368C05-884D-442A-9238-725164ADBEE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757786" y="1688670"/>
            <a:ext cx="2304000" cy="23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noFill/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1E77E21A-2C19-447F-9EAE-4FB64A3A1E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609697" y="1688670"/>
            <a:ext cx="2304000" cy="23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noFill/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FontTx/>
              <a:buNone/>
              <a:defRPr lang="ko-KR" altLang="en-US" sz="1200" dirty="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44A7DEC1-5F0D-4214-8F16-B8011720A20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672801"/>
            <a:ext cx="12192000" cy="291767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94B3F36B-8F3C-409F-94CA-080BF8C8A5E9}"/>
              </a:ext>
            </a:extLst>
          </p:cNvPr>
          <p:cNvSpPr/>
          <p:nvPr userDrawn="1"/>
        </p:nvSpPr>
        <p:spPr>
          <a:xfrm>
            <a:off x="0" y="1605667"/>
            <a:ext cx="609600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E59630BC-924B-459D-866C-84ADB6EC79BF}"/>
              </a:ext>
            </a:extLst>
          </p:cNvPr>
          <p:cNvSpPr/>
          <p:nvPr userDrawn="1"/>
        </p:nvSpPr>
        <p:spPr>
          <a:xfrm>
            <a:off x="6096000" y="1605506"/>
            <a:ext cx="6096000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CA5CB913-4A47-4F9F-9BB5-BAD32756E9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D281D2D1-71B0-4206-80CC-0899351B6347}"/>
              </a:ext>
            </a:extLst>
          </p:cNvPr>
          <p:cNvSpPr/>
          <p:nvPr userDrawn="1"/>
        </p:nvSpPr>
        <p:spPr>
          <a:xfrm>
            <a:off x="0" y="3254185"/>
            <a:ext cx="12192000" cy="12961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C642A022-D4CE-4731-A00E-5B6F598F8C76}"/>
              </a:ext>
            </a:extLst>
          </p:cNvPr>
          <p:cNvGrpSpPr/>
          <p:nvPr userDrawn="1"/>
        </p:nvGrpSpPr>
        <p:grpSpPr>
          <a:xfrm>
            <a:off x="642372" y="1656129"/>
            <a:ext cx="2644061" cy="4736917"/>
            <a:chOff x="555386" y="1772815"/>
            <a:chExt cx="2644061" cy="4736917"/>
          </a:xfrm>
        </p:grpSpPr>
        <p:grpSp>
          <p:nvGrpSpPr>
            <p:cNvPr id="4" name="Group 1">
              <a:extLst>
                <a:ext uri="{FF2B5EF4-FFF2-40B4-BE49-F238E27FC236}">
                  <a16:creationId xmlns:a16="http://schemas.microsoft.com/office/drawing/2014/main" id="{A2259595-6C9E-4527-98E7-3EB4B4543681}"/>
                </a:ext>
              </a:extLst>
            </p:cNvPr>
            <p:cNvGrpSpPr/>
            <p:nvPr userDrawn="1"/>
          </p:nvGrpSpPr>
          <p:grpSpPr>
            <a:xfrm>
              <a:off x="748335" y="1772815"/>
              <a:ext cx="2258161" cy="4506899"/>
              <a:chOff x="8767919" y="321075"/>
              <a:chExt cx="1576881" cy="3147180"/>
            </a:xfrm>
            <a:effectLst/>
          </p:grpSpPr>
          <p:sp>
            <p:nvSpPr>
              <p:cNvPr id="6" name="Graphic 2">
                <a:extLst>
                  <a:ext uri="{FF2B5EF4-FFF2-40B4-BE49-F238E27FC236}">
                    <a16:creationId xmlns:a16="http://schemas.microsoft.com/office/drawing/2014/main" id="{A28A7523-803B-4F5A-8537-EADB9D2513D9}"/>
                  </a:ext>
                </a:extLst>
              </p:cNvPr>
              <p:cNvSpPr/>
              <p:nvPr/>
            </p:nvSpPr>
            <p:spPr>
              <a:xfrm>
                <a:off x="8770360" y="321075"/>
                <a:ext cx="1572696" cy="3147180"/>
              </a:xfrm>
              <a:custGeom>
                <a:avLst/>
                <a:gdLst>
                  <a:gd name="connsiteX0" fmla="*/ 2940654 w 3387838"/>
                  <a:gd name="connsiteY0" fmla="*/ 6858876 h 6858875"/>
                  <a:gd name="connsiteX1" fmla="*/ 447185 w 3387838"/>
                  <a:gd name="connsiteY1" fmla="*/ 6858876 h 6858875"/>
                  <a:gd name="connsiteX2" fmla="*/ 0 w 3387838"/>
                  <a:gd name="connsiteY2" fmla="*/ 6411691 h 6858875"/>
                  <a:gd name="connsiteX3" fmla="*/ 0 w 3387838"/>
                  <a:gd name="connsiteY3" fmla="*/ 447185 h 6858875"/>
                  <a:gd name="connsiteX4" fmla="*/ 447185 w 3387838"/>
                  <a:gd name="connsiteY4" fmla="*/ 0 h 6858875"/>
                  <a:gd name="connsiteX5" fmla="*/ 2940654 w 3387838"/>
                  <a:gd name="connsiteY5" fmla="*/ 0 h 6858875"/>
                  <a:gd name="connsiteX6" fmla="*/ 3387838 w 3387838"/>
                  <a:gd name="connsiteY6" fmla="*/ 447185 h 6858875"/>
                  <a:gd name="connsiteX7" fmla="*/ 3387838 w 3387838"/>
                  <a:gd name="connsiteY7" fmla="*/ 6411759 h 6858875"/>
                  <a:gd name="connsiteX8" fmla="*/ 2940654 w 3387838"/>
                  <a:gd name="connsiteY8" fmla="*/ 6858876 h 6858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87838" h="6858875">
                    <a:moveTo>
                      <a:pt x="2940654" y="6858876"/>
                    </a:moveTo>
                    <a:lnTo>
                      <a:pt x="447185" y="6858876"/>
                    </a:lnTo>
                    <a:cubicBezTo>
                      <a:pt x="200216" y="6858876"/>
                      <a:pt x="0" y="6658660"/>
                      <a:pt x="0" y="6411691"/>
                    </a:cubicBezTo>
                    <a:lnTo>
                      <a:pt x="0" y="447185"/>
                    </a:lnTo>
                    <a:cubicBezTo>
                      <a:pt x="67" y="200216"/>
                      <a:pt x="200216" y="0"/>
                      <a:pt x="447185" y="0"/>
                    </a:cubicBezTo>
                    <a:lnTo>
                      <a:pt x="2940654" y="0"/>
                    </a:lnTo>
                    <a:cubicBezTo>
                      <a:pt x="3187622" y="0"/>
                      <a:pt x="3387838" y="200216"/>
                      <a:pt x="3387838" y="447185"/>
                    </a:cubicBezTo>
                    <a:lnTo>
                      <a:pt x="3387838" y="6411759"/>
                    </a:lnTo>
                    <a:cubicBezTo>
                      <a:pt x="3387771" y="6658660"/>
                      <a:pt x="3187555" y="6858876"/>
                      <a:pt x="2940654" y="6858876"/>
                    </a:cubicBezTo>
                    <a:close/>
                  </a:path>
                </a:pathLst>
              </a:custGeom>
              <a:solidFill>
                <a:srgbClr val="D0D4D8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Graphic 2">
                <a:extLst>
                  <a:ext uri="{FF2B5EF4-FFF2-40B4-BE49-F238E27FC236}">
                    <a16:creationId xmlns:a16="http://schemas.microsoft.com/office/drawing/2014/main" id="{668F3118-BB3A-49F5-A1F7-EEB3DA02DBCD}"/>
                  </a:ext>
                </a:extLst>
              </p:cNvPr>
              <p:cNvSpPr/>
              <p:nvPr/>
            </p:nvSpPr>
            <p:spPr>
              <a:xfrm>
                <a:off x="8791431" y="337582"/>
                <a:ext cx="1530553" cy="3114135"/>
              </a:xfrm>
              <a:custGeom>
                <a:avLst/>
                <a:gdLst>
                  <a:gd name="connsiteX0" fmla="*/ 2858870 w 3305986"/>
                  <a:gd name="connsiteY0" fmla="*/ 6786860 h 6786860"/>
                  <a:gd name="connsiteX1" fmla="*/ 447185 w 3305986"/>
                  <a:gd name="connsiteY1" fmla="*/ 6786860 h 6786860"/>
                  <a:gd name="connsiteX2" fmla="*/ 0 w 3305986"/>
                  <a:gd name="connsiteY2" fmla="*/ 6339676 h 6786860"/>
                  <a:gd name="connsiteX3" fmla="*/ 0 w 3305986"/>
                  <a:gd name="connsiteY3" fmla="*/ 447185 h 6786860"/>
                  <a:gd name="connsiteX4" fmla="*/ 447185 w 3305986"/>
                  <a:gd name="connsiteY4" fmla="*/ 0 h 6786860"/>
                  <a:gd name="connsiteX5" fmla="*/ 2858802 w 3305986"/>
                  <a:gd name="connsiteY5" fmla="*/ 0 h 6786860"/>
                  <a:gd name="connsiteX6" fmla="*/ 3305987 w 3305986"/>
                  <a:gd name="connsiteY6" fmla="*/ 447185 h 6786860"/>
                  <a:gd name="connsiteX7" fmla="*/ 3305987 w 3305986"/>
                  <a:gd name="connsiteY7" fmla="*/ 6339743 h 6786860"/>
                  <a:gd name="connsiteX8" fmla="*/ 2858870 w 3305986"/>
                  <a:gd name="connsiteY8" fmla="*/ 6786860 h 6786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05986" h="6786860">
                    <a:moveTo>
                      <a:pt x="2858870" y="6786860"/>
                    </a:moveTo>
                    <a:lnTo>
                      <a:pt x="447185" y="6786860"/>
                    </a:lnTo>
                    <a:cubicBezTo>
                      <a:pt x="200216" y="6786860"/>
                      <a:pt x="0" y="6586644"/>
                      <a:pt x="0" y="6339676"/>
                    </a:cubicBezTo>
                    <a:lnTo>
                      <a:pt x="0" y="447185"/>
                    </a:lnTo>
                    <a:cubicBezTo>
                      <a:pt x="0" y="200216"/>
                      <a:pt x="200216" y="0"/>
                      <a:pt x="447185" y="0"/>
                    </a:cubicBezTo>
                    <a:lnTo>
                      <a:pt x="2858802" y="0"/>
                    </a:lnTo>
                    <a:cubicBezTo>
                      <a:pt x="3105771" y="0"/>
                      <a:pt x="3305987" y="200216"/>
                      <a:pt x="3305987" y="447185"/>
                    </a:cubicBezTo>
                    <a:lnTo>
                      <a:pt x="3305987" y="6339743"/>
                    </a:lnTo>
                    <a:cubicBezTo>
                      <a:pt x="3305987" y="6586644"/>
                      <a:pt x="3105771" y="6786860"/>
                      <a:pt x="2858870" y="6786860"/>
                    </a:cubicBezTo>
                    <a:close/>
                  </a:path>
                </a:pathLst>
              </a:cu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Graphic 2">
                <a:extLst>
                  <a:ext uri="{FF2B5EF4-FFF2-40B4-BE49-F238E27FC236}">
                    <a16:creationId xmlns:a16="http://schemas.microsoft.com/office/drawing/2014/main" id="{C2809C06-7973-405B-8182-ABD8A253269F}"/>
                  </a:ext>
                </a:extLst>
              </p:cNvPr>
              <p:cNvSpPr/>
              <p:nvPr/>
            </p:nvSpPr>
            <p:spPr>
              <a:xfrm>
                <a:off x="8768197" y="768764"/>
                <a:ext cx="11004" cy="107231"/>
              </a:xfrm>
              <a:custGeom>
                <a:avLst/>
                <a:gdLst>
                  <a:gd name="connsiteX0" fmla="*/ 15158 w 23982"/>
                  <a:gd name="connsiteY0" fmla="*/ 233697 h 233697"/>
                  <a:gd name="connsiteX1" fmla="*/ 0 w 23982"/>
                  <a:gd name="connsiteY1" fmla="*/ 233697 h 233697"/>
                  <a:gd name="connsiteX2" fmla="*/ 0 w 23982"/>
                  <a:gd name="connsiteY2" fmla="*/ 0 h 233697"/>
                  <a:gd name="connsiteX3" fmla="*/ 15158 w 23982"/>
                  <a:gd name="connsiteY3" fmla="*/ 0 h 233697"/>
                  <a:gd name="connsiteX4" fmla="*/ 23983 w 23982"/>
                  <a:gd name="connsiteY4" fmla="*/ 8825 h 233697"/>
                  <a:gd name="connsiteX5" fmla="*/ 23983 w 23982"/>
                  <a:gd name="connsiteY5" fmla="*/ 224805 h 233697"/>
                  <a:gd name="connsiteX6" fmla="*/ 15158 w 23982"/>
                  <a:gd name="connsiteY6" fmla="*/ 233697 h 233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982" h="233697">
                    <a:moveTo>
                      <a:pt x="15158" y="233697"/>
                    </a:moveTo>
                    <a:lnTo>
                      <a:pt x="0" y="233697"/>
                    </a:lnTo>
                    <a:lnTo>
                      <a:pt x="0" y="0"/>
                    </a:lnTo>
                    <a:lnTo>
                      <a:pt x="15158" y="0"/>
                    </a:lnTo>
                    <a:cubicBezTo>
                      <a:pt x="20008" y="0"/>
                      <a:pt x="23983" y="3975"/>
                      <a:pt x="23983" y="8825"/>
                    </a:cubicBezTo>
                    <a:lnTo>
                      <a:pt x="23983" y="224805"/>
                    </a:lnTo>
                    <a:cubicBezTo>
                      <a:pt x="23983" y="229723"/>
                      <a:pt x="20008" y="233697"/>
                      <a:pt x="15158" y="233697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Graphic 2">
                <a:extLst>
                  <a:ext uri="{FF2B5EF4-FFF2-40B4-BE49-F238E27FC236}">
                    <a16:creationId xmlns:a16="http://schemas.microsoft.com/office/drawing/2014/main" id="{0FEE68FD-8ACC-40E7-9642-C8F3A6EC561E}"/>
                  </a:ext>
                </a:extLst>
              </p:cNvPr>
              <p:cNvSpPr/>
              <p:nvPr/>
            </p:nvSpPr>
            <p:spPr>
              <a:xfrm>
                <a:off x="8768197" y="998838"/>
                <a:ext cx="15362" cy="213875"/>
              </a:xfrm>
              <a:custGeom>
                <a:avLst/>
                <a:gdLst>
                  <a:gd name="connsiteX0" fmla="*/ 24656 w 33481"/>
                  <a:gd name="connsiteY0" fmla="*/ 466115 h 466115"/>
                  <a:gd name="connsiteX1" fmla="*/ 10105 w 33481"/>
                  <a:gd name="connsiteY1" fmla="*/ 466115 h 466115"/>
                  <a:gd name="connsiteX2" fmla="*/ 0 w 33481"/>
                  <a:gd name="connsiteY2" fmla="*/ 456010 h 466115"/>
                  <a:gd name="connsiteX3" fmla="*/ 0 w 33481"/>
                  <a:gd name="connsiteY3" fmla="*/ 10105 h 466115"/>
                  <a:gd name="connsiteX4" fmla="*/ 10105 w 33481"/>
                  <a:gd name="connsiteY4" fmla="*/ 0 h 466115"/>
                  <a:gd name="connsiteX5" fmla="*/ 24656 w 33481"/>
                  <a:gd name="connsiteY5" fmla="*/ 0 h 466115"/>
                  <a:gd name="connsiteX6" fmla="*/ 33482 w 33481"/>
                  <a:gd name="connsiteY6" fmla="*/ 8825 h 466115"/>
                  <a:gd name="connsiteX7" fmla="*/ 33482 w 33481"/>
                  <a:gd name="connsiteY7" fmla="*/ 457223 h 466115"/>
                  <a:gd name="connsiteX8" fmla="*/ 24656 w 33481"/>
                  <a:gd name="connsiteY8" fmla="*/ 466115 h 466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466115">
                    <a:moveTo>
                      <a:pt x="24656" y="466115"/>
                    </a:moveTo>
                    <a:lnTo>
                      <a:pt x="10105" y="466115"/>
                    </a:lnTo>
                    <a:cubicBezTo>
                      <a:pt x="4514" y="466115"/>
                      <a:pt x="0" y="461601"/>
                      <a:pt x="0" y="456010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457223"/>
                    </a:lnTo>
                    <a:cubicBezTo>
                      <a:pt x="33482" y="462140"/>
                      <a:pt x="29507" y="466115"/>
                      <a:pt x="24656" y="466115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Graphic 2">
                <a:extLst>
                  <a:ext uri="{FF2B5EF4-FFF2-40B4-BE49-F238E27FC236}">
                    <a16:creationId xmlns:a16="http://schemas.microsoft.com/office/drawing/2014/main" id="{CF714BA5-EB58-4375-BF67-8A8A9022E7A6}"/>
                  </a:ext>
                </a:extLst>
              </p:cNvPr>
              <p:cNvSpPr/>
              <p:nvPr/>
            </p:nvSpPr>
            <p:spPr>
              <a:xfrm>
                <a:off x="8768228" y="1014200"/>
                <a:ext cx="8686" cy="179100"/>
              </a:xfrm>
              <a:custGeom>
                <a:avLst/>
                <a:gdLst>
                  <a:gd name="connsiteX0" fmla="*/ 17650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650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650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24" y="390327"/>
                      <a:pt x="17650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Graphic 2">
                <a:extLst>
                  <a:ext uri="{FF2B5EF4-FFF2-40B4-BE49-F238E27FC236}">
                    <a16:creationId xmlns:a16="http://schemas.microsoft.com/office/drawing/2014/main" id="{F2354406-CEAB-4CCF-BA5D-BEB5ABD5DF06}"/>
                  </a:ext>
                </a:extLst>
              </p:cNvPr>
              <p:cNvSpPr/>
              <p:nvPr/>
            </p:nvSpPr>
            <p:spPr>
              <a:xfrm>
                <a:off x="8767919" y="1284428"/>
                <a:ext cx="15362" cy="213875"/>
              </a:xfrm>
              <a:custGeom>
                <a:avLst/>
                <a:gdLst>
                  <a:gd name="connsiteX0" fmla="*/ 24656 w 33481"/>
                  <a:gd name="connsiteY0" fmla="*/ 466115 h 466114"/>
                  <a:gd name="connsiteX1" fmla="*/ 10105 w 33481"/>
                  <a:gd name="connsiteY1" fmla="*/ 466115 h 466114"/>
                  <a:gd name="connsiteX2" fmla="*/ 0 w 33481"/>
                  <a:gd name="connsiteY2" fmla="*/ 456010 h 466114"/>
                  <a:gd name="connsiteX3" fmla="*/ 0 w 33481"/>
                  <a:gd name="connsiteY3" fmla="*/ 10105 h 466114"/>
                  <a:gd name="connsiteX4" fmla="*/ 10105 w 33481"/>
                  <a:gd name="connsiteY4" fmla="*/ 0 h 466114"/>
                  <a:gd name="connsiteX5" fmla="*/ 24656 w 33481"/>
                  <a:gd name="connsiteY5" fmla="*/ 0 h 466114"/>
                  <a:gd name="connsiteX6" fmla="*/ 33482 w 33481"/>
                  <a:gd name="connsiteY6" fmla="*/ 8825 h 466114"/>
                  <a:gd name="connsiteX7" fmla="*/ 33482 w 33481"/>
                  <a:gd name="connsiteY7" fmla="*/ 457222 h 466114"/>
                  <a:gd name="connsiteX8" fmla="*/ 24656 w 33481"/>
                  <a:gd name="connsiteY8" fmla="*/ 466115 h 466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466114">
                    <a:moveTo>
                      <a:pt x="24656" y="466115"/>
                    </a:moveTo>
                    <a:lnTo>
                      <a:pt x="10105" y="466115"/>
                    </a:lnTo>
                    <a:cubicBezTo>
                      <a:pt x="4514" y="466115"/>
                      <a:pt x="0" y="461601"/>
                      <a:pt x="0" y="456010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457222"/>
                    </a:lnTo>
                    <a:cubicBezTo>
                      <a:pt x="33482" y="462208"/>
                      <a:pt x="29507" y="466115"/>
                      <a:pt x="24656" y="466115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Graphic 2">
                <a:extLst>
                  <a:ext uri="{FF2B5EF4-FFF2-40B4-BE49-F238E27FC236}">
                    <a16:creationId xmlns:a16="http://schemas.microsoft.com/office/drawing/2014/main" id="{4A0C4779-1EA0-4064-A920-7CFDDDBDC97E}"/>
                  </a:ext>
                </a:extLst>
              </p:cNvPr>
              <p:cNvSpPr/>
              <p:nvPr/>
            </p:nvSpPr>
            <p:spPr>
              <a:xfrm>
                <a:off x="8767919" y="1299791"/>
                <a:ext cx="8686" cy="179100"/>
              </a:xfrm>
              <a:custGeom>
                <a:avLst/>
                <a:gdLst>
                  <a:gd name="connsiteX0" fmla="*/ 17718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718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718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91" y="390327"/>
                      <a:pt x="17718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Graphic 2">
                <a:extLst>
                  <a:ext uri="{FF2B5EF4-FFF2-40B4-BE49-F238E27FC236}">
                    <a16:creationId xmlns:a16="http://schemas.microsoft.com/office/drawing/2014/main" id="{7CE34007-6615-46C7-8CE7-F47590B19CB9}"/>
                  </a:ext>
                </a:extLst>
              </p:cNvPr>
              <p:cNvSpPr/>
              <p:nvPr/>
            </p:nvSpPr>
            <p:spPr>
              <a:xfrm>
                <a:off x="10329438" y="1070583"/>
                <a:ext cx="15362" cy="346145"/>
              </a:xfrm>
              <a:custGeom>
                <a:avLst/>
                <a:gdLst>
                  <a:gd name="connsiteX0" fmla="*/ 24656 w 33481"/>
                  <a:gd name="connsiteY0" fmla="*/ 754380 h 754380"/>
                  <a:gd name="connsiteX1" fmla="*/ 10105 w 33481"/>
                  <a:gd name="connsiteY1" fmla="*/ 754380 h 754380"/>
                  <a:gd name="connsiteX2" fmla="*/ 0 w 33481"/>
                  <a:gd name="connsiteY2" fmla="*/ 744275 h 754380"/>
                  <a:gd name="connsiteX3" fmla="*/ 0 w 33481"/>
                  <a:gd name="connsiteY3" fmla="*/ 10105 h 754380"/>
                  <a:gd name="connsiteX4" fmla="*/ 10105 w 33481"/>
                  <a:gd name="connsiteY4" fmla="*/ 0 h 754380"/>
                  <a:gd name="connsiteX5" fmla="*/ 24656 w 33481"/>
                  <a:gd name="connsiteY5" fmla="*/ 0 h 754380"/>
                  <a:gd name="connsiteX6" fmla="*/ 33482 w 33481"/>
                  <a:gd name="connsiteY6" fmla="*/ 8825 h 754380"/>
                  <a:gd name="connsiteX7" fmla="*/ 33482 w 33481"/>
                  <a:gd name="connsiteY7" fmla="*/ 745555 h 754380"/>
                  <a:gd name="connsiteX8" fmla="*/ 24656 w 33481"/>
                  <a:gd name="connsiteY8" fmla="*/ 754380 h 754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754380">
                    <a:moveTo>
                      <a:pt x="24656" y="754380"/>
                    </a:moveTo>
                    <a:lnTo>
                      <a:pt x="10105" y="754380"/>
                    </a:lnTo>
                    <a:cubicBezTo>
                      <a:pt x="4514" y="754380"/>
                      <a:pt x="0" y="749866"/>
                      <a:pt x="0" y="744275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745555"/>
                    </a:lnTo>
                    <a:cubicBezTo>
                      <a:pt x="33482" y="750405"/>
                      <a:pt x="29507" y="754380"/>
                      <a:pt x="24656" y="754380"/>
                    </a:cubicBezTo>
                    <a:close/>
                  </a:path>
                </a:pathLst>
              </a:custGeom>
              <a:solidFill>
                <a:srgbClr val="8A9096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vl="0"/>
                <a:endParaRPr lang="en-US"/>
              </a:p>
            </p:txBody>
          </p:sp>
          <p:sp>
            <p:nvSpPr>
              <p:cNvPr id="14" name="Graphic 2">
                <a:extLst>
                  <a:ext uri="{FF2B5EF4-FFF2-40B4-BE49-F238E27FC236}">
                    <a16:creationId xmlns:a16="http://schemas.microsoft.com/office/drawing/2014/main" id="{235A94D3-BC55-4313-A5C7-200161A9F2C9}"/>
                  </a:ext>
                </a:extLst>
              </p:cNvPr>
              <p:cNvSpPr/>
              <p:nvPr/>
            </p:nvSpPr>
            <p:spPr>
              <a:xfrm>
                <a:off x="10336113" y="1095466"/>
                <a:ext cx="8686" cy="289856"/>
              </a:xfrm>
              <a:custGeom>
                <a:avLst/>
                <a:gdLst>
                  <a:gd name="connsiteX0" fmla="*/ 17650 w 18930"/>
                  <a:gd name="connsiteY0" fmla="*/ 631704 h 631704"/>
                  <a:gd name="connsiteX1" fmla="*/ 1886 w 18930"/>
                  <a:gd name="connsiteY1" fmla="*/ 631704 h 631704"/>
                  <a:gd name="connsiteX2" fmla="*/ 0 w 18930"/>
                  <a:gd name="connsiteY2" fmla="*/ 629818 h 631704"/>
                  <a:gd name="connsiteX3" fmla="*/ 0 w 18930"/>
                  <a:gd name="connsiteY3" fmla="*/ 1886 h 631704"/>
                  <a:gd name="connsiteX4" fmla="*/ 1886 w 18930"/>
                  <a:gd name="connsiteY4" fmla="*/ 0 h 631704"/>
                  <a:gd name="connsiteX5" fmla="*/ 17650 w 18930"/>
                  <a:gd name="connsiteY5" fmla="*/ 0 h 631704"/>
                  <a:gd name="connsiteX6" fmla="*/ 18930 w 18930"/>
                  <a:gd name="connsiteY6" fmla="*/ 1280 h 631704"/>
                  <a:gd name="connsiteX7" fmla="*/ 18930 w 18930"/>
                  <a:gd name="connsiteY7" fmla="*/ 630491 h 631704"/>
                  <a:gd name="connsiteX8" fmla="*/ 17650 w 18930"/>
                  <a:gd name="connsiteY8" fmla="*/ 631704 h 631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631704">
                    <a:moveTo>
                      <a:pt x="17650" y="631704"/>
                    </a:moveTo>
                    <a:lnTo>
                      <a:pt x="1886" y="631704"/>
                    </a:lnTo>
                    <a:cubicBezTo>
                      <a:pt x="808" y="631704"/>
                      <a:pt x="0" y="630828"/>
                      <a:pt x="0" y="629818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630491"/>
                    </a:lnTo>
                    <a:cubicBezTo>
                      <a:pt x="18863" y="631098"/>
                      <a:pt x="18324" y="631704"/>
                      <a:pt x="17650" y="631704"/>
                    </a:cubicBezTo>
                    <a:close/>
                  </a:path>
                </a:pathLst>
              </a:custGeom>
              <a:solidFill>
                <a:srgbClr val="4A4C4D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vl="0"/>
                <a:endParaRPr lang="en-US"/>
              </a:p>
            </p:txBody>
          </p:sp>
          <p:sp>
            <p:nvSpPr>
              <p:cNvPr id="15" name="Graphic 2">
                <a:extLst>
                  <a:ext uri="{FF2B5EF4-FFF2-40B4-BE49-F238E27FC236}">
                    <a16:creationId xmlns:a16="http://schemas.microsoft.com/office/drawing/2014/main" id="{BC7EE879-FC0E-4A7E-B119-8ACE37E376CE}"/>
                  </a:ext>
                </a:extLst>
              </p:cNvPr>
              <p:cNvSpPr/>
              <p:nvPr/>
            </p:nvSpPr>
            <p:spPr>
              <a:xfrm>
                <a:off x="10332372" y="1794713"/>
                <a:ext cx="12426" cy="237214"/>
              </a:xfrm>
              <a:custGeom>
                <a:avLst/>
                <a:gdLst>
                  <a:gd name="connsiteX0" fmla="*/ 18257 w 27081"/>
                  <a:gd name="connsiteY0" fmla="*/ 516977 h 516977"/>
                  <a:gd name="connsiteX1" fmla="*/ 10105 w 27081"/>
                  <a:gd name="connsiteY1" fmla="*/ 516977 h 516977"/>
                  <a:gd name="connsiteX2" fmla="*/ 0 w 27081"/>
                  <a:gd name="connsiteY2" fmla="*/ 506872 h 516977"/>
                  <a:gd name="connsiteX3" fmla="*/ 0 w 27081"/>
                  <a:gd name="connsiteY3" fmla="*/ 10105 h 516977"/>
                  <a:gd name="connsiteX4" fmla="*/ 10105 w 27081"/>
                  <a:gd name="connsiteY4" fmla="*/ 0 h 516977"/>
                  <a:gd name="connsiteX5" fmla="*/ 18257 w 27081"/>
                  <a:gd name="connsiteY5" fmla="*/ 0 h 516977"/>
                  <a:gd name="connsiteX6" fmla="*/ 27082 w 27081"/>
                  <a:gd name="connsiteY6" fmla="*/ 8825 h 516977"/>
                  <a:gd name="connsiteX7" fmla="*/ 27082 w 27081"/>
                  <a:gd name="connsiteY7" fmla="*/ 508152 h 516977"/>
                  <a:gd name="connsiteX8" fmla="*/ 18257 w 27081"/>
                  <a:gd name="connsiteY8" fmla="*/ 516977 h 5169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81" h="516977">
                    <a:moveTo>
                      <a:pt x="18257" y="516977"/>
                    </a:moveTo>
                    <a:lnTo>
                      <a:pt x="10105" y="516977"/>
                    </a:lnTo>
                    <a:cubicBezTo>
                      <a:pt x="4514" y="516977"/>
                      <a:pt x="0" y="512464"/>
                      <a:pt x="0" y="506872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18257" y="0"/>
                    </a:lnTo>
                    <a:cubicBezTo>
                      <a:pt x="23107" y="0"/>
                      <a:pt x="27082" y="3975"/>
                      <a:pt x="27082" y="8825"/>
                    </a:cubicBezTo>
                    <a:lnTo>
                      <a:pt x="27082" y="508152"/>
                    </a:lnTo>
                    <a:cubicBezTo>
                      <a:pt x="27082" y="513003"/>
                      <a:pt x="23107" y="516977"/>
                      <a:pt x="18257" y="516977"/>
                    </a:cubicBezTo>
                    <a:close/>
                  </a:path>
                </a:pathLst>
              </a:custGeom>
              <a:solidFill>
                <a:srgbClr val="8A9096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Graphic 2">
                <a:extLst>
                  <a:ext uri="{FF2B5EF4-FFF2-40B4-BE49-F238E27FC236}">
                    <a16:creationId xmlns:a16="http://schemas.microsoft.com/office/drawing/2014/main" id="{AA8C9E03-E3C2-4B35-BEE5-9E044E4C28C4}"/>
                  </a:ext>
                </a:extLst>
              </p:cNvPr>
              <p:cNvSpPr/>
              <p:nvPr/>
            </p:nvSpPr>
            <p:spPr>
              <a:xfrm>
                <a:off x="10337751" y="1811744"/>
                <a:ext cx="7047" cy="198636"/>
              </a:xfrm>
              <a:custGeom>
                <a:avLst/>
                <a:gdLst>
                  <a:gd name="connsiteX0" fmla="*/ 14080 w 15359"/>
                  <a:gd name="connsiteY0" fmla="*/ 432903 h 432902"/>
                  <a:gd name="connsiteX1" fmla="*/ 1886 w 15359"/>
                  <a:gd name="connsiteY1" fmla="*/ 432903 h 432902"/>
                  <a:gd name="connsiteX2" fmla="*/ 0 w 15359"/>
                  <a:gd name="connsiteY2" fmla="*/ 431016 h 432902"/>
                  <a:gd name="connsiteX3" fmla="*/ 0 w 15359"/>
                  <a:gd name="connsiteY3" fmla="*/ 1886 h 432902"/>
                  <a:gd name="connsiteX4" fmla="*/ 1886 w 15359"/>
                  <a:gd name="connsiteY4" fmla="*/ 0 h 432902"/>
                  <a:gd name="connsiteX5" fmla="*/ 14080 w 15359"/>
                  <a:gd name="connsiteY5" fmla="*/ 0 h 432902"/>
                  <a:gd name="connsiteX6" fmla="*/ 15360 w 15359"/>
                  <a:gd name="connsiteY6" fmla="*/ 1280 h 432902"/>
                  <a:gd name="connsiteX7" fmla="*/ 15360 w 15359"/>
                  <a:gd name="connsiteY7" fmla="*/ 431690 h 432902"/>
                  <a:gd name="connsiteX8" fmla="*/ 14080 w 15359"/>
                  <a:gd name="connsiteY8" fmla="*/ 432903 h 432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59" h="432902">
                    <a:moveTo>
                      <a:pt x="14080" y="432903"/>
                    </a:moveTo>
                    <a:lnTo>
                      <a:pt x="1886" y="432903"/>
                    </a:lnTo>
                    <a:cubicBezTo>
                      <a:pt x="808" y="432903"/>
                      <a:pt x="0" y="432027"/>
                      <a:pt x="0" y="431016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4080" y="0"/>
                    </a:lnTo>
                    <a:cubicBezTo>
                      <a:pt x="14753" y="0"/>
                      <a:pt x="15360" y="539"/>
                      <a:pt x="15360" y="1280"/>
                    </a:cubicBezTo>
                    <a:lnTo>
                      <a:pt x="15360" y="431690"/>
                    </a:lnTo>
                    <a:cubicBezTo>
                      <a:pt x="15360" y="432364"/>
                      <a:pt x="14821" y="432903"/>
                      <a:pt x="14080" y="432903"/>
                    </a:cubicBezTo>
                    <a:close/>
                  </a:path>
                </a:pathLst>
              </a:custGeom>
              <a:solidFill>
                <a:srgbClr val="4A4C4D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Oval 216">
                <a:extLst>
                  <a:ext uri="{FF2B5EF4-FFF2-40B4-BE49-F238E27FC236}">
                    <a16:creationId xmlns:a16="http://schemas.microsoft.com/office/drawing/2014/main" id="{F6B9E7C9-5F3C-49B4-9438-BA2C78A1DE1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814840" y="385880"/>
                <a:ext cx="73152" cy="73152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217">
                <a:extLst>
                  <a:ext uri="{FF2B5EF4-FFF2-40B4-BE49-F238E27FC236}">
                    <a16:creationId xmlns:a16="http://schemas.microsoft.com/office/drawing/2014/main" id="{7D8B1213-9987-4447-A062-6A587998F14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819414" y="390452"/>
                <a:ext cx="64008" cy="64008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218">
                <a:extLst>
                  <a:ext uri="{FF2B5EF4-FFF2-40B4-BE49-F238E27FC236}">
                    <a16:creationId xmlns:a16="http://schemas.microsoft.com/office/drawing/2014/main" id="{C5B9D3E1-C633-4A9B-BD9B-9861031C1575}"/>
                  </a:ext>
                </a:extLst>
              </p:cNvPr>
              <p:cNvSpPr/>
              <p:nvPr/>
            </p:nvSpPr>
            <p:spPr>
              <a:xfrm>
                <a:off x="9835596" y="406637"/>
                <a:ext cx="31638" cy="3163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Oval 219">
                <a:extLst>
                  <a:ext uri="{FF2B5EF4-FFF2-40B4-BE49-F238E27FC236}">
                    <a16:creationId xmlns:a16="http://schemas.microsoft.com/office/drawing/2014/main" id="{A9FE8C24-EEEE-4CAB-A474-46A42394B32D}"/>
                  </a:ext>
                </a:extLst>
              </p:cNvPr>
              <p:cNvSpPr/>
              <p:nvPr/>
            </p:nvSpPr>
            <p:spPr>
              <a:xfrm>
                <a:off x="9843025" y="414064"/>
                <a:ext cx="16783" cy="16783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Graphic 2">
                <a:extLst>
                  <a:ext uri="{FF2B5EF4-FFF2-40B4-BE49-F238E27FC236}">
                    <a16:creationId xmlns:a16="http://schemas.microsoft.com/office/drawing/2014/main" id="{0569CC05-9959-4DC1-B8C7-5769A072E369}"/>
                  </a:ext>
                </a:extLst>
              </p:cNvPr>
              <p:cNvSpPr/>
              <p:nvPr userDrawn="1"/>
            </p:nvSpPr>
            <p:spPr>
              <a:xfrm flipH="1">
                <a:off x="8769273" y="781546"/>
                <a:ext cx="5842" cy="81663"/>
              </a:xfrm>
              <a:custGeom>
                <a:avLst/>
                <a:gdLst>
                  <a:gd name="connsiteX0" fmla="*/ 17650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650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650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24" y="390327"/>
                      <a:pt x="17650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" name="사다리꼴 4">
              <a:extLst>
                <a:ext uri="{FF2B5EF4-FFF2-40B4-BE49-F238E27FC236}">
                  <a16:creationId xmlns:a16="http://schemas.microsoft.com/office/drawing/2014/main" id="{62F75847-A693-4C4F-A06E-4E622C61A856}"/>
                </a:ext>
              </a:extLst>
            </p:cNvPr>
            <p:cNvSpPr/>
            <p:nvPr userDrawn="1"/>
          </p:nvSpPr>
          <p:spPr>
            <a:xfrm>
              <a:off x="555386" y="6085986"/>
              <a:ext cx="2644061" cy="423746"/>
            </a:xfrm>
            <a:prstGeom prst="trapezoid">
              <a:avLst>
                <a:gd name="adj" fmla="val 35526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2" name="그림 개체 틀 28">
            <a:extLst>
              <a:ext uri="{FF2B5EF4-FFF2-40B4-BE49-F238E27FC236}">
                <a16:creationId xmlns:a16="http://schemas.microsoft.com/office/drawing/2014/main" id="{EF300933-6BAE-41F4-A666-ECF4FF3BD2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21680" y="1756570"/>
            <a:ext cx="2086440" cy="4306019"/>
          </a:xfrm>
          <a:custGeom>
            <a:avLst/>
            <a:gdLst>
              <a:gd name="connsiteX0" fmla="*/ 224424 w 2086440"/>
              <a:gd name="connsiteY0" fmla="*/ 0 h 4306019"/>
              <a:gd name="connsiteX1" fmla="*/ 423133 w 2086440"/>
              <a:gd name="connsiteY1" fmla="*/ 0 h 4306019"/>
              <a:gd name="connsiteX2" fmla="*/ 442396 w 2086440"/>
              <a:gd name="connsiteY2" fmla="*/ 18238 h 4306019"/>
              <a:gd name="connsiteX3" fmla="*/ 591450 w 2086440"/>
              <a:gd name="connsiteY3" fmla="*/ 159360 h 4306019"/>
              <a:gd name="connsiteX4" fmla="*/ 1485639 w 2086440"/>
              <a:gd name="connsiteY4" fmla="*/ 159360 h 4306019"/>
              <a:gd name="connsiteX5" fmla="*/ 1634694 w 2086440"/>
              <a:gd name="connsiteY5" fmla="*/ 18238 h 4306019"/>
              <a:gd name="connsiteX6" fmla="*/ 1653957 w 2086440"/>
              <a:gd name="connsiteY6" fmla="*/ 0 h 4306019"/>
              <a:gd name="connsiteX7" fmla="*/ 1862017 w 2086440"/>
              <a:gd name="connsiteY7" fmla="*/ 0 h 4306019"/>
              <a:gd name="connsiteX8" fmla="*/ 2086440 w 2086440"/>
              <a:gd name="connsiteY8" fmla="*/ 212479 h 4306019"/>
              <a:gd name="connsiteX9" fmla="*/ 2086440 w 2086440"/>
              <a:gd name="connsiteY9" fmla="*/ 4093539 h 4306019"/>
              <a:gd name="connsiteX10" fmla="*/ 1862017 w 2086440"/>
              <a:gd name="connsiteY10" fmla="*/ 4306019 h 4306019"/>
              <a:gd name="connsiteX11" fmla="*/ 224424 w 2086440"/>
              <a:gd name="connsiteY11" fmla="*/ 4306019 h 4306019"/>
              <a:gd name="connsiteX12" fmla="*/ 0 w 2086440"/>
              <a:gd name="connsiteY12" fmla="*/ 4093539 h 4306019"/>
              <a:gd name="connsiteX13" fmla="*/ 0 w 2086440"/>
              <a:gd name="connsiteY13" fmla="*/ 212479 h 4306019"/>
              <a:gd name="connsiteX14" fmla="*/ 224424 w 2086440"/>
              <a:gd name="connsiteY14" fmla="*/ 0 h 4306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86440" h="4306019">
                <a:moveTo>
                  <a:pt x="224424" y="0"/>
                </a:moveTo>
                <a:lnTo>
                  <a:pt x="423133" y="0"/>
                </a:lnTo>
                <a:cubicBezTo>
                  <a:pt x="433746" y="0"/>
                  <a:pt x="442396" y="8145"/>
                  <a:pt x="442396" y="18238"/>
                </a:cubicBezTo>
                <a:cubicBezTo>
                  <a:pt x="442396" y="96191"/>
                  <a:pt x="509162" y="159360"/>
                  <a:pt x="591450" y="159360"/>
                </a:cubicBezTo>
                <a:lnTo>
                  <a:pt x="1485639" y="159360"/>
                </a:lnTo>
                <a:cubicBezTo>
                  <a:pt x="1567975" y="159360"/>
                  <a:pt x="1634694" y="96147"/>
                  <a:pt x="1634694" y="18238"/>
                </a:cubicBezTo>
                <a:cubicBezTo>
                  <a:pt x="1634694" y="8190"/>
                  <a:pt x="1643297" y="0"/>
                  <a:pt x="1653957" y="0"/>
                </a:cubicBezTo>
                <a:lnTo>
                  <a:pt x="1862017" y="0"/>
                </a:lnTo>
                <a:cubicBezTo>
                  <a:pt x="1985964" y="0"/>
                  <a:pt x="2086440" y="95129"/>
                  <a:pt x="2086440" y="212479"/>
                </a:cubicBezTo>
                <a:lnTo>
                  <a:pt x="2086440" y="4093539"/>
                </a:lnTo>
                <a:cubicBezTo>
                  <a:pt x="2086440" y="4210890"/>
                  <a:pt x="1985964" y="4306019"/>
                  <a:pt x="1862017" y="4306019"/>
                </a:cubicBezTo>
                <a:lnTo>
                  <a:pt x="224424" y="4306019"/>
                </a:lnTo>
                <a:cubicBezTo>
                  <a:pt x="100476" y="4306019"/>
                  <a:pt x="0" y="4210890"/>
                  <a:pt x="0" y="4093539"/>
                </a:cubicBezTo>
                <a:lnTo>
                  <a:pt x="0" y="212479"/>
                </a:lnTo>
                <a:cubicBezTo>
                  <a:pt x="0" y="95129"/>
                  <a:pt x="100476" y="0"/>
                  <a:pt x="22442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4EF2E51B-2DD0-49B7-85DB-415F7BEDB9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image" Target="../media/image3.jpg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>
            <a:extLst>
              <a:ext uri="{FF2B5EF4-FFF2-40B4-BE49-F238E27FC236}">
                <a16:creationId xmlns:a16="http://schemas.microsoft.com/office/drawing/2014/main" id="{EE7AC7E9-3D29-4875-9354-A26A646D287F}"/>
              </a:ext>
            </a:extLst>
          </p:cNvPr>
          <p:cNvGrpSpPr/>
          <p:nvPr/>
        </p:nvGrpSpPr>
        <p:grpSpPr>
          <a:xfrm>
            <a:off x="6799195" y="274845"/>
            <a:ext cx="4922288" cy="2986074"/>
            <a:chOff x="148600" y="1918905"/>
            <a:chExt cx="4838589" cy="2986074"/>
          </a:xfrm>
        </p:grpSpPr>
        <p:sp>
          <p:nvSpPr>
            <p:cNvPr id="17" name="TextBox 16">
              <a:hlinkClick r:id="rId2"/>
              <a:extLst>
                <a:ext uri="{FF2B5EF4-FFF2-40B4-BE49-F238E27FC236}">
                  <a16:creationId xmlns:a16="http://schemas.microsoft.com/office/drawing/2014/main" id="{A8DDA944-8F6B-4844-96DB-6A7591807998}"/>
                </a:ext>
              </a:extLst>
            </p:cNvPr>
            <p:cNvSpPr txBox="1"/>
            <p:nvPr/>
          </p:nvSpPr>
          <p:spPr>
            <a:xfrm>
              <a:off x="148602" y="4075177"/>
              <a:ext cx="4838587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CB66570-EC48-4121-B6B3-ECA6BC4689FE}"/>
                </a:ext>
              </a:extLst>
            </p:cNvPr>
            <p:cNvSpPr txBox="1"/>
            <p:nvPr/>
          </p:nvSpPr>
          <p:spPr>
            <a:xfrm>
              <a:off x="148600" y="1918905"/>
              <a:ext cx="4838589" cy="17543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Free </a:t>
              </a:r>
            </a:p>
            <a:p>
              <a:pPr algn="r"/>
              <a:r>
                <a:rPr lang="en-US" sz="5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PPT Templates</a:t>
              </a:r>
              <a:endParaRPr lang="ko-KR" alt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D044026-E32F-4499-B150-080FB6BCA99F}"/>
                </a:ext>
              </a:extLst>
            </p:cNvPr>
            <p:cNvSpPr txBox="1"/>
            <p:nvPr/>
          </p:nvSpPr>
          <p:spPr>
            <a:xfrm>
              <a:off x="148600" y="3673231"/>
              <a:ext cx="4838589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1950680B-B9A7-486B-B8A9-FBAA73944EAD}"/>
                </a:ext>
              </a:extLst>
            </p:cNvPr>
            <p:cNvSpPr/>
            <p:nvPr/>
          </p:nvSpPr>
          <p:spPr>
            <a:xfrm>
              <a:off x="3302590" y="4472062"/>
              <a:ext cx="1684599" cy="432917"/>
            </a:xfrm>
            <a:custGeom>
              <a:avLst/>
              <a:gdLst>
                <a:gd name="connsiteX0" fmla="*/ 1270457 w 1684599"/>
                <a:gd name="connsiteY0" fmla="*/ 318010 h 432917"/>
                <a:gd name="connsiteX1" fmla="*/ 1282754 w 1684599"/>
                <a:gd name="connsiteY1" fmla="*/ 318010 h 432917"/>
                <a:gd name="connsiteX2" fmla="*/ 1282754 w 1684599"/>
                <a:gd name="connsiteY2" fmla="*/ 328456 h 432917"/>
                <a:gd name="connsiteX3" fmla="*/ 1270457 w 1684599"/>
                <a:gd name="connsiteY3" fmla="*/ 328456 h 432917"/>
                <a:gd name="connsiteX4" fmla="*/ 1388670 w 1684599"/>
                <a:gd name="connsiteY4" fmla="*/ 282441 h 432917"/>
                <a:gd name="connsiteX5" fmla="*/ 1375712 w 1684599"/>
                <a:gd name="connsiteY5" fmla="*/ 287069 h 432917"/>
                <a:gd name="connsiteX6" fmla="*/ 1370819 w 1684599"/>
                <a:gd name="connsiteY6" fmla="*/ 301217 h 432917"/>
                <a:gd name="connsiteX7" fmla="*/ 1375844 w 1684599"/>
                <a:gd name="connsiteY7" fmla="*/ 315234 h 432917"/>
                <a:gd name="connsiteX8" fmla="*/ 1388670 w 1684599"/>
                <a:gd name="connsiteY8" fmla="*/ 319994 h 432917"/>
                <a:gd name="connsiteX9" fmla="*/ 1401364 w 1684599"/>
                <a:gd name="connsiteY9" fmla="*/ 315234 h 432917"/>
                <a:gd name="connsiteX10" fmla="*/ 1406389 w 1684599"/>
                <a:gd name="connsiteY10" fmla="*/ 300953 h 432917"/>
                <a:gd name="connsiteX11" fmla="*/ 1401496 w 1684599"/>
                <a:gd name="connsiteY11" fmla="*/ 286937 h 432917"/>
                <a:gd name="connsiteX12" fmla="*/ 1388670 w 1684599"/>
                <a:gd name="connsiteY12" fmla="*/ 282441 h 432917"/>
                <a:gd name="connsiteX13" fmla="*/ 1425033 w 1684599"/>
                <a:gd name="connsiteY13" fmla="*/ 273846 h 432917"/>
                <a:gd name="connsiteX14" fmla="*/ 1444339 w 1684599"/>
                <a:gd name="connsiteY14" fmla="*/ 273846 h 432917"/>
                <a:gd name="connsiteX15" fmla="*/ 1455975 w 1684599"/>
                <a:gd name="connsiteY15" fmla="*/ 311134 h 432917"/>
                <a:gd name="connsiteX16" fmla="*/ 1467479 w 1684599"/>
                <a:gd name="connsiteY16" fmla="*/ 273846 h 432917"/>
                <a:gd name="connsiteX17" fmla="*/ 1486916 w 1684599"/>
                <a:gd name="connsiteY17" fmla="*/ 273846 h 432917"/>
                <a:gd name="connsiteX18" fmla="*/ 1486916 w 1684599"/>
                <a:gd name="connsiteY18" fmla="*/ 328456 h 432917"/>
                <a:gd name="connsiteX19" fmla="*/ 1474883 w 1684599"/>
                <a:gd name="connsiteY19" fmla="*/ 328456 h 432917"/>
                <a:gd name="connsiteX20" fmla="*/ 1474883 w 1684599"/>
                <a:gd name="connsiteY20" fmla="*/ 285482 h 432917"/>
                <a:gd name="connsiteX21" fmla="*/ 1462190 w 1684599"/>
                <a:gd name="connsiteY21" fmla="*/ 328456 h 432917"/>
                <a:gd name="connsiteX22" fmla="*/ 1449760 w 1684599"/>
                <a:gd name="connsiteY22" fmla="*/ 328456 h 432917"/>
                <a:gd name="connsiteX23" fmla="*/ 1437066 w 1684599"/>
                <a:gd name="connsiteY23" fmla="*/ 285482 h 432917"/>
                <a:gd name="connsiteX24" fmla="*/ 1437066 w 1684599"/>
                <a:gd name="connsiteY24" fmla="*/ 328456 h 432917"/>
                <a:gd name="connsiteX25" fmla="*/ 1425033 w 1684599"/>
                <a:gd name="connsiteY25" fmla="*/ 328456 h 432917"/>
                <a:gd name="connsiteX26" fmla="*/ 1388538 w 1684599"/>
                <a:gd name="connsiteY26" fmla="*/ 272920 h 432917"/>
                <a:gd name="connsiteX27" fmla="*/ 1411149 w 1684599"/>
                <a:gd name="connsiteY27" fmla="*/ 280457 h 432917"/>
                <a:gd name="connsiteX28" fmla="*/ 1419612 w 1684599"/>
                <a:gd name="connsiteY28" fmla="*/ 301217 h 432917"/>
                <a:gd name="connsiteX29" fmla="*/ 1411149 w 1684599"/>
                <a:gd name="connsiteY29" fmla="*/ 321845 h 432917"/>
                <a:gd name="connsiteX30" fmla="*/ 1388538 w 1684599"/>
                <a:gd name="connsiteY30" fmla="*/ 329250 h 432917"/>
                <a:gd name="connsiteX31" fmla="*/ 1365795 w 1684599"/>
                <a:gd name="connsiteY31" fmla="*/ 321845 h 432917"/>
                <a:gd name="connsiteX32" fmla="*/ 1357332 w 1684599"/>
                <a:gd name="connsiteY32" fmla="*/ 301350 h 432917"/>
                <a:gd name="connsiteX33" fmla="*/ 1360241 w 1684599"/>
                <a:gd name="connsiteY33" fmla="*/ 287333 h 432917"/>
                <a:gd name="connsiteX34" fmla="*/ 1366191 w 1684599"/>
                <a:gd name="connsiteY34" fmla="*/ 279796 h 432917"/>
                <a:gd name="connsiteX35" fmla="*/ 1374522 w 1684599"/>
                <a:gd name="connsiteY35" fmla="*/ 274904 h 432917"/>
                <a:gd name="connsiteX36" fmla="*/ 1388538 w 1684599"/>
                <a:gd name="connsiteY36" fmla="*/ 272920 h 432917"/>
                <a:gd name="connsiteX37" fmla="*/ 1322688 w 1684599"/>
                <a:gd name="connsiteY37" fmla="*/ 272920 h 432917"/>
                <a:gd name="connsiteX38" fmla="*/ 1341729 w 1684599"/>
                <a:gd name="connsiteY38" fmla="*/ 278871 h 432917"/>
                <a:gd name="connsiteX39" fmla="*/ 1348340 w 1684599"/>
                <a:gd name="connsiteY39" fmla="*/ 288920 h 432917"/>
                <a:gd name="connsiteX40" fmla="*/ 1335514 w 1684599"/>
                <a:gd name="connsiteY40" fmla="*/ 291565 h 432917"/>
                <a:gd name="connsiteX41" fmla="*/ 1330754 w 1684599"/>
                <a:gd name="connsiteY41" fmla="*/ 284821 h 432917"/>
                <a:gd name="connsiteX42" fmla="*/ 1322027 w 1684599"/>
                <a:gd name="connsiteY42" fmla="*/ 282309 h 432917"/>
                <a:gd name="connsiteX43" fmla="*/ 1310523 w 1684599"/>
                <a:gd name="connsiteY43" fmla="*/ 286672 h 432917"/>
                <a:gd name="connsiteX44" fmla="*/ 1306027 w 1684599"/>
                <a:gd name="connsiteY44" fmla="*/ 300821 h 432917"/>
                <a:gd name="connsiteX45" fmla="*/ 1310390 w 1684599"/>
                <a:gd name="connsiteY45" fmla="*/ 315630 h 432917"/>
                <a:gd name="connsiteX46" fmla="*/ 1321762 w 1684599"/>
                <a:gd name="connsiteY46" fmla="*/ 319994 h 432917"/>
                <a:gd name="connsiteX47" fmla="*/ 1330622 w 1684599"/>
                <a:gd name="connsiteY47" fmla="*/ 317217 h 432917"/>
                <a:gd name="connsiteX48" fmla="*/ 1335911 w 1684599"/>
                <a:gd name="connsiteY48" fmla="*/ 308490 h 432917"/>
                <a:gd name="connsiteX49" fmla="*/ 1348472 w 1684599"/>
                <a:gd name="connsiteY49" fmla="*/ 311928 h 432917"/>
                <a:gd name="connsiteX50" fmla="*/ 1338820 w 1684599"/>
                <a:gd name="connsiteY50" fmla="*/ 325151 h 432917"/>
                <a:gd name="connsiteX51" fmla="*/ 1321762 w 1684599"/>
                <a:gd name="connsiteY51" fmla="*/ 329514 h 432917"/>
                <a:gd name="connsiteX52" fmla="*/ 1300738 w 1684599"/>
                <a:gd name="connsiteY52" fmla="*/ 322109 h 432917"/>
                <a:gd name="connsiteX53" fmla="*/ 1292540 w 1684599"/>
                <a:gd name="connsiteY53" fmla="*/ 301746 h 432917"/>
                <a:gd name="connsiteX54" fmla="*/ 1300738 w 1684599"/>
                <a:gd name="connsiteY54" fmla="*/ 280590 h 432917"/>
                <a:gd name="connsiteX55" fmla="*/ 1322688 w 1684599"/>
                <a:gd name="connsiteY55" fmla="*/ 272920 h 432917"/>
                <a:gd name="connsiteX56" fmla="*/ 1016180 w 1684599"/>
                <a:gd name="connsiteY56" fmla="*/ 134080 h 432917"/>
                <a:gd name="connsiteX57" fmla="*/ 1016180 w 1684599"/>
                <a:gd name="connsiteY57" fmla="*/ 200723 h 432917"/>
                <a:gd name="connsiteX58" fmla="*/ 1039055 w 1684599"/>
                <a:gd name="connsiteY58" fmla="*/ 200723 h 432917"/>
                <a:gd name="connsiteX59" fmla="*/ 1072113 w 1684599"/>
                <a:gd name="connsiteY59" fmla="*/ 197021 h 432917"/>
                <a:gd name="connsiteX60" fmla="*/ 1085203 w 1684599"/>
                <a:gd name="connsiteY60" fmla="*/ 185517 h 432917"/>
                <a:gd name="connsiteX61" fmla="*/ 1089964 w 1684599"/>
                <a:gd name="connsiteY61" fmla="*/ 167269 h 432917"/>
                <a:gd name="connsiteX62" fmla="*/ 1083352 w 1684599"/>
                <a:gd name="connsiteY62" fmla="*/ 146113 h 432917"/>
                <a:gd name="connsiteX63" fmla="*/ 1066559 w 1684599"/>
                <a:gd name="connsiteY63" fmla="*/ 135667 h 432917"/>
                <a:gd name="connsiteX64" fmla="*/ 1036411 w 1684599"/>
                <a:gd name="connsiteY64" fmla="*/ 134080 h 432917"/>
                <a:gd name="connsiteX65" fmla="*/ 822993 w 1684599"/>
                <a:gd name="connsiteY65" fmla="*/ 134080 h 432917"/>
                <a:gd name="connsiteX66" fmla="*/ 822993 w 1684599"/>
                <a:gd name="connsiteY66" fmla="*/ 200723 h 432917"/>
                <a:gd name="connsiteX67" fmla="*/ 845869 w 1684599"/>
                <a:gd name="connsiteY67" fmla="*/ 200723 h 432917"/>
                <a:gd name="connsiteX68" fmla="*/ 878926 w 1684599"/>
                <a:gd name="connsiteY68" fmla="*/ 197021 h 432917"/>
                <a:gd name="connsiteX69" fmla="*/ 892017 w 1684599"/>
                <a:gd name="connsiteY69" fmla="*/ 185517 h 432917"/>
                <a:gd name="connsiteX70" fmla="*/ 896777 w 1684599"/>
                <a:gd name="connsiteY70" fmla="*/ 167269 h 432917"/>
                <a:gd name="connsiteX71" fmla="*/ 890166 w 1684599"/>
                <a:gd name="connsiteY71" fmla="*/ 146113 h 432917"/>
                <a:gd name="connsiteX72" fmla="*/ 873373 w 1684599"/>
                <a:gd name="connsiteY72" fmla="*/ 135667 h 432917"/>
                <a:gd name="connsiteX73" fmla="*/ 843224 w 1684599"/>
                <a:gd name="connsiteY73" fmla="*/ 134080 h 432917"/>
                <a:gd name="connsiteX74" fmla="*/ 626501 w 1684599"/>
                <a:gd name="connsiteY74" fmla="*/ 103271 h 432917"/>
                <a:gd name="connsiteX75" fmla="*/ 645278 w 1684599"/>
                <a:gd name="connsiteY75" fmla="*/ 103800 h 432917"/>
                <a:gd name="connsiteX76" fmla="*/ 640121 w 1684599"/>
                <a:gd name="connsiteY76" fmla="*/ 319994 h 432917"/>
                <a:gd name="connsiteX77" fmla="*/ 743524 w 1684599"/>
                <a:gd name="connsiteY77" fmla="*/ 319994 h 432917"/>
                <a:gd name="connsiteX78" fmla="*/ 743524 w 1684599"/>
                <a:gd name="connsiteY78" fmla="*/ 338902 h 432917"/>
                <a:gd name="connsiteX79" fmla="*/ 620948 w 1684599"/>
                <a:gd name="connsiteY79" fmla="*/ 338902 h 432917"/>
                <a:gd name="connsiteX80" fmla="*/ 475496 w 1684599"/>
                <a:gd name="connsiteY80" fmla="*/ 103271 h 432917"/>
                <a:gd name="connsiteX81" fmla="*/ 494272 w 1684599"/>
                <a:gd name="connsiteY81" fmla="*/ 103800 h 432917"/>
                <a:gd name="connsiteX82" fmla="*/ 489644 w 1684599"/>
                <a:gd name="connsiteY82" fmla="*/ 319994 h 432917"/>
                <a:gd name="connsiteX83" fmla="*/ 583527 w 1684599"/>
                <a:gd name="connsiteY83" fmla="*/ 319994 h 432917"/>
                <a:gd name="connsiteX84" fmla="*/ 583527 w 1684599"/>
                <a:gd name="connsiteY84" fmla="*/ 338902 h 432917"/>
                <a:gd name="connsiteX85" fmla="*/ 470339 w 1684599"/>
                <a:gd name="connsiteY85" fmla="*/ 338902 h 432917"/>
                <a:gd name="connsiteX86" fmla="*/ 340754 w 1684599"/>
                <a:gd name="connsiteY86" fmla="*/ 103271 h 432917"/>
                <a:gd name="connsiteX87" fmla="*/ 441645 w 1684599"/>
                <a:gd name="connsiteY87" fmla="*/ 332422 h 432917"/>
                <a:gd name="connsiteX88" fmla="*/ 424191 w 1684599"/>
                <a:gd name="connsiteY88" fmla="*/ 338902 h 432917"/>
                <a:gd name="connsiteX89" fmla="*/ 341019 w 1684599"/>
                <a:gd name="connsiteY89" fmla="*/ 150226 h 432917"/>
                <a:gd name="connsiteX90" fmla="*/ 262871 w 1684599"/>
                <a:gd name="connsiteY90" fmla="*/ 334133 h 432917"/>
                <a:gd name="connsiteX91" fmla="*/ 245285 w 1684599"/>
                <a:gd name="connsiteY91" fmla="*/ 327653 h 432917"/>
                <a:gd name="connsiteX92" fmla="*/ 1152640 w 1684599"/>
                <a:gd name="connsiteY92" fmla="*/ 94147 h 432917"/>
                <a:gd name="connsiteX93" fmla="*/ 1317530 w 1684599"/>
                <a:gd name="connsiteY93" fmla="*/ 94147 h 432917"/>
                <a:gd name="connsiteX94" fmla="*/ 1317530 w 1684599"/>
                <a:gd name="connsiteY94" fmla="*/ 133948 h 432917"/>
                <a:gd name="connsiteX95" fmla="*/ 1256176 w 1684599"/>
                <a:gd name="connsiteY95" fmla="*/ 133948 h 432917"/>
                <a:gd name="connsiteX96" fmla="*/ 1256176 w 1684599"/>
                <a:gd name="connsiteY96" fmla="*/ 329514 h 432917"/>
                <a:gd name="connsiteX97" fmla="*/ 1214259 w 1684599"/>
                <a:gd name="connsiteY97" fmla="*/ 329514 h 432917"/>
                <a:gd name="connsiteX98" fmla="*/ 1214259 w 1684599"/>
                <a:gd name="connsiteY98" fmla="*/ 133948 h 432917"/>
                <a:gd name="connsiteX99" fmla="*/ 1152640 w 1684599"/>
                <a:gd name="connsiteY99" fmla="*/ 133948 h 432917"/>
                <a:gd name="connsiteX100" fmla="*/ 974396 w 1684599"/>
                <a:gd name="connsiteY100" fmla="*/ 94147 h 432917"/>
                <a:gd name="connsiteX101" fmla="*/ 1041568 w 1684599"/>
                <a:gd name="connsiteY101" fmla="*/ 94147 h 432917"/>
                <a:gd name="connsiteX102" fmla="*/ 1091418 w 1684599"/>
                <a:gd name="connsiteY102" fmla="*/ 97717 h 432917"/>
                <a:gd name="connsiteX103" fmla="*/ 1121302 w 1684599"/>
                <a:gd name="connsiteY103" fmla="*/ 120725 h 432917"/>
                <a:gd name="connsiteX104" fmla="*/ 1133335 w 1684599"/>
                <a:gd name="connsiteY104" fmla="*/ 166608 h 432917"/>
                <a:gd name="connsiteX105" fmla="*/ 1126459 w 1684599"/>
                <a:gd name="connsiteY105" fmla="*/ 203103 h 432917"/>
                <a:gd name="connsiteX106" fmla="*/ 1108872 w 1684599"/>
                <a:gd name="connsiteY106" fmla="*/ 226243 h 432917"/>
                <a:gd name="connsiteX107" fmla="*/ 1087187 w 1684599"/>
                <a:gd name="connsiteY107" fmla="*/ 237350 h 432917"/>
                <a:gd name="connsiteX108" fmla="*/ 1043684 w 1684599"/>
                <a:gd name="connsiteY108" fmla="*/ 240656 h 432917"/>
                <a:gd name="connsiteX109" fmla="*/ 1016312 w 1684599"/>
                <a:gd name="connsiteY109" fmla="*/ 240656 h 432917"/>
                <a:gd name="connsiteX110" fmla="*/ 1016312 w 1684599"/>
                <a:gd name="connsiteY110" fmla="*/ 329382 h 432917"/>
                <a:gd name="connsiteX111" fmla="*/ 974396 w 1684599"/>
                <a:gd name="connsiteY111" fmla="*/ 329382 h 432917"/>
                <a:gd name="connsiteX112" fmla="*/ 781077 w 1684599"/>
                <a:gd name="connsiteY112" fmla="*/ 94147 h 432917"/>
                <a:gd name="connsiteX113" fmla="*/ 848249 w 1684599"/>
                <a:gd name="connsiteY113" fmla="*/ 94147 h 432917"/>
                <a:gd name="connsiteX114" fmla="*/ 898099 w 1684599"/>
                <a:gd name="connsiteY114" fmla="*/ 97717 h 432917"/>
                <a:gd name="connsiteX115" fmla="*/ 927983 w 1684599"/>
                <a:gd name="connsiteY115" fmla="*/ 120725 h 432917"/>
                <a:gd name="connsiteX116" fmla="*/ 940016 w 1684599"/>
                <a:gd name="connsiteY116" fmla="*/ 166608 h 432917"/>
                <a:gd name="connsiteX117" fmla="*/ 933140 w 1684599"/>
                <a:gd name="connsiteY117" fmla="*/ 203103 h 432917"/>
                <a:gd name="connsiteX118" fmla="*/ 915554 w 1684599"/>
                <a:gd name="connsiteY118" fmla="*/ 226243 h 432917"/>
                <a:gd name="connsiteX119" fmla="*/ 893868 w 1684599"/>
                <a:gd name="connsiteY119" fmla="*/ 237350 h 432917"/>
                <a:gd name="connsiteX120" fmla="*/ 850365 w 1684599"/>
                <a:gd name="connsiteY120" fmla="*/ 240656 h 432917"/>
                <a:gd name="connsiteX121" fmla="*/ 822993 w 1684599"/>
                <a:gd name="connsiteY121" fmla="*/ 240656 h 432917"/>
                <a:gd name="connsiteX122" fmla="*/ 822993 w 1684599"/>
                <a:gd name="connsiteY122" fmla="*/ 329382 h 432917"/>
                <a:gd name="connsiteX123" fmla="*/ 781077 w 1684599"/>
                <a:gd name="connsiteY123" fmla="*/ 329382 h 432917"/>
                <a:gd name="connsiteX124" fmla="*/ 216459 w 1684599"/>
                <a:gd name="connsiteY124" fmla="*/ 18776 h 432917"/>
                <a:gd name="connsiteX125" fmla="*/ 18776 w 1684599"/>
                <a:gd name="connsiteY125" fmla="*/ 216458 h 432917"/>
                <a:gd name="connsiteX126" fmla="*/ 216459 w 1684599"/>
                <a:gd name="connsiteY126" fmla="*/ 414141 h 432917"/>
                <a:gd name="connsiteX127" fmla="*/ 1468140 w 1684599"/>
                <a:gd name="connsiteY127" fmla="*/ 414141 h 432917"/>
                <a:gd name="connsiteX128" fmla="*/ 1665823 w 1684599"/>
                <a:gd name="connsiteY128" fmla="*/ 216458 h 432917"/>
                <a:gd name="connsiteX129" fmla="*/ 1468140 w 1684599"/>
                <a:gd name="connsiteY129" fmla="*/ 18776 h 432917"/>
                <a:gd name="connsiteX130" fmla="*/ 216459 w 1684599"/>
                <a:gd name="connsiteY130" fmla="*/ 0 h 432917"/>
                <a:gd name="connsiteX131" fmla="*/ 1468140 w 1684599"/>
                <a:gd name="connsiteY131" fmla="*/ 0 h 432917"/>
                <a:gd name="connsiteX132" fmla="*/ 1684599 w 1684599"/>
                <a:gd name="connsiteY132" fmla="*/ 216458 h 432917"/>
                <a:gd name="connsiteX133" fmla="*/ 1468140 w 1684599"/>
                <a:gd name="connsiteY133" fmla="*/ 432917 h 432917"/>
                <a:gd name="connsiteX134" fmla="*/ 216459 w 1684599"/>
                <a:gd name="connsiteY134" fmla="*/ 432917 h 432917"/>
                <a:gd name="connsiteX135" fmla="*/ 0 w 1684599"/>
                <a:gd name="connsiteY135" fmla="*/ 216458 h 432917"/>
                <a:gd name="connsiteX136" fmla="*/ 216459 w 1684599"/>
                <a:gd name="connsiteY136" fmla="*/ 0 h 432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1684599" h="432917">
                  <a:moveTo>
                    <a:pt x="1270457" y="318010"/>
                  </a:moveTo>
                  <a:lnTo>
                    <a:pt x="1282754" y="318010"/>
                  </a:lnTo>
                  <a:lnTo>
                    <a:pt x="1282754" y="328456"/>
                  </a:lnTo>
                  <a:lnTo>
                    <a:pt x="1270457" y="328456"/>
                  </a:lnTo>
                  <a:close/>
                  <a:moveTo>
                    <a:pt x="1388670" y="282441"/>
                  </a:moveTo>
                  <a:cubicBezTo>
                    <a:pt x="1383381" y="282441"/>
                    <a:pt x="1379017" y="284027"/>
                    <a:pt x="1375712" y="287069"/>
                  </a:cubicBezTo>
                  <a:cubicBezTo>
                    <a:pt x="1372406" y="290242"/>
                    <a:pt x="1370819" y="294870"/>
                    <a:pt x="1370819" y="301217"/>
                  </a:cubicBezTo>
                  <a:cubicBezTo>
                    <a:pt x="1370819" y="307432"/>
                    <a:pt x="1372538" y="312060"/>
                    <a:pt x="1375844" y="315234"/>
                  </a:cubicBezTo>
                  <a:cubicBezTo>
                    <a:pt x="1379150" y="318407"/>
                    <a:pt x="1383513" y="319994"/>
                    <a:pt x="1388670" y="319994"/>
                  </a:cubicBezTo>
                  <a:cubicBezTo>
                    <a:pt x="1393827" y="319994"/>
                    <a:pt x="1398058" y="318407"/>
                    <a:pt x="1401364" y="315234"/>
                  </a:cubicBezTo>
                  <a:cubicBezTo>
                    <a:pt x="1404670" y="312060"/>
                    <a:pt x="1406389" y="307300"/>
                    <a:pt x="1406389" y="300953"/>
                  </a:cubicBezTo>
                  <a:cubicBezTo>
                    <a:pt x="1406389" y="294738"/>
                    <a:pt x="1404802" y="289978"/>
                    <a:pt x="1401496" y="286937"/>
                  </a:cubicBezTo>
                  <a:cubicBezTo>
                    <a:pt x="1398191" y="283895"/>
                    <a:pt x="1393959" y="282441"/>
                    <a:pt x="1388670" y="282441"/>
                  </a:cubicBezTo>
                  <a:close/>
                  <a:moveTo>
                    <a:pt x="1425033" y="273846"/>
                  </a:moveTo>
                  <a:lnTo>
                    <a:pt x="1444339" y="273846"/>
                  </a:lnTo>
                  <a:lnTo>
                    <a:pt x="1455975" y="311134"/>
                  </a:lnTo>
                  <a:lnTo>
                    <a:pt x="1467479" y="273846"/>
                  </a:lnTo>
                  <a:lnTo>
                    <a:pt x="1486916" y="273846"/>
                  </a:lnTo>
                  <a:lnTo>
                    <a:pt x="1486916" y="328456"/>
                  </a:lnTo>
                  <a:lnTo>
                    <a:pt x="1474883" y="328456"/>
                  </a:lnTo>
                  <a:lnTo>
                    <a:pt x="1474883" y="285482"/>
                  </a:lnTo>
                  <a:lnTo>
                    <a:pt x="1462190" y="328456"/>
                  </a:lnTo>
                  <a:lnTo>
                    <a:pt x="1449760" y="328456"/>
                  </a:lnTo>
                  <a:lnTo>
                    <a:pt x="1437066" y="285482"/>
                  </a:lnTo>
                  <a:lnTo>
                    <a:pt x="1437066" y="328456"/>
                  </a:lnTo>
                  <a:lnTo>
                    <a:pt x="1425033" y="328456"/>
                  </a:lnTo>
                  <a:close/>
                  <a:moveTo>
                    <a:pt x="1388538" y="272920"/>
                  </a:moveTo>
                  <a:cubicBezTo>
                    <a:pt x="1397926" y="272920"/>
                    <a:pt x="1405595" y="275433"/>
                    <a:pt x="1411149" y="280457"/>
                  </a:cubicBezTo>
                  <a:cubicBezTo>
                    <a:pt x="1416835" y="285482"/>
                    <a:pt x="1419612" y="292358"/>
                    <a:pt x="1419612" y="301217"/>
                  </a:cubicBezTo>
                  <a:cubicBezTo>
                    <a:pt x="1419612" y="310077"/>
                    <a:pt x="1416835" y="316953"/>
                    <a:pt x="1411149" y="321845"/>
                  </a:cubicBezTo>
                  <a:cubicBezTo>
                    <a:pt x="1405463" y="326870"/>
                    <a:pt x="1398058" y="329250"/>
                    <a:pt x="1388538" y="329250"/>
                  </a:cubicBezTo>
                  <a:cubicBezTo>
                    <a:pt x="1379017" y="329250"/>
                    <a:pt x="1371480" y="326738"/>
                    <a:pt x="1365795" y="321845"/>
                  </a:cubicBezTo>
                  <a:cubicBezTo>
                    <a:pt x="1360109" y="316953"/>
                    <a:pt x="1357332" y="310077"/>
                    <a:pt x="1357332" y="301350"/>
                  </a:cubicBezTo>
                  <a:cubicBezTo>
                    <a:pt x="1357332" y="295796"/>
                    <a:pt x="1358257" y="291168"/>
                    <a:pt x="1360241" y="287333"/>
                  </a:cubicBezTo>
                  <a:cubicBezTo>
                    <a:pt x="1361695" y="284556"/>
                    <a:pt x="1363679" y="282044"/>
                    <a:pt x="1366191" y="279796"/>
                  </a:cubicBezTo>
                  <a:cubicBezTo>
                    <a:pt x="1368703" y="277548"/>
                    <a:pt x="1371480" y="275962"/>
                    <a:pt x="1374522" y="274904"/>
                  </a:cubicBezTo>
                  <a:cubicBezTo>
                    <a:pt x="1378621" y="273714"/>
                    <a:pt x="1383249" y="272920"/>
                    <a:pt x="1388538" y="272920"/>
                  </a:cubicBezTo>
                  <a:close/>
                  <a:moveTo>
                    <a:pt x="1322688" y="272920"/>
                  </a:moveTo>
                  <a:cubicBezTo>
                    <a:pt x="1330489" y="272920"/>
                    <a:pt x="1336836" y="274904"/>
                    <a:pt x="1341729" y="278871"/>
                  </a:cubicBezTo>
                  <a:cubicBezTo>
                    <a:pt x="1344638" y="281251"/>
                    <a:pt x="1346886" y="284556"/>
                    <a:pt x="1348340" y="288920"/>
                  </a:cubicBezTo>
                  <a:lnTo>
                    <a:pt x="1335514" y="291565"/>
                  </a:lnTo>
                  <a:cubicBezTo>
                    <a:pt x="1334721" y="288788"/>
                    <a:pt x="1333134" y="286540"/>
                    <a:pt x="1330754" y="284821"/>
                  </a:cubicBezTo>
                  <a:cubicBezTo>
                    <a:pt x="1328374" y="283234"/>
                    <a:pt x="1325465" y="282309"/>
                    <a:pt x="1322027" y="282309"/>
                  </a:cubicBezTo>
                  <a:cubicBezTo>
                    <a:pt x="1317266" y="282309"/>
                    <a:pt x="1313432" y="283763"/>
                    <a:pt x="1310523" y="286672"/>
                  </a:cubicBezTo>
                  <a:cubicBezTo>
                    <a:pt x="1307614" y="289581"/>
                    <a:pt x="1306027" y="294341"/>
                    <a:pt x="1306027" y="300821"/>
                  </a:cubicBezTo>
                  <a:cubicBezTo>
                    <a:pt x="1306027" y="307697"/>
                    <a:pt x="1307481" y="312589"/>
                    <a:pt x="1310390" y="315630"/>
                  </a:cubicBezTo>
                  <a:cubicBezTo>
                    <a:pt x="1313299" y="318539"/>
                    <a:pt x="1317134" y="319994"/>
                    <a:pt x="1321762" y="319994"/>
                  </a:cubicBezTo>
                  <a:cubicBezTo>
                    <a:pt x="1325200" y="319994"/>
                    <a:pt x="1328109" y="319068"/>
                    <a:pt x="1330622" y="317217"/>
                  </a:cubicBezTo>
                  <a:cubicBezTo>
                    <a:pt x="1333134" y="315366"/>
                    <a:pt x="1334853" y="312457"/>
                    <a:pt x="1335911" y="308490"/>
                  </a:cubicBezTo>
                  <a:lnTo>
                    <a:pt x="1348472" y="311928"/>
                  </a:lnTo>
                  <a:cubicBezTo>
                    <a:pt x="1346489" y="317878"/>
                    <a:pt x="1343316" y="322374"/>
                    <a:pt x="1338820" y="325151"/>
                  </a:cubicBezTo>
                  <a:cubicBezTo>
                    <a:pt x="1334324" y="328060"/>
                    <a:pt x="1328638" y="329514"/>
                    <a:pt x="1321762" y="329514"/>
                  </a:cubicBezTo>
                  <a:cubicBezTo>
                    <a:pt x="1313299" y="329514"/>
                    <a:pt x="1306291" y="327002"/>
                    <a:pt x="1300738" y="322109"/>
                  </a:cubicBezTo>
                  <a:cubicBezTo>
                    <a:pt x="1295316" y="317217"/>
                    <a:pt x="1292540" y="310341"/>
                    <a:pt x="1292540" y="301746"/>
                  </a:cubicBezTo>
                  <a:cubicBezTo>
                    <a:pt x="1292540" y="292622"/>
                    <a:pt x="1295316" y="285614"/>
                    <a:pt x="1300738" y="280590"/>
                  </a:cubicBezTo>
                  <a:cubicBezTo>
                    <a:pt x="1306159" y="275565"/>
                    <a:pt x="1313696" y="272920"/>
                    <a:pt x="1322688" y="272920"/>
                  </a:cubicBezTo>
                  <a:close/>
                  <a:moveTo>
                    <a:pt x="1016180" y="134080"/>
                  </a:moveTo>
                  <a:lnTo>
                    <a:pt x="1016180" y="200723"/>
                  </a:lnTo>
                  <a:lnTo>
                    <a:pt x="1039055" y="200723"/>
                  </a:lnTo>
                  <a:cubicBezTo>
                    <a:pt x="1055584" y="200723"/>
                    <a:pt x="1066559" y="199533"/>
                    <a:pt x="1072113" y="197021"/>
                  </a:cubicBezTo>
                  <a:cubicBezTo>
                    <a:pt x="1077666" y="194508"/>
                    <a:pt x="1082030" y="190674"/>
                    <a:pt x="1085203" y="185517"/>
                  </a:cubicBezTo>
                  <a:cubicBezTo>
                    <a:pt x="1088377" y="180228"/>
                    <a:pt x="1089964" y="174145"/>
                    <a:pt x="1089964" y="167269"/>
                  </a:cubicBezTo>
                  <a:cubicBezTo>
                    <a:pt x="1089964" y="158674"/>
                    <a:pt x="1087716" y="151666"/>
                    <a:pt x="1083352" y="146113"/>
                  </a:cubicBezTo>
                  <a:cubicBezTo>
                    <a:pt x="1078856" y="140559"/>
                    <a:pt x="1073303" y="137121"/>
                    <a:pt x="1066559" y="135667"/>
                  </a:cubicBezTo>
                  <a:cubicBezTo>
                    <a:pt x="1061534" y="134609"/>
                    <a:pt x="1051485" y="134080"/>
                    <a:pt x="1036411" y="134080"/>
                  </a:cubicBezTo>
                  <a:close/>
                  <a:moveTo>
                    <a:pt x="822993" y="134080"/>
                  </a:moveTo>
                  <a:lnTo>
                    <a:pt x="822993" y="200723"/>
                  </a:lnTo>
                  <a:lnTo>
                    <a:pt x="845869" y="200723"/>
                  </a:lnTo>
                  <a:cubicBezTo>
                    <a:pt x="862398" y="200723"/>
                    <a:pt x="873373" y="199533"/>
                    <a:pt x="878926" y="197021"/>
                  </a:cubicBezTo>
                  <a:cubicBezTo>
                    <a:pt x="884480" y="194508"/>
                    <a:pt x="888843" y="190674"/>
                    <a:pt x="892017" y="185517"/>
                  </a:cubicBezTo>
                  <a:cubicBezTo>
                    <a:pt x="895190" y="180228"/>
                    <a:pt x="896777" y="174145"/>
                    <a:pt x="896777" y="167269"/>
                  </a:cubicBezTo>
                  <a:cubicBezTo>
                    <a:pt x="896777" y="158674"/>
                    <a:pt x="894529" y="151666"/>
                    <a:pt x="890166" y="146113"/>
                  </a:cubicBezTo>
                  <a:cubicBezTo>
                    <a:pt x="885670" y="140559"/>
                    <a:pt x="880116" y="137121"/>
                    <a:pt x="873373" y="135667"/>
                  </a:cubicBezTo>
                  <a:cubicBezTo>
                    <a:pt x="868348" y="134609"/>
                    <a:pt x="858298" y="134080"/>
                    <a:pt x="843224" y="134080"/>
                  </a:cubicBezTo>
                  <a:close/>
                  <a:moveTo>
                    <a:pt x="626501" y="103271"/>
                  </a:moveTo>
                  <a:lnTo>
                    <a:pt x="645278" y="103800"/>
                  </a:lnTo>
                  <a:lnTo>
                    <a:pt x="640121" y="319994"/>
                  </a:lnTo>
                  <a:lnTo>
                    <a:pt x="743524" y="319994"/>
                  </a:lnTo>
                  <a:lnTo>
                    <a:pt x="743524" y="338902"/>
                  </a:lnTo>
                  <a:lnTo>
                    <a:pt x="620948" y="338902"/>
                  </a:lnTo>
                  <a:close/>
                  <a:moveTo>
                    <a:pt x="475496" y="103271"/>
                  </a:moveTo>
                  <a:lnTo>
                    <a:pt x="494272" y="103800"/>
                  </a:lnTo>
                  <a:lnTo>
                    <a:pt x="489644" y="319994"/>
                  </a:lnTo>
                  <a:lnTo>
                    <a:pt x="583527" y="319994"/>
                  </a:lnTo>
                  <a:lnTo>
                    <a:pt x="583527" y="338902"/>
                  </a:lnTo>
                  <a:lnTo>
                    <a:pt x="470339" y="338902"/>
                  </a:lnTo>
                  <a:close/>
                  <a:moveTo>
                    <a:pt x="340754" y="103271"/>
                  </a:moveTo>
                  <a:lnTo>
                    <a:pt x="441645" y="332422"/>
                  </a:lnTo>
                  <a:lnTo>
                    <a:pt x="424191" y="338902"/>
                  </a:lnTo>
                  <a:lnTo>
                    <a:pt x="341019" y="150226"/>
                  </a:lnTo>
                  <a:lnTo>
                    <a:pt x="262871" y="334133"/>
                  </a:lnTo>
                  <a:lnTo>
                    <a:pt x="245285" y="327653"/>
                  </a:lnTo>
                  <a:close/>
                  <a:moveTo>
                    <a:pt x="1152640" y="94147"/>
                  </a:moveTo>
                  <a:lnTo>
                    <a:pt x="1317530" y="94147"/>
                  </a:lnTo>
                  <a:lnTo>
                    <a:pt x="1317530" y="133948"/>
                  </a:lnTo>
                  <a:lnTo>
                    <a:pt x="1256176" y="133948"/>
                  </a:lnTo>
                  <a:lnTo>
                    <a:pt x="1256176" y="329514"/>
                  </a:lnTo>
                  <a:lnTo>
                    <a:pt x="1214259" y="329514"/>
                  </a:lnTo>
                  <a:lnTo>
                    <a:pt x="1214259" y="133948"/>
                  </a:lnTo>
                  <a:lnTo>
                    <a:pt x="1152640" y="133948"/>
                  </a:lnTo>
                  <a:close/>
                  <a:moveTo>
                    <a:pt x="974396" y="94147"/>
                  </a:moveTo>
                  <a:lnTo>
                    <a:pt x="1041568" y="94147"/>
                  </a:lnTo>
                  <a:cubicBezTo>
                    <a:pt x="1067088" y="94147"/>
                    <a:pt x="1083617" y="95337"/>
                    <a:pt x="1091418" y="97717"/>
                  </a:cubicBezTo>
                  <a:cubicBezTo>
                    <a:pt x="1103319" y="101287"/>
                    <a:pt x="1113236" y="108956"/>
                    <a:pt x="1121302" y="120725"/>
                  </a:cubicBezTo>
                  <a:cubicBezTo>
                    <a:pt x="1129368" y="132493"/>
                    <a:pt x="1133335" y="147832"/>
                    <a:pt x="1133335" y="166608"/>
                  </a:cubicBezTo>
                  <a:cubicBezTo>
                    <a:pt x="1133335" y="181021"/>
                    <a:pt x="1131087" y="193186"/>
                    <a:pt x="1126459" y="203103"/>
                  </a:cubicBezTo>
                  <a:cubicBezTo>
                    <a:pt x="1121831" y="212888"/>
                    <a:pt x="1116013" y="220690"/>
                    <a:pt x="1108872" y="226243"/>
                  </a:cubicBezTo>
                  <a:cubicBezTo>
                    <a:pt x="1101732" y="231797"/>
                    <a:pt x="1094460" y="235631"/>
                    <a:pt x="1087187" y="237350"/>
                  </a:cubicBezTo>
                  <a:cubicBezTo>
                    <a:pt x="1077137" y="239598"/>
                    <a:pt x="1062725" y="240656"/>
                    <a:pt x="1043684" y="240656"/>
                  </a:cubicBezTo>
                  <a:lnTo>
                    <a:pt x="1016312" y="240656"/>
                  </a:lnTo>
                  <a:lnTo>
                    <a:pt x="1016312" y="329382"/>
                  </a:lnTo>
                  <a:lnTo>
                    <a:pt x="974396" y="329382"/>
                  </a:lnTo>
                  <a:close/>
                  <a:moveTo>
                    <a:pt x="781077" y="94147"/>
                  </a:moveTo>
                  <a:lnTo>
                    <a:pt x="848249" y="94147"/>
                  </a:lnTo>
                  <a:cubicBezTo>
                    <a:pt x="873769" y="94147"/>
                    <a:pt x="890298" y="95337"/>
                    <a:pt x="898099" y="97717"/>
                  </a:cubicBezTo>
                  <a:cubicBezTo>
                    <a:pt x="910000" y="101287"/>
                    <a:pt x="919917" y="108956"/>
                    <a:pt x="927983" y="120725"/>
                  </a:cubicBezTo>
                  <a:cubicBezTo>
                    <a:pt x="936049" y="132493"/>
                    <a:pt x="940016" y="147832"/>
                    <a:pt x="940016" y="166608"/>
                  </a:cubicBezTo>
                  <a:cubicBezTo>
                    <a:pt x="940016" y="181021"/>
                    <a:pt x="937768" y="193186"/>
                    <a:pt x="933140" y="203103"/>
                  </a:cubicBezTo>
                  <a:cubicBezTo>
                    <a:pt x="928512" y="212888"/>
                    <a:pt x="922694" y="220690"/>
                    <a:pt x="915554" y="226243"/>
                  </a:cubicBezTo>
                  <a:cubicBezTo>
                    <a:pt x="908413" y="231797"/>
                    <a:pt x="901141" y="235631"/>
                    <a:pt x="893868" y="237350"/>
                  </a:cubicBezTo>
                  <a:cubicBezTo>
                    <a:pt x="883819" y="239598"/>
                    <a:pt x="869406" y="240656"/>
                    <a:pt x="850365" y="240656"/>
                  </a:cubicBezTo>
                  <a:lnTo>
                    <a:pt x="822993" y="240656"/>
                  </a:lnTo>
                  <a:lnTo>
                    <a:pt x="822993" y="329382"/>
                  </a:lnTo>
                  <a:lnTo>
                    <a:pt x="781077" y="329382"/>
                  </a:lnTo>
                  <a:close/>
                  <a:moveTo>
                    <a:pt x="216459" y="18776"/>
                  </a:moveTo>
                  <a:cubicBezTo>
                    <a:pt x="107502" y="18776"/>
                    <a:pt x="18776" y="107502"/>
                    <a:pt x="18776" y="216458"/>
                  </a:cubicBezTo>
                  <a:cubicBezTo>
                    <a:pt x="18776" y="325415"/>
                    <a:pt x="107370" y="414141"/>
                    <a:pt x="216459" y="414141"/>
                  </a:cubicBezTo>
                  <a:lnTo>
                    <a:pt x="1468140" y="414141"/>
                  </a:lnTo>
                  <a:cubicBezTo>
                    <a:pt x="1577097" y="414141"/>
                    <a:pt x="1665823" y="325415"/>
                    <a:pt x="1665823" y="216458"/>
                  </a:cubicBezTo>
                  <a:cubicBezTo>
                    <a:pt x="1665823" y="107502"/>
                    <a:pt x="1577229" y="18776"/>
                    <a:pt x="1468140" y="18776"/>
                  </a:cubicBezTo>
                  <a:close/>
                  <a:moveTo>
                    <a:pt x="216459" y="0"/>
                  </a:moveTo>
                  <a:lnTo>
                    <a:pt x="1468140" y="0"/>
                  </a:lnTo>
                  <a:cubicBezTo>
                    <a:pt x="1587543" y="0"/>
                    <a:pt x="1684599" y="97056"/>
                    <a:pt x="1684599" y="216458"/>
                  </a:cubicBezTo>
                  <a:cubicBezTo>
                    <a:pt x="1684599" y="335861"/>
                    <a:pt x="1587543" y="432917"/>
                    <a:pt x="1468140" y="432917"/>
                  </a:cubicBezTo>
                  <a:lnTo>
                    <a:pt x="216459" y="432917"/>
                  </a:lnTo>
                  <a:cubicBezTo>
                    <a:pt x="97056" y="432917"/>
                    <a:pt x="0" y="335861"/>
                    <a:pt x="0" y="216458"/>
                  </a:cubicBezTo>
                  <a:cubicBezTo>
                    <a:pt x="0" y="97056"/>
                    <a:pt x="97056" y="0"/>
                    <a:pt x="216459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6" name="Round Same Side Corner Rectangle 2">
            <a:extLst>
              <a:ext uri="{FF2B5EF4-FFF2-40B4-BE49-F238E27FC236}">
                <a16:creationId xmlns:a16="http://schemas.microsoft.com/office/drawing/2014/main" id="{E0D3CB81-178F-4F21-9F94-DBCB2CAE9CD8}"/>
              </a:ext>
            </a:extLst>
          </p:cNvPr>
          <p:cNvSpPr/>
          <p:nvPr/>
        </p:nvSpPr>
        <p:spPr>
          <a:xfrm rot="5400000">
            <a:off x="8316170" y="3096084"/>
            <a:ext cx="720000" cy="5157464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7" name="Group 4">
            <a:extLst>
              <a:ext uri="{FF2B5EF4-FFF2-40B4-BE49-F238E27FC236}">
                <a16:creationId xmlns:a16="http://schemas.microsoft.com/office/drawing/2014/main" id="{5E6A74B2-83B5-491B-8723-209EAEF49D18}"/>
              </a:ext>
            </a:extLst>
          </p:cNvPr>
          <p:cNvGrpSpPr/>
          <p:nvPr/>
        </p:nvGrpSpPr>
        <p:grpSpPr>
          <a:xfrm>
            <a:off x="4063438" y="1952396"/>
            <a:ext cx="4068000" cy="4068000"/>
            <a:chOff x="2514579" y="1730962"/>
            <a:chExt cx="4068000" cy="4068000"/>
          </a:xfrm>
        </p:grpSpPr>
        <p:sp>
          <p:nvSpPr>
            <p:cNvPr id="48" name="Oval 5">
              <a:extLst>
                <a:ext uri="{FF2B5EF4-FFF2-40B4-BE49-F238E27FC236}">
                  <a16:creationId xmlns:a16="http://schemas.microsoft.com/office/drawing/2014/main" id="{53674C06-2E62-4C7F-BEE8-5979512A9535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9" name="Pie 5">
              <a:extLst>
                <a:ext uri="{FF2B5EF4-FFF2-40B4-BE49-F238E27FC236}">
                  <a16:creationId xmlns:a16="http://schemas.microsoft.com/office/drawing/2014/main" id="{FD169060-2971-476D-BA94-9570488F8DB8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0839137"/>
                <a:gd name="adj2" fmla="val 54131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50" name="Round Same Side Corner Rectangle 6">
            <a:extLst>
              <a:ext uri="{FF2B5EF4-FFF2-40B4-BE49-F238E27FC236}">
                <a16:creationId xmlns:a16="http://schemas.microsoft.com/office/drawing/2014/main" id="{0BCE41C0-5ECE-44F5-B619-89E52D1949A1}"/>
              </a:ext>
            </a:extLst>
          </p:cNvPr>
          <p:cNvSpPr/>
          <p:nvPr/>
        </p:nvSpPr>
        <p:spPr>
          <a:xfrm rot="16200000">
            <a:off x="3630245" y="567458"/>
            <a:ext cx="720000" cy="421200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1" name="Group 8">
            <a:extLst>
              <a:ext uri="{FF2B5EF4-FFF2-40B4-BE49-F238E27FC236}">
                <a16:creationId xmlns:a16="http://schemas.microsoft.com/office/drawing/2014/main" id="{2640605B-D2C9-47E2-9527-C90ACDFC62A2}"/>
              </a:ext>
            </a:extLst>
          </p:cNvPr>
          <p:cNvGrpSpPr/>
          <p:nvPr/>
        </p:nvGrpSpPr>
        <p:grpSpPr>
          <a:xfrm>
            <a:off x="4423438" y="2312396"/>
            <a:ext cx="3348000" cy="3348000"/>
            <a:chOff x="2514579" y="1730962"/>
            <a:chExt cx="4068000" cy="4068000"/>
          </a:xfrm>
        </p:grpSpPr>
        <p:sp>
          <p:nvSpPr>
            <p:cNvPr id="52" name="Oval 9">
              <a:extLst>
                <a:ext uri="{FF2B5EF4-FFF2-40B4-BE49-F238E27FC236}">
                  <a16:creationId xmlns:a16="http://schemas.microsoft.com/office/drawing/2014/main" id="{3144DFAE-04E7-443C-9322-D9FCA8799624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3" name="Pie 9">
              <a:extLst>
                <a:ext uri="{FF2B5EF4-FFF2-40B4-BE49-F238E27FC236}">
                  <a16:creationId xmlns:a16="http://schemas.microsoft.com/office/drawing/2014/main" id="{B8377BE0-E55B-445B-9063-8622D6F0DAC1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0816333"/>
                <a:gd name="adj2" fmla="val 1625867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54" name="Round Same Side Corner Rectangle 10">
            <a:extLst>
              <a:ext uri="{FF2B5EF4-FFF2-40B4-BE49-F238E27FC236}">
                <a16:creationId xmlns:a16="http://schemas.microsoft.com/office/drawing/2014/main" id="{CCFE62F0-E711-46C4-A6CB-16F5B6CF0DEB}"/>
              </a:ext>
            </a:extLst>
          </p:cNvPr>
          <p:cNvSpPr/>
          <p:nvPr/>
        </p:nvSpPr>
        <p:spPr>
          <a:xfrm rot="16200000">
            <a:off x="3159173" y="2369806"/>
            <a:ext cx="720000" cy="514800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5" name="Group 12">
            <a:extLst>
              <a:ext uri="{FF2B5EF4-FFF2-40B4-BE49-F238E27FC236}">
                <a16:creationId xmlns:a16="http://schemas.microsoft.com/office/drawing/2014/main" id="{661C3BF1-2288-487B-9D1B-E82C6444BA28}"/>
              </a:ext>
            </a:extLst>
          </p:cNvPr>
          <p:cNvGrpSpPr/>
          <p:nvPr/>
        </p:nvGrpSpPr>
        <p:grpSpPr>
          <a:xfrm>
            <a:off x="4783438" y="2672396"/>
            <a:ext cx="2628000" cy="2628000"/>
            <a:chOff x="2514579" y="1730962"/>
            <a:chExt cx="4068000" cy="4068000"/>
          </a:xfrm>
        </p:grpSpPr>
        <p:sp>
          <p:nvSpPr>
            <p:cNvPr id="56" name="Oval 13">
              <a:extLst>
                <a:ext uri="{FF2B5EF4-FFF2-40B4-BE49-F238E27FC236}">
                  <a16:creationId xmlns:a16="http://schemas.microsoft.com/office/drawing/2014/main" id="{36B18130-D1C9-4DF3-84AD-C8796239E427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7" name="Pie 13">
              <a:extLst>
                <a:ext uri="{FF2B5EF4-FFF2-40B4-BE49-F238E27FC236}">
                  <a16:creationId xmlns:a16="http://schemas.microsoft.com/office/drawing/2014/main" id="{31DDC8A7-B506-451F-86E9-7BA38E85F5CF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0825139"/>
                <a:gd name="adj2" fmla="val 609501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58" name="Round Same Side Corner Rectangle 14">
            <a:extLst>
              <a:ext uri="{FF2B5EF4-FFF2-40B4-BE49-F238E27FC236}">
                <a16:creationId xmlns:a16="http://schemas.microsoft.com/office/drawing/2014/main" id="{CEBF7348-3C0E-40E4-90B1-A69F17218DD6}"/>
              </a:ext>
            </a:extLst>
          </p:cNvPr>
          <p:cNvSpPr/>
          <p:nvPr/>
        </p:nvSpPr>
        <p:spPr>
          <a:xfrm rot="5400000">
            <a:off x="7742524" y="1387493"/>
            <a:ext cx="720000" cy="399600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9" name="Group 16">
            <a:extLst>
              <a:ext uri="{FF2B5EF4-FFF2-40B4-BE49-F238E27FC236}">
                <a16:creationId xmlns:a16="http://schemas.microsoft.com/office/drawing/2014/main" id="{22E99334-EF72-4DBF-980E-7E4EF460DE10}"/>
              </a:ext>
            </a:extLst>
          </p:cNvPr>
          <p:cNvGrpSpPr/>
          <p:nvPr/>
        </p:nvGrpSpPr>
        <p:grpSpPr>
          <a:xfrm>
            <a:off x="5143438" y="3032396"/>
            <a:ext cx="1908000" cy="1908000"/>
            <a:chOff x="2514579" y="1730962"/>
            <a:chExt cx="4068000" cy="4068000"/>
          </a:xfrm>
        </p:grpSpPr>
        <p:sp>
          <p:nvSpPr>
            <p:cNvPr id="60" name="Oval 17">
              <a:extLst>
                <a:ext uri="{FF2B5EF4-FFF2-40B4-BE49-F238E27FC236}">
                  <a16:creationId xmlns:a16="http://schemas.microsoft.com/office/drawing/2014/main" id="{B638B47E-89C4-4988-87F6-14685939BEAF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1" name="Pie 17">
              <a:extLst>
                <a:ext uri="{FF2B5EF4-FFF2-40B4-BE49-F238E27FC236}">
                  <a16:creationId xmlns:a16="http://schemas.microsoft.com/office/drawing/2014/main" id="{93B99E8E-A9ED-4801-8788-4A8B462D3732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0858751"/>
                <a:gd name="adj2" fmla="val 2078716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2" name="Group 19">
            <a:extLst>
              <a:ext uri="{FF2B5EF4-FFF2-40B4-BE49-F238E27FC236}">
                <a16:creationId xmlns:a16="http://schemas.microsoft.com/office/drawing/2014/main" id="{2FA9E763-0009-4A1F-B78C-9708F188F24C}"/>
              </a:ext>
            </a:extLst>
          </p:cNvPr>
          <p:cNvGrpSpPr/>
          <p:nvPr/>
        </p:nvGrpSpPr>
        <p:grpSpPr>
          <a:xfrm>
            <a:off x="5503438" y="3392396"/>
            <a:ext cx="1188000" cy="1188000"/>
            <a:chOff x="3861825" y="3078865"/>
            <a:chExt cx="1188000" cy="1188000"/>
          </a:xfrm>
        </p:grpSpPr>
        <p:sp>
          <p:nvSpPr>
            <p:cNvPr id="63" name="Oval 20">
              <a:extLst>
                <a:ext uri="{FF2B5EF4-FFF2-40B4-BE49-F238E27FC236}">
                  <a16:creationId xmlns:a16="http://schemas.microsoft.com/office/drawing/2014/main" id="{08237FA0-577F-4E12-B56B-D5CAF36722D3}"/>
                </a:ext>
              </a:extLst>
            </p:cNvPr>
            <p:cNvSpPr/>
            <p:nvPr/>
          </p:nvSpPr>
          <p:spPr>
            <a:xfrm>
              <a:off x="3861825" y="3078865"/>
              <a:ext cx="1188000" cy="118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4" name="Oval 21">
              <a:extLst>
                <a:ext uri="{FF2B5EF4-FFF2-40B4-BE49-F238E27FC236}">
                  <a16:creationId xmlns:a16="http://schemas.microsoft.com/office/drawing/2014/main" id="{AD8CC1BA-A215-43D1-B9ED-5FB27981AD81}"/>
                </a:ext>
              </a:extLst>
            </p:cNvPr>
            <p:cNvSpPr/>
            <p:nvPr/>
          </p:nvSpPr>
          <p:spPr>
            <a:xfrm>
              <a:off x="3951825" y="3168865"/>
              <a:ext cx="1008000" cy="100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65" name="Oval 22">
            <a:extLst>
              <a:ext uri="{FF2B5EF4-FFF2-40B4-BE49-F238E27FC236}">
                <a16:creationId xmlns:a16="http://schemas.microsoft.com/office/drawing/2014/main" id="{FF9D073C-2580-4CE9-84EE-E0A4E6C77326}"/>
              </a:ext>
            </a:extLst>
          </p:cNvPr>
          <p:cNvSpPr/>
          <p:nvPr/>
        </p:nvSpPr>
        <p:spPr>
          <a:xfrm>
            <a:off x="9415738" y="3068915"/>
            <a:ext cx="633158" cy="63315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Oval 23">
            <a:extLst>
              <a:ext uri="{FF2B5EF4-FFF2-40B4-BE49-F238E27FC236}">
                <a16:creationId xmlns:a16="http://schemas.microsoft.com/office/drawing/2014/main" id="{CB0305AC-5A03-4BE6-98E1-4BE51D704BAF}"/>
              </a:ext>
            </a:extLst>
          </p:cNvPr>
          <p:cNvSpPr/>
          <p:nvPr/>
        </p:nvSpPr>
        <p:spPr>
          <a:xfrm>
            <a:off x="1002670" y="4627227"/>
            <a:ext cx="633158" cy="63315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7" name="Oval 24">
            <a:extLst>
              <a:ext uri="{FF2B5EF4-FFF2-40B4-BE49-F238E27FC236}">
                <a16:creationId xmlns:a16="http://schemas.microsoft.com/office/drawing/2014/main" id="{3BC1AA30-24FD-45F6-8A80-03C485A9BEB6}"/>
              </a:ext>
            </a:extLst>
          </p:cNvPr>
          <p:cNvSpPr/>
          <p:nvPr/>
        </p:nvSpPr>
        <p:spPr>
          <a:xfrm>
            <a:off x="10579982" y="5358237"/>
            <a:ext cx="633158" cy="63315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8" name="Oval 25">
            <a:extLst>
              <a:ext uri="{FF2B5EF4-FFF2-40B4-BE49-F238E27FC236}">
                <a16:creationId xmlns:a16="http://schemas.microsoft.com/office/drawing/2014/main" id="{2BD8E006-FE1C-4F18-9A4D-8BEC92C2C63E}"/>
              </a:ext>
            </a:extLst>
          </p:cNvPr>
          <p:cNvSpPr/>
          <p:nvPr/>
        </p:nvSpPr>
        <p:spPr>
          <a:xfrm>
            <a:off x="1936220" y="2356879"/>
            <a:ext cx="633158" cy="63315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9" name="Group 26">
            <a:extLst>
              <a:ext uri="{FF2B5EF4-FFF2-40B4-BE49-F238E27FC236}">
                <a16:creationId xmlns:a16="http://schemas.microsoft.com/office/drawing/2014/main" id="{2891DCC7-0F85-40E8-968A-9489CAC11034}"/>
              </a:ext>
            </a:extLst>
          </p:cNvPr>
          <p:cNvGrpSpPr/>
          <p:nvPr/>
        </p:nvGrpSpPr>
        <p:grpSpPr>
          <a:xfrm>
            <a:off x="1735341" y="4597553"/>
            <a:ext cx="3175077" cy="692510"/>
            <a:chOff x="2200565" y="4270877"/>
            <a:chExt cx="2800859" cy="69251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DC863468-164F-4E85-90B2-4D7949F2675D}"/>
                </a:ext>
              </a:extLst>
            </p:cNvPr>
            <p:cNvSpPr txBox="1"/>
            <p:nvPr/>
          </p:nvSpPr>
          <p:spPr>
            <a:xfrm>
              <a:off x="2219402" y="4501722"/>
              <a:ext cx="27605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A7E7C7EB-EC6E-4FD0-B5FB-9ABE9848E8A0}"/>
                </a:ext>
              </a:extLst>
            </p:cNvPr>
            <p:cNvSpPr txBox="1"/>
            <p:nvPr/>
          </p:nvSpPr>
          <p:spPr>
            <a:xfrm>
              <a:off x="2200565" y="4270877"/>
              <a:ext cx="28008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29">
            <a:extLst>
              <a:ext uri="{FF2B5EF4-FFF2-40B4-BE49-F238E27FC236}">
                <a16:creationId xmlns:a16="http://schemas.microsoft.com/office/drawing/2014/main" id="{7F8D0804-E6D7-43C4-982C-22AEB553F07F}"/>
              </a:ext>
            </a:extLst>
          </p:cNvPr>
          <p:cNvGrpSpPr/>
          <p:nvPr/>
        </p:nvGrpSpPr>
        <p:grpSpPr>
          <a:xfrm>
            <a:off x="7315201" y="5328564"/>
            <a:ext cx="3171512" cy="692510"/>
            <a:chOff x="2200565" y="4270877"/>
            <a:chExt cx="2800859" cy="692510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87A201F1-909D-484A-A287-9CF7EFD3C058}"/>
                </a:ext>
              </a:extLst>
            </p:cNvPr>
            <p:cNvSpPr txBox="1"/>
            <p:nvPr/>
          </p:nvSpPr>
          <p:spPr>
            <a:xfrm>
              <a:off x="2219402" y="4501722"/>
              <a:ext cx="27605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B67A5F43-1417-4676-9211-6108885ABC69}"/>
                </a:ext>
              </a:extLst>
            </p:cNvPr>
            <p:cNvSpPr txBox="1"/>
            <p:nvPr/>
          </p:nvSpPr>
          <p:spPr>
            <a:xfrm>
              <a:off x="2200565" y="4270877"/>
              <a:ext cx="28008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32">
            <a:extLst>
              <a:ext uri="{FF2B5EF4-FFF2-40B4-BE49-F238E27FC236}">
                <a16:creationId xmlns:a16="http://schemas.microsoft.com/office/drawing/2014/main" id="{924D7EE4-D9BF-4633-9F1D-1A8920F2BA31}"/>
              </a:ext>
            </a:extLst>
          </p:cNvPr>
          <p:cNvGrpSpPr/>
          <p:nvPr/>
        </p:nvGrpSpPr>
        <p:grpSpPr>
          <a:xfrm>
            <a:off x="7520946" y="3039241"/>
            <a:ext cx="1797513" cy="692510"/>
            <a:chOff x="2200565" y="4270877"/>
            <a:chExt cx="2800859" cy="692510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B9CE71D9-5118-421D-8A0E-0CCE14E4C35B}"/>
                </a:ext>
              </a:extLst>
            </p:cNvPr>
            <p:cNvSpPr txBox="1"/>
            <p:nvPr/>
          </p:nvSpPr>
          <p:spPr>
            <a:xfrm>
              <a:off x="2219402" y="4501722"/>
              <a:ext cx="27605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B918528A-923D-4234-9962-EEFC1F3EBA5F}"/>
                </a:ext>
              </a:extLst>
            </p:cNvPr>
            <p:cNvSpPr txBox="1"/>
            <p:nvPr/>
          </p:nvSpPr>
          <p:spPr>
            <a:xfrm>
              <a:off x="2200565" y="4270877"/>
              <a:ext cx="28008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35">
            <a:extLst>
              <a:ext uri="{FF2B5EF4-FFF2-40B4-BE49-F238E27FC236}">
                <a16:creationId xmlns:a16="http://schemas.microsoft.com/office/drawing/2014/main" id="{1F154647-B4F0-4CBC-B267-E96396765DD8}"/>
              </a:ext>
            </a:extLst>
          </p:cNvPr>
          <p:cNvGrpSpPr/>
          <p:nvPr/>
        </p:nvGrpSpPr>
        <p:grpSpPr>
          <a:xfrm>
            <a:off x="2664402" y="2327205"/>
            <a:ext cx="1797513" cy="692510"/>
            <a:chOff x="2200565" y="4270877"/>
            <a:chExt cx="2800859" cy="692510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ACAEDDDB-81DD-4AA6-A22A-FA1D6B18170B}"/>
                </a:ext>
              </a:extLst>
            </p:cNvPr>
            <p:cNvSpPr txBox="1"/>
            <p:nvPr/>
          </p:nvSpPr>
          <p:spPr>
            <a:xfrm>
              <a:off x="2219402" y="4501722"/>
              <a:ext cx="27605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49749C09-D7FA-4F6B-AE39-25D3DF7216A8}"/>
                </a:ext>
              </a:extLst>
            </p:cNvPr>
            <p:cNvSpPr txBox="1"/>
            <p:nvPr/>
          </p:nvSpPr>
          <p:spPr>
            <a:xfrm>
              <a:off x="2200565" y="4270877"/>
              <a:ext cx="28008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3F2E1C8D-DF25-4201-9139-F6999D6B09AB}"/>
              </a:ext>
            </a:extLst>
          </p:cNvPr>
          <p:cNvSpPr txBox="1"/>
          <p:nvPr/>
        </p:nvSpPr>
        <p:spPr>
          <a:xfrm>
            <a:off x="4012377" y="3650509"/>
            <a:ext cx="4473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6994376-7AD1-4839-B5C1-4E5D0BD2E0E5}"/>
              </a:ext>
            </a:extLst>
          </p:cNvPr>
          <p:cNvSpPr txBox="1"/>
          <p:nvPr/>
        </p:nvSpPr>
        <p:spPr>
          <a:xfrm>
            <a:off x="4382921" y="3650509"/>
            <a:ext cx="4473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8EC4BAA-4754-4DED-BD00-AC9CF0605B23}"/>
              </a:ext>
            </a:extLst>
          </p:cNvPr>
          <p:cNvSpPr txBox="1"/>
          <p:nvPr/>
        </p:nvSpPr>
        <p:spPr>
          <a:xfrm>
            <a:off x="4753465" y="3650509"/>
            <a:ext cx="4473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F6CB5650-4ABE-4AB4-84E7-D04046DBDD5C}"/>
              </a:ext>
            </a:extLst>
          </p:cNvPr>
          <p:cNvSpPr txBox="1"/>
          <p:nvPr/>
        </p:nvSpPr>
        <p:spPr>
          <a:xfrm>
            <a:off x="5124009" y="3650509"/>
            <a:ext cx="4473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5" name="Parallelogram 30">
            <a:extLst>
              <a:ext uri="{FF2B5EF4-FFF2-40B4-BE49-F238E27FC236}">
                <a16:creationId xmlns:a16="http://schemas.microsoft.com/office/drawing/2014/main" id="{36DF708B-7268-44A5-A08C-61D70FA25FFE}"/>
              </a:ext>
            </a:extLst>
          </p:cNvPr>
          <p:cNvSpPr/>
          <p:nvPr/>
        </p:nvSpPr>
        <p:spPr>
          <a:xfrm flipH="1">
            <a:off x="10730376" y="5527695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6" name="Freeform 18">
            <a:extLst>
              <a:ext uri="{FF2B5EF4-FFF2-40B4-BE49-F238E27FC236}">
                <a16:creationId xmlns:a16="http://schemas.microsoft.com/office/drawing/2014/main" id="{C30F504F-E6DE-45C9-A3DE-027507140A81}"/>
              </a:ext>
            </a:extLst>
          </p:cNvPr>
          <p:cNvSpPr/>
          <p:nvPr/>
        </p:nvSpPr>
        <p:spPr>
          <a:xfrm>
            <a:off x="9518386" y="3178503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7" name="Oval 7">
            <a:extLst>
              <a:ext uri="{FF2B5EF4-FFF2-40B4-BE49-F238E27FC236}">
                <a16:creationId xmlns:a16="http://schemas.microsoft.com/office/drawing/2014/main" id="{4D564E91-9C38-4DA5-9D30-7D9084A33367}"/>
              </a:ext>
            </a:extLst>
          </p:cNvPr>
          <p:cNvSpPr/>
          <p:nvPr/>
        </p:nvSpPr>
        <p:spPr>
          <a:xfrm>
            <a:off x="2064555" y="2495079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8" name="Donut 24">
            <a:extLst>
              <a:ext uri="{FF2B5EF4-FFF2-40B4-BE49-F238E27FC236}">
                <a16:creationId xmlns:a16="http://schemas.microsoft.com/office/drawing/2014/main" id="{A761A07B-698A-4F23-ABB1-197C3488A46A}"/>
              </a:ext>
            </a:extLst>
          </p:cNvPr>
          <p:cNvSpPr/>
          <p:nvPr/>
        </p:nvSpPr>
        <p:spPr>
          <a:xfrm>
            <a:off x="1112538" y="4741179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9" name="Block Arc 14">
            <a:extLst>
              <a:ext uri="{FF2B5EF4-FFF2-40B4-BE49-F238E27FC236}">
                <a16:creationId xmlns:a16="http://schemas.microsoft.com/office/drawing/2014/main" id="{4219C8BC-C7C1-4509-844F-DF56374419A1}"/>
              </a:ext>
            </a:extLst>
          </p:cNvPr>
          <p:cNvSpPr/>
          <p:nvPr/>
        </p:nvSpPr>
        <p:spPr>
          <a:xfrm rot="16200000">
            <a:off x="5819260" y="3723284"/>
            <a:ext cx="543998" cy="544356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0C2963C-9F13-4AF2-9DD8-BD80678DE332}"/>
              </a:ext>
            </a:extLst>
          </p:cNvPr>
          <p:cNvSpPr txBox="1"/>
          <p:nvPr/>
        </p:nvSpPr>
        <p:spPr>
          <a:xfrm>
            <a:off x="746531" y="4504184"/>
            <a:ext cx="3035407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" name="직사각형 1">
            <a:extLst>
              <a:ext uri="{FF2B5EF4-FFF2-40B4-BE49-F238E27FC236}">
                <a16:creationId xmlns:a16="http://schemas.microsoft.com/office/drawing/2014/main" id="{32C6C479-7F4C-4191-909F-287B9FE5781D}"/>
              </a:ext>
            </a:extLst>
          </p:cNvPr>
          <p:cNvSpPr/>
          <p:nvPr/>
        </p:nvSpPr>
        <p:spPr>
          <a:xfrm>
            <a:off x="746531" y="4895157"/>
            <a:ext cx="30611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AC1804-DAC5-4FFD-9B2C-B4E442F73F4E}"/>
              </a:ext>
            </a:extLst>
          </p:cNvPr>
          <p:cNvSpPr txBox="1"/>
          <p:nvPr/>
        </p:nvSpPr>
        <p:spPr>
          <a:xfrm>
            <a:off x="4147363" y="6033930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9CA300-03B3-426C-92CD-24C29655C602}"/>
              </a:ext>
            </a:extLst>
          </p:cNvPr>
          <p:cNvSpPr txBox="1"/>
          <p:nvPr/>
        </p:nvSpPr>
        <p:spPr>
          <a:xfrm>
            <a:off x="4147363" y="5273108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39E55C-DE77-4340-B59C-FA858012581E}"/>
              </a:ext>
            </a:extLst>
          </p:cNvPr>
          <p:cNvSpPr txBox="1"/>
          <p:nvPr/>
        </p:nvSpPr>
        <p:spPr>
          <a:xfrm flipH="1">
            <a:off x="746531" y="3191565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A1C78BC-8BC0-4F79-9F5F-9FD93A91E402}"/>
              </a:ext>
            </a:extLst>
          </p:cNvPr>
          <p:cNvGrpSpPr/>
          <p:nvPr/>
        </p:nvGrpSpPr>
        <p:grpSpPr>
          <a:xfrm>
            <a:off x="4034418" y="2888648"/>
            <a:ext cx="4775036" cy="2720011"/>
            <a:chOff x="3995936" y="2687633"/>
            <a:chExt cx="4428064" cy="2622911"/>
          </a:xfrm>
        </p:grpSpPr>
        <p:sp>
          <p:nvSpPr>
            <p:cNvPr id="4" name="Chevron 8">
              <a:extLst>
                <a:ext uri="{FF2B5EF4-FFF2-40B4-BE49-F238E27FC236}">
                  <a16:creationId xmlns:a16="http://schemas.microsoft.com/office/drawing/2014/main" id="{F23AE1E9-FFA3-43AF-958C-F65CCA895294}"/>
                </a:ext>
              </a:extLst>
            </p:cNvPr>
            <p:cNvSpPr/>
            <p:nvPr/>
          </p:nvSpPr>
          <p:spPr>
            <a:xfrm>
              <a:off x="3995936" y="2687634"/>
              <a:ext cx="4428064" cy="2620001"/>
            </a:xfrm>
            <a:custGeom>
              <a:avLst/>
              <a:gdLst/>
              <a:ahLst/>
              <a:cxnLst/>
              <a:rect l="l" t="t" r="r" b="b"/>
              <a:pathLst>
                <a:path w="4428064" h="2620001">
                  <a:moveTo>
                    <a:pt x="2880320" y="0"/>
                  </a:moveTo>
                  <a:lnTo>
                    <a:pt x="3458511" y="0"/>
                  </a:lnTo>
                  <a:lnTo>
                    <a:pt x="4428064" y="1310001"/>
                  </a:lnTo>
                  <a:lnTo>
                    <a:pt x="3458511" y="2620001"/>
                  </a:lnTo>
                  <a:lnTo>
                    <a:pt x="2880320" y="2620001"/>
                  </a:lnTo>
                  <a:lnTo>
                    <a:pt x="3680013" y="1539505"/>
                  </a:lnTo>
                  <a:lnTo>
                    <a:pt x="0" y="1539505"/>
                  </a:lnTo>
                  <a:lnTo>
                    <a:pt x="0" y="1071505"/>
                  </a:lnTo>
                  <a:lnTo>
                    <a:pt x="3673358" y="107150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Rectangle 10">
              <a:extLst>
                <a:ext uri="{FF2B5EF4-FFF2-40B4-BE49-F238E27FC236}">
                  <a16:creationId xmlns:a16="http://schemas.microsoft.com/office/drawing/2014/main" id="{BA03308E-A7D0-4355-A57F-8025819172D2}"/>
                </a:ext>
              </a:extLst>
            </p:cNvPr>
            <p:cNvSpPr/>
            <p:nvPr/>
          </p:nvSpPr>
          <p:spPr>
            <a:xfrm>
              <a:off x="3995936" y="2687633"/>
              <a:ext cx="3513998" cy="981444"/>
            </a:xfrm>
            <a:custGeom>
              <a:avLst/>
              <a:gdLst/>
              <a:ahLst/>
              <a:cxnLst/>
              <a:rect l="l" t="t" r="r" b="b"/>
              <a:pathLst>
                <a:path w="3513998" h="981444">
                  <a:moveTo>
                    <a:pt x="2210876" y="0"/>
                  </a:moveTo>
                  <a:lnTo>
                    <a:pt x="2789067" y="0"/>
                  </a:lnTo>
                  <a:lnTo>
                    <a:pt x="3169075" y="513444"/>
                  </a:lnTo>
                  <a:lnTo>
                    <a:pt x="3170262" y="513444"/>
                  </a:lnTo>
                  <a:lnTo>
                    <a:pt x="3170262" y="515048"/>
                  </a:lnTo>
                  <a:lnTo>
                    <a:pt x="3513998" y="979483"/>
                  </a:lnTo>
                  <a:lnTo>
                    <a:pt x="3170262" y="979483"/>
                  </a:lnTo>
                  <a:lnTo>
                    <a:pt x="3170262" y="981444"/>
                  </a:lnTo>
                  <a:lnTo>
                    <a:pt x="0" y="981444"/>
                  </a:lnTo>
                  <a:lnTo>
                    <a:pt x="0" y="513444"/>
                  </a:lnTo>
                  <a:lnTo>
                    <a:pt x="2590884" y="5134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BA2EC4C6-60AD-4B3A-AF41-2A1B3170CB3E}"/>
                </a:ext>
              </a:extLst>
            </p:cNvPr>
            <p:cNvSpPr/>
            <p:nvPr/>
          </p:nvSpPr>
          <p:spPr>
            <a:xfrm rot="10800000" flipH="1">
              <a:off x="3995936" y="4329100"/>
              <a:ext cx="3513998" cy="981444"/>
            </a:xfrm>
            <a:custGeom>
              <a:avLst/>
              <a:gdLst/>
              <a:ahLst/>
              <a:cxnLst/>
              <a:rect l="l" t="t" r="r" b="b"/>
              <a:pathLst>
                <a:path w="3513998" h="981444">
                  <a:moveTo>
                    <a:pt x="0" y="981444"/>
                  </a:moveTo>
                  <a:lnTo>
                    <a:pt x="3170262" y="981444"/>
                  </a:lnTo>
                  <a:lnTo>
                    <a:pt x="3170262" y="979483"/>
                  </a:lnTo>
                  <a:lnTo>
                    <a:pt x="3513998" y="979483"/>
                  </a:lnTo>
                  <a:lnTo>
                    <a:pt x="3170262" y="515048"/>
                  </a:lnTo>
                  <a:lnTo>
                    <a:pt x="3170262" y="513444"/>
                  </a:lnTo>
                  <a:lnTo>
                    <a:pt x="3169075" y="513444"/>
                  </a:lnTo>
                  <a:lnTo>
                    <a:pt x="2789067" y="0"/>
                  </a:lnTo>
                  <a:lnTo>
                    <a:pt x="2210876" y="0"/>
                  </a:lnTo>
                  <a:lnTo>
                    <a:pt x="2590884" y="513444"/>
                  </a:lnTo>
                  <a:lnTo>
                    <a:pt x="0" y="51344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9FDA467-B819-4402-A4EB-FA19228F5AA5}"/>
              </a:ext>
            </a:extLst>
          </p:cNvPr>
          <p:cNvSpPr txBox="1"/>
          <p:nvPr/>
        </p:nvSpPr>
        <p:spPr>
          <a:xfrm>
            <a:off x="4230594" y="3473126"/>
            <a:ext cx="291984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 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E760E0-C177-47B0-BEE2-1A689E89D939}"/>
              </a:ext>
            </a:extLst>
          </p:cNvPr>
          <p:cNvSpPr txBox="1"/>
          <p:nvPr/>
        </p:nvSpPr>
        <p:spPr>
          <a:xfrm>
            <a:off x="4230594" y="4075844"/>
            <a:ext cx="291984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 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BF9B1E-0887-4E40-B2F3-9B4275444735}"/>
              </a:ext>
            </a:extLst>
          </p:cNvPr>
          <p:cNvSpPr txBox="1"/>
          <p:nvPr/>
        </p:nvSpPr>
        <p:spPr>
          <a:xfrm>
            <a:off x="4230594" y="4678563"/>
            <a:ext cx="291984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 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aphic 2">
            <a:extLst>
              <a:ext uri="{FF2B5EF4-FFF2-40B4-BE49-F238E27FC236}">
                <a16:creationId xmlns:a16="http://schemas.microsoft.com/office/drawing/2014/main" id="{3365C8AF-7EBA-4496-9122-9F280A4B9D71}"/>
              </a:ext>
            </a:extLst>
          </p:cNvPr>
          <p:cNvGrpSpPr/>
          <p:nvPr/>
        </p:nvGrpSpPr>
        <p:grpSpPr>
          <a:xfrm>
            <a:off x="9257607" y="3308642"/>
            <a:ext cx="2082127" cy="1964532"/>
            <a:chOff x="2461743" y="4189820"/>
            <a:chExt cx="2827894" cy="2668179"/>
          </a:xfrm>
        </p:grpSpPr>
        <p:sp>
          <p:nvSpPr>
            <p:cNvPr id="15" name="Freeform: Shape 15">
              <a:extLst>
                <a:ext uri="{FF2B5EF4-FFF2-40B4-BE49-F238E27FC236}">
                  <a16:creationId xmlns:a16="http://schemas.microsoft.com/office/drawing/2014/main" id="{7B64B7DB-0B5A-442C-A91D-1D0680FFE770}"/>
                </a:ext>
              </a:extLst>
            </p:cNvPr>
            <p:cNvSpPr/>
            <p:nvPr/>
          </p:nvSpPr>
          <p:spPr>
            <a:xfrm>
              <a:off x="2556632" y="4662039"/>
              <a:ext cx="2732769" cy="2195959"/>
            </a:xfrm>
            <a:custGeom>
              <a:avLst/>
              <a:gdLst>
                <a:gd name="connsiteX0" fmla="*/ 2702941 w 2732769"/>
                <a:gd name="connsiteY0" fmla="*/ 646099 h 2195959"/>
                <a:gd name="connsiteX1" fmla="*/ 2639681 w 2732769"/>
                <a:gd name="connsiteY1" fmla="*/ 655181 h 2195959"/>
                <a:gd name="connsiteX2" fmla="*/ 2621831 w 2732769"/>
                <a:gd name="connsiteY2" fmla="*/ 665828 h 2195959"/>
                <a:gd name="connsiteX3" fmla="*/ 2194985 w 2732769"/>
                <a:gd name="connsiteY3" fmla="*/ 720006 h 2195959"/>
                <a:gd name="connsiteX4" fmla="*/ 1866160 w 2732769"/>
                <a:gd name="connsiteY4" fmla="*/ 762284 h 2195959"/>
                <a:gd name="connsiteX5" fmla="*/ 1487541 w 2732769"/>
                <a:gd name="connsiteY5" fmla="*/ 810198 h 2195959"/>
                <a:gd name="connsiteX6" fmla="*/ 1152453 w 2732769"/>
                <a:gd name="connsiteY6" fmla="*/ 853102 h 2195959"/>
                <a:gd name="connsiteX7" fmla="*/ 853066 w 2732769"/>
                <a:gd name="connsiteY7" fmla="*/ 891308 h 2195959"/>
                <a:gd name="connsiteX8" fmla="*/ 824568 w 2732769"/>
                <a:gd name="connsiteY8" fmla="*/ 923877 h 2195959"/>
                <a:gd name="connsiteX9" fmla="*/ 824568 w 2732769"/>
                <a:gd name="connsiteY9" fmla="*/ 1712744 h 2195959"/>
                <a:gd name="connsiteX10" fmla="*/ 826447 w 2732769"/>
                <a:gd name="connsiteY10" fmla="*/ 1734666 h 2195959"/>
                <a:gd name="connsiteX11" fmla="*/ 821123 w 2732769"/>
                <a:gd name="connsiteY11" fmla="*/ 1804502 h 2195959"/>
                <a:gd name="connsiteX12" fmla="*/ 821436 w 2732769"/>
                <a:gd name="connsiteY12" fmla="*/ 2169028 h 2195959"/>
                <a:gd name="connsiteX13" fmla="*/ 820183 w 2732769"/>
                <a:gd name="connsiteY13" fmla="*/ 2190949 h 2195959"/>
                <a:gd name="connsiteX14" fmla="*/ 816738 w 2732769"/>
                <a:gd name="connsiteY14" fmla="*/ 2195960 h 2195959"/>
                <a:gd name="connsiteX15" fmla="*/ 721536 w 2732769"/>
                <a:gd name="connsiteY15" fmla="*/ 2145853 h 2195959"/>
                <a:gd name="connsiteX16" fmla="*/ 12527 w 2732769"/>
                <a:gd name="connsiteY16" fmla="*/ 1760032 h 2195959"/>
                <a:gd name="connsiteX17" fmla="*/ 0 w 2732769"/>
                <a:gd name="connsiteY17" fmla="*/ 1751577 h 2195959"/>
                <a:gd name="connsiteX18" fmla="*/ 940 w 2732769"/>
                <a:gd name="connsiteY18" fmla="*/ 1739363 h 2195959"/>
                <a:gd name="connsiteX19" fmla="*/ 2192 w 2732769"/>
                <a:gd name="connsiteY19" fmla="*/ 1181300 h 2195959"/>
                <a:gd name="connsiteX20" fmla="*/ 2192 w 2732769"/>
                <a:gd name="connsiteY20" fmla="*/ 700903 h 2195959"/>
                <a:gd name="connsiteX21" fmla="*/ 3445 w 2732769"/>
                <a:gd name="connsiteY21" fmla="*/ 511750 h 2195959"/>
                <a:gd name="connsiteX22" fmla="*/ 23801 w 2732769"/>
                <a:gd name="connsiteY22" fmla="*/ 499537 h 2195959"/>
                <a:gd name="connsiteX23" fmla="*/ 186334 w 2732769"/>
                <a:gd name="connsiteY23" fmla="*/ 580647 h 2195959"/>
                <a:gd name="connsiteX24" fmla="*/ 473821 w 2732769"/>
                <a:gd name="connsiteY24" fmla="*/ 726269 h 2195959"/>
                <a:gd name="connsiteX25" fmla="*/ 740639 w 2732769"/>
                <a:gd name="connsiteY25" fmla="*/ 860931 h 2195959"/>
                <a:gd name="connsiteX26" fmla="*/ 773835 w 2732769"/>
                <a:gd name="connsiteY26" fmla="*/ 841201 h 2195959"/>
                <a:gd name="connsiteX27" fmla="*/ 774461 w 2732769"/>
                <a:gd name="connsiteY27" fmla="*/ 459451 h 2195959"/>
                <a:gd name="connsiteX28" fmla="*/ 776966 w 2732769"/>
                <a:gd name="connsiteY28" fmla="*/ 285957 h 2195959"/>
                <a:gd name="connsiteX29" fmla="*/ 779158 w 2732769"/>
                <a:gd name="connsiteY29" fmla="*/ 273744 h 2195959"/>
                <a:gd name="connsiteX30" fmla="*/ 828952 w 2732769"/>
                <a:gd name="connsiteY30" fmla="*/ 262783 h 2195959"/>
                <a:gd name="connsiteX31" fmla="*/ 1129279 w 2732769"/>
                <a:gd name="connsiteY31" fmla="*/ 220818 h 2195959"/>
                <a:gd name="connsiteX32" fmla="*/ 1504139 w 2732769"/>
                <a:gd name="connsiteY32" fmla="*/ 168207 h 2195959"/>
                <a:gd name="connsiteX33" fmla="*/ 2019924 w 2732769"/>
                <a:gd name="connsiteY33" fmla="*/ 95552 h 2195959"/>
                <a:gd name="connsiteX34" fmla="*/ 2382258 w 2732769"/>
                <a:gd name="connsiteY34" fmla="*/ 44506 h 2195959"/>
                <a:gd name="connsiteX35" fmla="*/ 2602101 w 2732769"/>
                <a:gd name="connsiteY35" fmla="*/ 15068 h 2195959"/>
                <a:gd name="connsiteX36" fmla="*/ 2704193 w 2732769"/>
                <a:gd name="connsiteY36" fmla="*/ 662 h 2195959"/>
                <a:gd name="connsiteX37" fmla="*/ 2730812 w 2732769"/>
                <a:gd name="connsiteY37" fmla="*/ 7552 h 2195959"/>
                <a:gd name="connsiteX38" fmla="*/ 2732692 w 2732769"/>
                <a:gd name="connsiteY38" fmla="*/ 43566 h 2195959"/>
                <a:gd name="connsiteX39" fmla="*/ 2732378 w 2732769"/>
                <a:gd name="connsiteY39" fmla="*/ 495779 h 2195959"/>
                <a:gd name="connsiteX40" fmla="*/ 2731126 w 2732769"/>
                <a:gd name="connsiteY40" fmla="*/ 622298 h 2195959"/>
                <a:gd name="connsiteX41" fmla="*/ 2713902 w 2732769"/>
                <a:gd name="connsiteY41" fmla="*/ 642967 h 2195959"/>
                <a:gd name="connsiteX42" fmla="*/ 2702941 w 2732769"/>
                <a:gd name="connsiteY42" fmla="*/ 646099 h 2195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32769" h="2195959">
                  <a:moveTo>
                    <a:pt x="2702941" y="646099"/>
                  </a:moveTo>
                  <a:cubicBezTo>
                    <a:pt x="2681959" y="649230"/>
                    <a:pt x="2660663" y="652049"/>
                    <a:pt x="2639681" y="655181"/>
                  </a:cubicBezTo>
                  <a:cubicBezTo>
                    <a:pt x="2635923" y="662383"/>
                    <a:pt x="2629660" y="664576"/>
                    <a:pt x="2621831" y="665828"/>
                  </a:cubicBezTo>
                  <a:cubicBezTo>
                    <a:pt x="2479653" y="683992"/>
                    <a:pt x="2337475" y="701529"/>
                    <a:pt x="2194985" y="720006"/>
                  </a:cubicBezTo>
                  <a:cubicBezTo>
                    <a:pt x="2085376" y="734099"/>
                    <a:pt x="1975768" y="748191"/>
                    <a:pt x="1866160" y="762284"/>
                  </a:cubicBezTo>
                  <a:cubicBezTo>
                    <a:pt x="1739954" y="778568"/>
                    <a:pt x="1613747" y="794226"/>
                    <a:pt x="1487541" y="810198"/>
                  </a:cubicBezTo>
                  <a:cubicBezTo>
                    <a:pt x="1375741" y="824290"/>
                    <a:pt x="1264253" y="838696"/>
                    <a:pt x="1152453" y="853102"/>
                  </a:cubicBezTo>
                  <a:cubicBezTo>
                    <a:pt x="1052553" y="865942"/>
                    <a:pt x="952653" y="877842"/>
                    <a:pt x="853066" y="891308"/>
                  </a:cubicBezTo>
                  <a:cubicBezTo>
                    <a:pt x="829265" y="894440"/>
                    <a:pt x="824568" y="900077"/>
                    <a:pt x="824568" y="923877"/>
                  </a:cubicBezTo>
                  <a:cubicBezTo>
                    <a:pt x="824568" y="1186937"/>
                    <a:pt x="824568" y="1449684"/>
                    <a:pt x="824568" y="1712744"/>
                  </a:cubicBezTo>
                  <a:cubicBezTo>
                    <a:pt x="824568" y="1719947"/>
                    <a:pt x="825507" y="1727463"/>
                    <a:pt x="826447" y="1734666"/>
                  </a:cubicBezTo>
                  <a:cubicBezTo>
                    <a:pt x="829578" y="1758466"/>
                    <a:pt x="821123" y="1781014"/>
                    <a:pt x="821123" y="1804502"/>
                  </a:cubicBezTo>
                  <a:cubicBezTo>
                    <a:pt x="821436" y="1926010"/>
                    <a:pt x="821436" y="2047519"/>
                    <a:pt x="821436" y="2169028"/>
                  </a:cubicBezTo>
                  <a:cubicBezTo>
                    <a:pt x="821436" y="2176231"/>
                    <a:pt x="822062" y="2183746"/>
                    <a:pt x="820183" y="2190949"/>
                  </a:cubicBezTo>
                  <a:cubicBezTo>
                    <a:pt x="819244" y="2192828"/>
                    <a:pt x="817991" y="2194394"/>
                    <a:pt x="816738" y="2195960"/>
                  </a:cubicBezTo>
                  <a:cubicBezTo>
                    <a:pt x="783543" y="2181868"/>
                    <a:pt x="753166" y="2162764"/>
                    <a:pt x="721536" y="2145853"/>
                  </a:cubicBezTo>
                  <a:cubicBezTo>
                    <a:pt x="485095" y="2017455"/>
                    <a:pt x="248967" y="1888744"/>
                    <a:pt x="12527" y="1760032"/>
                  </a:cubicBezTo>
                  <a:cubicBezTo>
                    <a:pt x="8142" y="1757527"/>
                    <a:pt x="2505" y="1756587"/>
                    <a:pt x="0" y="1751577"/>
                  </a:cubicBezTo>
                  <a:cubicBezTo>
                    <a:pt x="1879" y="1747505"/>
                    <a:pt x="940" y="1743434"/>
                    <a:pt x="940" y="1739363"/>
                  </a:cubicBezTo>
                  <a:cubicBezTo>
                    <a:pt x="-313" y="1552716"/>
                    <a:pt x="2819" y="1367008"/>
                    <a:pt x="2192" y="1181300"/>
                  </a:cubicBezTo>
                  <a:cubicBezTo>
                    <a:pt x="1566" y="1021272"/>
                    <a:pt x="1566" y="860931"/>
                    <a:pt x="2192" y="700903"/>
                  </a:cubicBezTo>
                  <a:cubicBezTo>
                    <a:pt x="2505" y="637956"/>
                    <a:pt x="3758" y="574697"/>
                    <a:pt x="3445" y="511750"/>
                  </a:cubicBezTo>
                  <a:cubicBezTo>
                    <a:pt x="3445" y="493900"/>
                    <a:pt x="7203" y="491394"/>
                    <a:pt x="23801" y="499537"/>
                  </a:cubicBezTo>
                  <a:cubicBezTo>
                    <a:pt x="78292" y="525843"/>
                    <a:pt x="132469" y="553088"/>
                    <a:pt x="186334" y="580647"/>
                  </a:cubicBezTo>
                  <a:cubicBezTo>
                    <a:pt x="281850" y="629501"/>
                    <a:pt x="378305" y="677102"/>
                    <a:pt x="473821" y="726269"/>
                  </a:cubicBezTo>
                  <a:cubicBezTo>
                    <a:pt x="562447" y="771992"/>
                    <a:pt x="652013" y="815522"/>
                    <a:pt x="740639" y="860931"/>
                  </a:cubicBezTo>
                  <a:cubicBezTo>
                    <a:pt x="769763" y="875963"/>
                    <a:pt x="773835" y="873144"/>
                    <a:pt x="773835" y="841201"/>
                  </a:cubicBezTo>
                  <a:cubicBezTo>
                    <a:pt x="774148" y="714056"/>
                    <a:pt x="773835" y="586597"/>
                    <a:pt x="774461" y="459451"/>
                  </a:cubicBezTo>
                  <a:cubicBezTo>
                    <a:pt x="774774" y="401516"/>
                    <a:pt x="775400" y="343893"/>
                    <a:pt x="776966" y="285957"/>
                  </a:cubicBezTo>
                  <a:cubicBezTo>
                    <a:pt x="776966" y="281886"/>
                    <a:pt x="776653" y="277502"/>
                    <a:pt x="779158" y="273744"/>
                  </a:cubicBezTo>
                  <a:cubicBezTo>
                    <a:pt x="794504" y="264349"/>
                    <a:pt x="812041" y="264975"/>
                    <a:pt x="828952" y="262783"/>
                  </a:cubicBezTo>
                  <a:cubicBezTo>
                    <a:pt x="929165" y="249003"/>
                    <a:pt x="1029379" y="234598"/>
                    <a:pt x="1129279" y="220818"/>
                  </a:cubicBezTo>
                  <a:cubicBezTo>
                    <a:pt x="1254232" y="203281"/>
                    <a:pt x="1379186" y="185744"/>
                    <a:pt x="1504139" y="168207"/>
                  </a:cubicBezTo>
                  <a:cubicBezTo>
                    <a:pt x="1676067" y="144093"/>
                    <a:pt x="1847996" y="119979"/>
                    <a:pt x="2019924" y="95552"/>
                  </a:cubicBezTo>
                  <a:cubicBezTo>
                    <a:pt x="2140807" y="78328"/>
                    <a:pt x="2261376" y="61417"/>
                    <a:pt x="2382258" y="44506"/>
                  </a:cubicBezTo>
                  <a:cubicBezTo>
                    <a:pt x="2455539" y="34484"/>
                    <a:pt x="2528820" y="25089"/>
                    <a:pt x="2602101" y="15068"/>
                  </a:cubicBezTo>
                  <a:cubicBezTo>
                    <a:pt x="2636236" y="10371"/>
                    <a:pt x="2670058" y="4734"/>
                    <a:pt x="2704193" y="662"/>
                  </a:cubicBezTo>
                  <a:cubicBezTo>
                    <a:pt x="2713902" y="-590"/>
                    <a:pt x="2723610" y="-903"/>
                    <a:pt x="2730812" y="7552"/>
                  </a:cubicBezTo>
                  <a:cubicBezTo>
                    <a:pt x="2732692" y="19452"/>
                    <a:pt x="2732692" y="31353"/>
                    <a:pt x="2732692" y="43566"/>
                  </a:cubicBezTo>
                  <a:cubicBezTo>
                    <a:pt x="2732692" y="194199"/>
                    <a:pt x="2733005" y="345146"/>
                    <a:pt x="2732378" y="495779"/>
                  </a:cubicBezTo>
                  <a:cubicBezTo>
                    <a:pt x="2732378" y="538056"/>
                    <a:pt x="2729873" y="580334"/>
                    <a:pt x="2731126" y="622298"/>
                  </a:cubicBezTo>
                  <a:cubicBezTo>
                    <a:pt x="2731752" y="636077"/>
                    <a:pt x="2727681" y="642341"/>
                    <a:pt x="2713902" y="642967"/>
                  </a:cubicBezTo>
                  <a:cubicBezTo>
                    <a:pt x="2710770" y="643593"/>
                    <a:pt x="2706072" y="642341"/>
                    <a:pt x="2702941" y="64609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6">
              <a:extLst>
                <a:ext uri="{FF2B5EF4-FFF2-40B4-BE49-F238E27FC236}">
                  <a16:creationId xmlns:a16="http://schemas.microsoft.com/office/drawing/2014/main" id="{BF633F03-2E6E-4E90-AB83-39E8FD437E60}"/>
                </a:ext>
              </a:extLst>
            </p:cNvPr>
            <p:cNvSpPr/>
            <p:nvPr/>
          </p:nvSpPr>
          <p:spPr>
            <a:xfrm>
              <a:off x="3372744" y="5316593"/>
              <a:ext cx="1823255" cy="1540779"/>
            </a:xfrm>
            <a:custGeom>
              <a:avLst/>
              <a:gdLst>
                <a:gd name="connsiteX0" fmla="*/ 313 w 1823255"/>
                <a:gd name="connsiteY0" fmla="*/ 1540779 h 1540779"/>
                <a:gd name="connsiteX1" fmla="*/ 313 w 1823255"/>
                <a:gd name="connsiteY1" fmla="*/ 1537961 h 1540779"/>
                <a:gd name="connsiteX2" fmla="*/ 1879 w 1823255"/>
                <a:gd name="connsiteY2" fmla="*/ 1524182 h 1540779"/>
                <a:gd name="connsiteX3" fmla="*/ 1879 w 1823255"/>
                <a:gd name="connsiteY3" fmla="*/ 1091385 h 1540779"/>
                <a:gd name="connsiteX4" fmla="*/ 313 w 1823255"/>
                <a:gd name="connsiteY4" fmla="*/ 1077606 h 1540779"/>
                <a:gd name="connsiteX5" fmla="*/ 0 w 1823255"/>
                <a:gd name="connsiteY5" fmla="*/ 249594 h 1540779"/>
                <a:gd name="connsiteX6" fmla="*/ 16598 w 1823255"/>
                <a:gd name="connsiteY6" fmla="*/ 230491 h 1540779"/>
                <a:gd name="connsiteX7" fmla="*/ 224227 w 1823255"/>
                <a:gd name="connsiteY7" fmla="*/ 203558 h 1540779"/>
                <a:gd name="connsiteX8" fmla="*/ 430604 w 1823255"/>
                <a:gd name="connsiteY8" fmla="*/ 177252 h 1540779"/>
                <a:gd name="connsiteX9" fmla="*/ 698988 w 1823255"/>
                <a:gd name="connsiteY9" fmla="*/ 143744 h 1540779"/>
                <a:gd name="connsiteX10" fmla="*/ 948582 w 1823255"/>
                <a:gd name="connsiteY10" fmla="*/ 111487 h 1540779"/>
                <a:gd name="connsiteX11" fmla="*/ 1210702 w 1823255"/>
                <a:gd name="connsiteY11" fmla="*/ 78292 h 1540779"/>
                <a:gd name="connsiteX12" fmla="*/ 1464993 w 1823255"/>
                <a:gd name="connsiteY12" fmla="*/ 45722 h 1540779"/>
                <a:gd name="connsiteX13" fmla="*/ 1731811 w 1823255"/>
                <a:gd name="connsiteY13" fmla="*/ 12214 h 1540779"/>
                <a:gd name="connsiteX14" fmla="*/ 1823256 w 1823255"/>
                <a:gd name="connsiteY14" fmla="*/ 0 h 1540779"/>
                <a:gd name="connsiteX15" fmla="*/ 1822630 w 1823255"/>
                <a:gd name="connsiteY15" fmla="*/ 20356 h 1540779"/>
                <a:gd name="connsiteX16" fmla="*/ 1820124 w 1823255"/>
                <a:gd name="connsiteY16" fmla="*/ 1266132 h 1540779"/>
                <a:gd name="connsiteX17" fmla="*/ 1800081 w 1823255"/>
                <a:gd name="connsiteY17" fmla="*/ 1289307 h 1540779"/>
                <a:gd name="connsiteX18" fmla="*/ 1346303 w 1823255"/>
                <a:gd name="connsiteY18" fmla="*/ 1352566 h 1540779"/>
                <a:gd name="connsiteX19" fmla="*/ 909436 w 1823255"/>
                <a:gd name="connsiteY19" fmla="*/ 1413947 h 1540779"/>
                <a:gd name="connsiteX20" fmla="*/ 430917 w 1823255"/>
                <a:gd name="connsiteY20" fmla="*/ 1480965 h 1540779"/>
                <a:gd name="connsiteX21" fmla="*/ 18790 w 1823255"/>
                <a:gd name="connsiteY21" fmla="*/ 1538901 h 1540779"/>
                <a:gd name="connsiteX22" fmla="*/ 313 w 1823255"/>
                <a:gd name="connsiteY22" fmla="*/ 1540779 h 1540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23255" h="1540779">
                  <a:moveTo>
                    <a:pt x="313" y="1540779"/>
                  </a:moveTo>
                  <a:cubicBezTo>
                    <a:pt x="313" y="1539840"/>
                    <a:pt x="313" y="1538901"/>
                    <a:pt x="313" y="1537961"/>
                  </a:cubicBezTo>
                  <a:cubicBezTo>
                    <a:pt x="3132" y="1533577"/>
                    <a:pt x="1879" y="1528879"/>
                    <a:pt x="1879" y="1524182"/>
                  </a:cubicBezTo>
                  <a:cubicBezTo>
                    <a:pt x="1879" y="1379812"/>
                    <a:pt x="1879" y="1235755"/>
                    <a:pt x="1879" y="1091385"/>
                  </a:cubicBezTo>
                  <a:cubicBezTo>
                    <a:pt x="1879" y="1086688"/>
                    <a:pt x="3132" y="1081990"/>
                    <a:pt x="313" y="1077606"/>
                  </a:cubicBezTo>
                  <a:cubicBezTo>
                    <a:pt x="313" y="801706"/>
                    <a:pt x="313" y="525493"/>
                    <a:pt x="0" y="249594"/>
                  </a:cubicBezTo>
                  <a:cubicBezTo>
                    <a:pt x="0" y="237067"/>
                    <a:pt x="4384" y="232056"/>
                    <a:pt x="16598" y="230491"/>
                  </a:cubicBezTo>
                  <a:cubicBezTo>
                    <a:pt x="85808" y="221722"/>
                    <a:pt x="155017" y="212640"/>
                    <a:pt x="224227" y="203558"/>
                  </a:cubicBezTo>
                  <a:cubicBezTo>
                    <a:pt x="292811" y="194790"/>
                    <a:pt x="361707" y="186021"/>
                    <a:pt x="430604" y="177252"/>
                  </a:cubicBezTo>
                  <a:cubicBezTo>
                    <a:pt x="520170" y="165978"/>
                    <a:pt x="609422" y="155017"/>
                    <a:pt x="698988" y="143744"/>
                  </a:cubicBezTo>
                  <a:cubicBezTo>
                    <a:pt x="782290" y="133096"/>
                    <a:pt x="865279" y="122135"/>
                    <a:pt x="948582" y="111487"/>
                  </a:cubicBezTo>
                  <a:cubicBezTo>
                    <a:pt x="1035955" y="100213"/>
                    <a:pt x="1123328" y="89566"/>
                    <a:pt x="1210702" y="78292"/>
                  </a:cubicBezTo>
                  <a:cubicBezTo>
                    <a:pt x="1295570" y="67644"/>
                    <a:pt x="1380125" y="56370"/>
                    <a:pt x="1464993" y="45722"/>
                  </a:cubicBezTo>
                  <a:cubicBezTo>
                    <a:pt x="1553932" y="34448"/>
                    <a:pt x="1642872" y="23487"/>
                    <a:pt x="1731811" y="12214"/>
                  </a:cubicBezTo>
                  <a:cubicBezTo>
                    <a:pt x="1762188" y="8456"/>
                    <a:pt x="1792879" y="4071"/>
                    <a:pt x="1823256" y="0"/>
                  </a:cubicBezTo>
                  <a:cubicBezTo>
                    <a:pt x="1822943" y="6890"/>
                    <a:pt x="1822630" y="13466"/>
                    <a:pt x="1822630" y="20356"/>
                  </a:cubicBezTo>
                  <a:cubicBezTo>
                    <a:pt x="1821690" y="435615"/>
                    <a:pt x="1820750" y="850874"/>
                    <a:pt x="1820124" y="1266132"/>
                  </a:cubicBezTo>
                  <a:cubicBezTo>
                    <a:pt x="1820124" y="1282104"/>
                    <a:pt x="1815113" y="1287115"/>
                    <a:pt x="1800081" y="1289307"/>
                  </a:cubicBezTo>
                  <a:cubicBezTo>
                    <a:pt x="1648822" y="1309976"/>
                    <a:pt x="1497562" y="1331271"/>
                    <a:pt x="1346303" y="1352566"/>
                  </a:cubicBezTo>
                  <a:cubicBezTo>
                    <a:pt x="1200681" y="1372922"/>
                    <a:pt x="1055058" y="1393591"/>
                    <a:pt x="909436" y="1413947"/>
                  </a:cubicBezTo>
                  <a:cubicBezTo>
                    <a:pt x="750034" y="1436495"/>
                    <a:pt x="590319" y="1458730"/>
                    <a:pt x="430917" y="1480965"/>
                  </a:cubicBezTo>
                  <a:cubicBezTo>
                    <a:pt x="293437" y="1500381"/>
                    <a:pt x="156270" y="1519484"/>
                    <a:pt x="18790" y="1538901"/>
                  </a:cubicBezTo>
                  <a:cubicBezTo>
                    <a:pt x="12840" y="1540466"/>
                    <a:pt x="6577" y="1540466"/>
                    <a:pt x="313" y="1540779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7">
              <a:extLst>
                <a:ext uri="{FF2B5EF4-FFF2-40B4-BE49-F238E27FC236}">
                  <a16:creationId xmlns:a16="http://schemas.microsoft.com/office/drawing/2014/main" id="{7A845F89-D6B5-431F-80E8-C13C6B16850D}"/>
                </a:ext>
              </a:extLst>
            </p:cNvPr>
            <p:cNvSpPr/>
            <p:nvPr/>
          </p:nvSpPr>
          <p:spPr>
            <a:xfrm>
              <a:off x="2465500" y="4190068"/>
              <a:ext cx="2824136" cy="752931"/>
            </a:xfrm>
            <a:custGeom>
              <a:avLst/>
              <a:gdLst>
                <a:gd name="connsiteX0" fmla="*/ 2821004 w 2824136"/>
                <a:gd name="connsiteY0" fmla="*/ 478270 h 752931"/>
                <a:gd name="connsiteX1" fmla="*/ 2717346 w 2824136"/>
                <a:gd name="connsiteY1" fmla="*/ 491736 h 752931"/>
                <a:gd name="connsiteX2" fmla="*/ 2494685 w 2824136"/>
                <a:gd name="connsiteY2" fmla="*/ 522426 h 752931"/>
                <a:gd name="connsiteX3" fmla="*/ 2259184 w 2824136"/>
                <a:gd name="connsiteY3" fmla="*/ 555309 h 752931"/>
                <a:gd name="connsiteX4" fmla="*/ 1910942 w 2824136"/>
                <a:gd name="connsiteY4" fmla="*/ 604163 h 752931"/>
                <a:gd name="connsiteX5" fmla="*/ 1656964 w 2824136"/>
                <a:gd name="connsiteY5" fmla="*/ 639864 h 752931"/>
                <a:gd name="connsiteX6" fmla="*/ 1282417 w 2824136"/>
                <a:gd name="connsiteY6" fmla="*/ 692162 h 752931"/>
                <a:gd name="connsiteX7" fmla="*/ 941692 w 2824136"/>
                <a:gd name="connsiteY7" fmla="*/ 740390 h 752931"/>
                <a:gd name="connsiteX8" fmla="*/ 873422 w 2824136"/>
                <a:gd name="connsiteY8" fmla="*/ 748532 h 752931"/>
                <a:gd name="connsiteX9" fmla="*/ 854005 w 2824136"/>
                <a:gd name="connsiteY9" fmla="*/ 748219 h 752931"/>
                <a:gd name="connsiteX10" fmla="*/ 673934 w 2824136"/>
                <a:gd name="connsiteY10" fmla="*/ 650511 h 752931"/>
                <a:gd name="connsiteX11" fmla="*/ 514846 w 2824136"/>
                <a:gd name="connsiteY11" fmla="*/ 563764 h 752931"/>
                <a:gd name="connsiteX12" fmla="*/ 277152 w 2824136"/>
                <a:gd name="connsiteY12" fmla="*/ 434739 h 752931"/>
                <a:gd name="connsiteX13" fmla="*/ 20669 w 2824136"/>
                <a:gd name="connsiteY13" fmla="*/ 294754 h 752931"/>
                <a:gd name="connsiteX14" fmla="*/ 3445 w 2824136"/>
                <a:gd name="connsiteY14" fmla="*/ 281288 h 752931"/>
                <a:gd name="connsiteX15" fmla="*/ 0 w 2824136"/>
                <a:gd name="connsiteY15" fmla="*/ 275338 h 752931"/>
                <a:gd name="connsiteX16" fmla="*/ 62320 w 2824136"/>
                <a:gd name="connsiteY16" fmla="*/ 263751 h 752931"/>
                <a:gd name="connsiteX17" fmla="*/ 652639 w 2824136"/>
                <a:gd name="connsiteY17" fmla="*/ 180761 h 752931"/>
                <a:gd name="connsiteX18" fmla="*/ 1174061 w 2824136"/>
                <a:gd name="connsiteY18" fmla="*/ 106854 h 752931"/>
                <a:gd name="connsiteX19" fmla="*/ 1721163 w 2824136"/>
                <a:gd name="connsiteY19" fmla="*/ 30441 h 752931"/>
                <a:gd name="connsiteX20" fmla="*/ 1930359 w 2824136"/>
                <a:gd name="connsiteY20" fmla="*/ 691 h 752931"/>
                <a:gd name="connsiteX21" fmla="*/ 1967626 w 2824136"/>
                <a:gd name="connsiteY21" fmla="*/ 7267 h 752931"/>
                <a:gd name="connsiteX22" fmla="*/ 2810357 w 2824136"/>
                <a:gd name="connsiteY22" fmla="*/ 466056 h 752931"/>
                <a:gd name="connsiteX23" fmla="*/ 2824136 w 2824136"/>
                <a:gd name="connsiteY23" fmla="*/ 475764 h 752931"/>
                <a:gd name="connsiteX24" fmla="*/ 2821004 w 2824136"/>
                <a:gd name="connsiteY24" fmla="*/ 478270 h 75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824136" h="752931">
                  <a:moveTo>
                    <a:pt x="2821004" y="478270"/>
                  </a:moveTo>
                  <a:cubicBezTo>
                    <a:pt x="2786556" y="482654"/>
                    <a:pt x="2751795" y="486412"/>
                    <a:pt x="2717346" y="491736"/>
                  </a:cubicBezTo>
                  <a:cubicBezTo>
                    <a:pt x="2643126" y="502697"/>
                    <a:pt x="2568905" y="512718"/>
                    <a:pt x="2494685" y="522426"/>
                  </a:cubicBezTo>
                  <a:cubicBezTo>
                    <a:pt x="2416080" y="532447"/>
                    <a:pt x="2337789" y="544035"/>
                    <a:pt x="2259184" y="555309"/>
                  </a:cubicBezTo>
                  <a:cubicBezTo>
                    <a:pt x="2142999" y="571593"/>
                    <a:pt x="2026814" y="587878"/>
                    <a:pt x="1910942" y="604163"/>
                  </a:cubicBezTo>
                  <a:cubicBezTo>
                    <a:pt x="1826387" y="616063"/>
                    <a:pt x="1741833" y="627963"/>
                    <a:pt x="1656964" y="639864"/>
                  </a:cubicBezTo>
                  <a:cubicBezTo>
                    <a:pt x="1532011" y="657401"/>
                    <a:pt x="1407057" y="674625"/>
                    <a:pt x="1282417" y="692162"/>
                  </a:cubicBezTo>
                  <a:cubicBezTo>
                    <a:pt x="1168738" y="708134"/>
                    <a:pt x="1055371" y="724732"/>
                    <a:pt x="941692" y="740390"/>
                  </a:cubicBezTo>
                  <a:cubicBezTo>
                    <a:pt x="919144" y="743522"/>
                    <a:pt x="896596" y="749159"/>
                    <a:pt x="873422" y="748532"/>
                  </a:cubicBezTo>
                  <a:cubicBezTo>
                    <a:pt x="866845" y="756675"/>
                    <a:pt x="859955" y="751664"/>
                    <a:pt x="854005" y="748219"/>
                  </a:cubicBezTo>
                  <a:cubicBezTo>
                    <a:pt x="794190" y="715337"/>
                    <a:pt x="734062" y="683081"/>
                    <a:pt x="673934" y="650511"/>
                  </a:cubicBezTo>
                  <a:cubicBezTo>
                    <a:pt x="621009" y="621387"/>
                    <a:pt x="567771" y="592575"/>
                    <a:pt x="514846" y="563764"/>
                  </a:cubicBezTo>
                  <a:cubicBezTo>
                    <a:pt x="435615" y="520547"/>
                    <a:pt x="356697" y="477017"/>
                    <a:pt x="277152" y="434739"/>
                  </a:cubicBezTo>
                  <a:cubicBezTo>
                    <a:pt x="191032" y="389017"/>
                    <a:pt x="105850" y="342042"/>
                    <a:pt x="20669" y="294754"/>
                  </a:cubicBezTo>
                  <a:cubicBezTo>
                    <a:pt x="14092" y="291309"/>
                    <a:pt x="8455" y="286925"/>
                    <a:pt x="3445" y="281288"/>
                  </a:cubicBezTo>
                  <a:cubicBezTo>
                    <a:pt x="1879" y="279409"/>
                    <a:pt x="1253" y="277217"/>
                    <a:pt x="0" y="275338"/>
                  </a:cubicBezTo>
                  <a:cubicBezTo>
                    <a:pt x="19729" y="265943"/>
                    <a:pt x="41338" y="266882"/>
                    <a:pt x="62320" y="263751"/>
                  </a:cubicBezTo>
                  <a:cubicBezTo>
                    <a:pt x="258989" y="235879"/>
                    <a:pt x="455971" y="208633"/>
                    <a:pt x="652639" y="180761"/>
                  </a:cubicBezTo>
                  <a:cubicBezTo>
                    <a:pt x="826133" y="156021"/>
                    <a:pt x="1000254" y="131281"/>
                    <a:pt x="1174061" y="106854"/>
                  </a:cubicBezTo>
                  <a:cubicBezTo>
                    <a:pt x="1356324" y="81174"/>
                    <a:pt x="1538901" y="55808"/>
                    <a:pt x="1721163" y="30441"/>
                  </a:cubicBezTo>
                  <a:cubicBezTo>
                    <a:pt x="1791000" y="20733"/>
                    <a:pt x="1860523" y="11025"/>
                    <a:pt x="1930359" y="691"/>
                  </a:cubicBezTo>
                  <a:cubicBezTo>
                    <a:pt x="1943825" y="-1188"/>
                    <a:pt x="1955412" y="691"/>
                    <a:pt x="1967626" y="7267"/>
                  </a:cubicBezTo>
                  <a:cubicBezTo>
                    <a:pt x="2248536" y="160406"/>
                    <a:pt x="2529446" y="313231"/>
                    <a:pt x="2810357" y="466056"/>
                  </a:cubicBezTo>
                  <a:cubicBezTo>
                    <a:pt x="2815368" y="468875"/>
                    <a:pt x="2821318" y="470127"/>
                    <a:pt x="2824136" y="475764"/>
                  </a:cubicBezTo>
                  <a:cubicBezTo>
                    <a:pt x="2823510" y="477017"/>
                    <a:pt x="2822570" y="477956"/>
                    <a:pt x="2821004" y="478270"/>
                  </a:cubicBezTo>
                  <a:close/>
                </a:path>
              </a:pathLst>
            </a:custGeom>
            <a:solidFill>
              <a:schemeClr val="accent2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8">
              <a:extLst>
                <a:ext uri="{FF2B5EF4-FFF2-40B4-BE49-F238E27FC236}">
                  <a16:creationId xmlns:a16="http://schemas.microsoft.com/office/drawing/2014/main" id="{DB6AC541-7D66-4B9E-ADBB-99B80F69C271}"/>
                </a:ext>
              </a:extLst>
            </p:cNvPr>
            <p:cNvSpPr/>
            <p:nvPr/>
          </p:nvSpPr>
          <p:spPr>
            <a:xfrm>
              <a:off x="2462056" y="4467911"/>
              <a:ext cx="879869" cy="1945077"/>
            </a:xfrm>
            <a:custGeom>
              <a:avLst/>
              <a:gdLst>
                <a:gd name="connsiteX0" fmla="*/ 6263 w 879869"/>
                <a:gd name="connsiteY0" fmla="*/ 0 h 1945077"/>
                <a:gd name="connsiteX1" fmla="*/ 124953 w 879869"/>
                <a:gd name="connsiteY1" fmla="*/ 63260 h 1945077"/>
                <a:gd name="connsiteX2" fmla="*/ 299387 w 879869"/>
                <a:gd name="connsiteY2" fmla="*/ 157836 h 1945077"/>
                <a:gd name="connsiteX3" fmla="*/ 572468 w 879869"/>
                <a:gd name="connsiteY3" fmla="*/ 306590 h 1945077"/>
                <a:gd name="connsiteX4" fmla="*/ 724981 w 879869"/>
                <a:gd name="connsiteY4" fmla="*/ 389266 h 1945077"/>
                <a:gd name="connsiteX5" fmla="*/ 860895 w 879869"/>
                <a:gd name="connsiteY5" fmla="*/ 463173 h 1945077"/>
                <a:gd name="connsiteX6" fmla="*/ 876553 w 879869"/>
                <a:gd name="connsiteY6" fmla="*/ 470063 h 1945077"/>
                <a:gd name="connsiteX7" fmla="*/ 879685 w 879869"/>
                <a:gd name="connsiteY7" fmla="*/ 493237 h 1945077"/>
                <a:gd name="connsiteX8" fmla="*/ 877806 w 879869"/>
                <a:gd name="connsiteY8" fmla="*/ 613493 h 1945077"/>
                <a:gd name="connsiteX9" fmla="*/ 877493 w 879869"/>
                <a:gd name="connsiteY9" fmla="*/ 735002 h 1945077"/>
                <a:gd name="connsiteX10" fmla="*/ 876553 w 879869"/>
                <a:gd name="connsiteY10" fmla="*/ 1054119 h 1945077"/>
                <a:gd name="connsiteX11" fmla="*/ 876553 w 879869"/>
                <a:gd name="connsiteY11" fmla="*/ 1068211 h 1945077"/>
                <a:gd name="connsiteX12" fmla="*/ 861208 w 879869"/>
                <a:gd name="connsiteY12" fmla="*/ 1077293 h 1945077"/>
                <a:gd name="connsiteX13" fmla="*/ 586248 w 879869"/>
                <a:gd name="connsiteY13" fmla="*/ 937934 h 1945077"/>
                <a:gd name="connsiteX14" fmla="*/ 546163 w 879869"/>
                <a:gd name="connsiteY14" fmla="*/ 916952 h 1945077"/>
                <a:gd name="connsiteX15" fmla="*/ 122761 w 879869"/>
                <a:gd name="connsiteY15" fmla="*/ 703685 h 1945077"/>
                <a:gd name="connsiteX16" fmla="*/ 100526 w 879869"/>
                <a:gd name="connsiteY16" fmla="*/ 716838 h 1945077"/>
                <a:gd name="connsiteX17" fmla="*/ 100213 w 879869"/>
                <a:gd name="connsiteY17" fmla="*/ 1524495 h 1945077"/>
                <a:gd name="connsiteX18" fmla="*/ 97395 w 879869"/>
                <a:gd name="connsiteY18" fmla="*/ 1928166 h 1945077"/>
                <a:gd name="connsiteX19" fmla="*/ 94889 w 879869"/>
                <a:gd name="connsiteY19" fmla="*/ 1945078 h 1945077"/>
                <a:gd name="connsiteX20" fmla="*/ 94263 w 879869"/>
                <a:gd name="connsiteY20" fmla="*/ 1873362 h 1945077"/>
                <a:gd name="connsiteX21" fmla="*/ 94889 w 879869"/>
                <a:gd name="connsiteY21" fmla="*/ 1569278 h 1945077"/>
                <a:gd name="connsiteX22" fmla="*/ 95829 w 879869"/>
                <a:gd name="connsiteY22" fmla="*/ 1550801 h 1945077"/>
                <a:gd name="connsiteX23" fmla="*/ 95829 w 879869"/>
                <a:gd name="connsiteY23" fmla="*/ 870916 h 1945077"/>
                <a:gd name="connsiteX24" fmla="*/ 97082 w 879869"/>
                <a:gd name="connsiteY24" fmla="*/ 850874 h 1945077"/>
                <a:gd name="connsiteX25" fmla="*/ 96455 w 879869"/>
                <a:gd name="connsiteY25" fmla="*/ 712141 h 1945077"/>
                <a:gd name="connsiteX26" fmla="*/ 77665 w 879869"/>
                <a:gd name="connsiteY26" fmla="*/ 681450 h 1945077"/>
                <a:gd name="connsiteX27" fmla="*/ 9708 w 879869"/>
                <a:gd name="connsiteY27" fmla="*/ 646689 h 1945077"/>
                <a:gd name="connsiteX28" fmla="*/ 0 w 879869"/>
                <a:gd name="connsiteY28" fmla="*/ 632910 h 1945077"/>
                <a:gd name="connsiteX29" fmla="*/ 1879 w 879869"/>
                <a:gd name="connsiteY29" fmla="*/ 261181 h 1945077"/>
                <a:gd name="connsiteX30" fmla="*/ 2818 w 879869"/>
                <a:gd name="connsiteY30" fmla="*/ 256483 h 1945077"/>
                <a:gd name="connsiteX31" fmla="*/ 5011 w 879869"/>
                <a:gd name="connsiteY31" fmla="*/ 273081 h 1945077"/>
                <a:gd name="connsiteX32" fmla="*/ 5011 w 879869"/>
                <a:gd name="connsiteY32" fmla="*/ 603159 h 1945077"/>
                <a:gd name="connsiteX33" fmla="*/ 5011 w 879869"/>
                <a:gd name="connsiteY33" fmla="*/ 18790 h 1945077"/>
                <a:gd name="connsiteX34" fmla="*/ 6263 w 879869"/>
                <a:gd name="connsiteY34" fmla="*/ 0 h 194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79869" h="1945077">
                  <a:moveTo>
                    <a:pt x="6263" y="0"/>
                  </a:moveTo>
                  <a:cubicBezTo>
                    <a:pt x="47288" y="18477"/>
                    <a:pt x="85181" y="42277"/>
                    <a:pt x="124953" y="63260"/>
                  </a:cubicBezTo>
                  <a:cubicBezTo>
                    <a:pt x="183516" y="94263"/>
                    <a:pt x="241451" y="126206"/>
                    <a:pt x="299387" y="157836"/>
                  </a:cubicBezTo>
                  <a:cubicBezTo>
                    <a:pt x="390519" y="207316"/>
                    <a:pt x="481337" y="257110"/>
                    <a:pt x="572468" y="306590"/>
                  </a:cubicBezTo>
                  <a:cubicBezTo>
                    <a:pt x="623201" y="334149"/>
                    <a:pt x="674248" y="361707"/>
                    <a:pt x="724981" y="389266"/>
                  </a:cubicBezTo>
                  <a:cubicBezTo>
                    <a:pt x="770390" y="414006"/>
                    <a:pt x="815486" y="438746"/>
                    <a:pt x="860895" y="463173"/>
                  </a:cubicBezTo>
                  <a:cubicBezTo>
                    <a:pt x="865906" y="465992"/>
                    <a:pt x="871229" y="467558"/>
                    <a:pt x="876553" y="470063"/>
                  </a:cubicBezTo>
                  <a:cubicBezTo>
                    <a:pt x="879998" y="477579"/>
                    <a:pt x="879372" y="485408"/>
                    <a:pt x="879685" y="493237"/>
                  </a:cubicBezTo>
                  <a:cubicBezTo>
                    <a:pt x="880938" y="533323"/>
                    <a:pt x="875301" y="573095"/>
                    <a:pt x="877806" y="613493"/>
                  </a:cubicBezTo>
                  <a:cubicBezTo>
                    <a:pt x="880311" y="653892"/>
                    <a:pt x="877493" y="694603"/>
                    <a:pt x="877493" y="735002"/>
                  </a:cubicBezTo>
                  <a:cubicBezTo>
                    <a:pt x="877180" y="841479"/>
                    <a:pt x="876866" y="947642"/>
                    <a:pt x="876553" y="1054119"/>
                  </a:cubicBezTo>
                  <a:cubicBezTo>
                    <a:pt x="876553" y="1058816"/>
                    <a:pt x="876553" y="1063514"/>
                    <a:pt x="876553" y="1068211"/>
                  </a:cubicBezTo>
                  <a:cubicBezTo>
                    <a:pt x="876240" y="1079172"/>
                    <a:pt x="870603" y="1081990"/>
                    <a:pt x="861208" y="1077293"/>
                  </a:cubicBezTo>
                  <a:cubicBezTo>
                    <a:pt x="769450" y="1030944"/>
                    <a:pt x="677692" y="984596"/>
                    <a:pt x="586248" y="937934"/>
                  </a:cubicBezTo>
                  <a:cubicBezTo>
                    <a:pt x="572782" y="931044"/>
                    <a:pt x="559629" y="923528"/>
                    <a:pt x="546163" y="916952"/>
                  </a:cubicBezTo>
                  <a:cubicBezTo>
                    <a:pt x="404924" y="845863"/>
                    <a:pt x="263999" y="774774"/>
                    <a:pt x="122761" y="703685"/>
                  </a:cubicBezTo>
                  <a:cubicBezTo>
                    <a:pt x="100526" y="692411"/>
                    <a:pt x="100526" y="692411"/>
                    <a:pt x="100526" y="716838"/>
                  </a:cubicBezTo>
                  <a:cubicBezTo>
                    <a:pt x="100526" y="986162"/>
                    <a:pt x="101153" y="1255172"/>
                    <a:pt x="100213" y="1524495"/>
                  </a:cubicBezTo>
                  <a:cubicBezTo>
                    <a:pt x="99900" y="1659156"/>
                    <a:pt x="96142" y="1793505"/>
                    <a:pt x="97395" y="1928166"/>
                  </a:cubicBezTo>
                  <a:cubicBezTo>
                    <a:pt x="97395" y="1933803"/>
                    <a:pt x="97395" y="1939754"/>
                    <a:pt x="94889" y="1945078"/>
                  </a:cubicBezTo>
                  <a:cubicBezTo>
                    <a:pt x="94576" y="1921277"/>
                    <a:pt x="94263" y="1897163"/>
                    <a:pt x="94263" y="1873362"/>
                  </a:cubicBezTo>
                  <a:cubicBezTo>
                    <a:pt x="94263" y="1771896"/>
                    <a:pt x="94576" y="1670744"/>
                    <a:pt x="94889" y="1569278"/>
                  </a:cubicBezTo>
                  <a:cubicBezTo>
                    <a:pt x="96768" y="1563014"/>
                    <a:pt x="95829" y="1556751"/>
                    <a:pt x="95829" y="1550801"/>
                  </a:cubicBezTo>
                  <a:cubicBezTo>
                    <a:pt x="95829" y="1324068"/>
                    <a:pt x="95829" y="1097336"/>
                    <a:pt x="95829" y="870916"/>
                  </a:cubicBezTo>
                  <a:cubicBezTo>
                    <a:pt x="95829" y="864340"/>
                    <a:pt x="94576" y="857450"/>
                    <a:pt x="97082" y="850874"/>
                  </a:cubicBezTo>
                  <a:cubicBezTo>
                    <a:pt x="94263" y="804525"/>
                    <a:pt x="96142" y="758176"/>
                    <a:pt x="96455" y="712141"/>
                  </a:cubicBezTo>
                  <a:cubicBezTo>
                    <a:pt x="96768" y="696482"/>
                    <a:pt x="92384" y="688027"/>
                    <a:pt x="77665" y="681450"/>
                  </a:cubicBezTo>
                  <a:cubicBezTo>
                    <a:pt x="54491" y="671116"/>
                    <a:pt x="32256" y="658276"/>
                    <a:pt x="9708" y="646689"/>
                  </a:cubicBezTo>
                  <a:cubicBezTo>
                    <a:pt x="3758" y="643557"/>
                    <a:pt x="0" y="640739"/>
                    <a:pt x="0" y="632910"/>
                  </a:cubicBezTo>
                  <a:cubicBezTo>
                    <a:pt x="626" y="508896"/>
                    <a:pt x="1253" y="385195"/>
                    <a:pt x="1879" y="261181"/>
                  </a:cubicBezTo>
                  <a:cubicBezTo>
                    <a:pt x="1879" y="259615"/>
                    <a:pt x="2505" y="258049"/>
                    <a:pt x="2818" y="256483"/>
                  </a:cubicBezTo>
                  <a:cubicBezTo>
                    <a:pt x="6890" y="261494"/>
                    <a:pt x="5011" y="267444"/>
                    <a:pt x="5011" y="273081"/>
                  </a:cubicBezTo>
                  <a:cubicBezTo>
                    <a:pt x="5011" y="383003"/>
                    <a:pt x="5011" y="493237"/>
                    <a:pt x="5011" y="603159"/>
                  </a:cubicBezTo>
                  <a:cubicBezTo>
                    <a:pt x="5011" y="408369"/>
                    <a:pt x="5011" y="213580"/>
                    <a:pt x="5011" y="18790"/>
                  </a:cubicBezTo>
                  <a:cubicBezTo>
                    <a:pt x="4384" y="12213"/>
                    <a:pt x="2505" y="5637"/>
                    <a:pt x="6263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9">
              <a:extLst>
                <a:ext uri="{FF2B5EF4-FFF2-40B4-BE49-F238E27FC236}">
                  <a16:creationId xmlns:a16="http://schemas.microsoft.com/office/drawing/2014/main" id="{F79AA99D-7C64-46F8-A69F-109D582644B4}"/>
                </a:ext>
              </a:extLst>
            </p:cNvPr>
            <p:cNvSpPr/>
            <p:nvPr/>
          </p:nvSpPr>
          <p:spPr>
            <a:xfrm>
              <a:off x="4378322" y="5759591"/>
              <a:ext cx="502993" cy="270394"/>
            </a:xfrm>
            <a:custGeom>
              <a:avLst/>
              <a:gdLst>
                <a:gd name="connsiteX0" fmla="*/ 0 w 502993"/>
                <a:gd name="connsiteY0" fmla="*/ 270395 h 270394"/>
                <a:gd name="connsiteX1" fmla="*/ 155331 w 502993"/>
                <a:gd name="connsiteY1" fmla="*/ 80929 h 270394"/>
                <a:gd name="connsiteX2" fmla="*/ 160028 w 502993"/>
                <a:gd name="connsiteY2" fmla="*/ 74666 h 270394"/>
                <a:gd name="connsiteX3" fmla="*/ 244896 w 502993"/>
                <a:gd name="connsiteY3" fmla="*/ 30509 h 270394"/>
                <a:gd name="connsiteX4" fmla="*/ 461608 w 502993"/>
                <a:gd name="connsiteY4" fmla="*/ 759 h 270394"/>
                <a:gd name="connsiteX5" fmla="*/ 502632 w 502993"/>
                <a:gd name="connsiteY5" fmla="*/ 34894 h 270394"/>
                <a:gd name="connsiteX6" fmla="*/ 502632 w 502993"/>
                <a:gd name="connsiteY6" fmla="*/ 158595 h 270394"/>
                <a:gd name="connsiteX7" fmla="*/ 459415 w 502993"/>
                <a:gd name="connsiteY7" fmla="*/ 206196 h 270394"/>
                <a:gd name="connsiteX8" fmla="*/ 115872 w 502993"/>
                <a:gd name="connsiteY8" fmla="*/ 254737 h 270394"/>
                <a:gd name="connsiteX9" fmla="*/ 0 w 502993"/>
                <a:gd name="connsiteY9" fmla="*/ 270395 h 270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2993" h="270394">
                  <a:moveTo>
                    <a:pt x="0" y="270395"/>
                  </a:moveTo>
                  <a:cubicBezTo>
                    <a:pt x="52612" y="206509"/>
                    <a:pt x="103971" y="143563"/>
                    <a:pt x="155331" y="80929"/>
                  </a:cubicBezTo>
                  <a:cubicBezTo>
                    <a:pt x="156896" y="79050"/>
                    <a:pt x="158462" y="76858"/>
                    <a:pt x="160028" y="74666"/>
                  </a:cubicBezTo>
                  <a:cubicBezTo>
                    <a:pt x="192284" y="36460"/>
                    <a:pt x="192597" y="37399"/>
                    <a:pt x="244896" y="30509"/>
                  </a:cubicBezTo>
                  <a:cubicBezTo>
                    <a:pt x="317238" y="21114"/>
                    <a:pt x="389266" y="10780"/>
                    <a:pt x="461608" y="759"/>
                  </a:cubicBezTo>
                  <a:cubicBezTo>
                    <a:pt x="489166" y="-2999"/>
                    <a:pt x="502319" y="7022"/>
                    <a:pt x="502632" y="34894"/>
                  </a:cubicBezTo>
                  <a:cubicBezTo>
                    <a:pt x="502945" y="76232"/>
                    <a:pt x="503259" y="117257"/>
                    <a:pt x="502632" y="158595"/>
                  </a:cubicBezTo>
                  <a:cubicBezTo>
                    <a:pt x="502319" y="188346"/>
                    <a:pt x="488853" y="202125"/>
                    <a:pt x="459415" y="206196"/>
                  </a:cubicBezTo>
                  <a:cubicBezTo>
                    <a:pt x="344796" y="222167"/>
                    <a:pt x="230491" y="238765"/>
                    <a:pt x="115872" y="254737"/>
                  </a:cubicBezTo>
                  <a:cubicBezTo>
                    <a:pt x="77979" y="260374"/>
                    <a:pt x="39459" y="265071"/>
                    <a:pt x="0" y="270395"/>
                  </a:cubicBezTo>
                  <a:close/>
                </a:path>
              </a:pathLst>
            </a:custGeom>
            <a:solidFill>
              <a:schemeClr val="accent3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20">
              <a:extLst>
                <a:ext uri="{FF2B5EF4-FFF2-40B4-BE49-F238E27FC236}">
                  <a16:creationId xmlns:a16="http://schemas.microsoft.com/office/drawing/2014/main" id="{86EB5975-DEC0-4824-8D89-99B1693B0C67}"/>
                </a:ext>
              </a:extLst>
            </p:cNvPr>
            <p:cNvSpPr/>
            <p:nvPr/>
          </p:nvSpPr>
          <p:spPr>
            <a:xfrm>
              <a:off x="3777981" y="5840520"/>
              <a:ext cx="448454" cy="252945"/>
            </a:xfrm>
            <a:custGeom>
              <a:avLst/>
              <a:gdLst>
                <a:gd name="connsiteX0" fmla="*/ 381124 w 448454"/>
                <a:gd name="connsiteY0" fmla="*/ 0 h 252945"/>
                <a:gd name="connsiteX1" fmla="*/ 365152 w 448454"/>
                <a:gd name="connsiteY1" fmla="*/ 23487 h 252945"/>
                <a:gd name="connsiteX2" fmla="*/ 371416 w 448454"/>
                <a:gd name="connsiteY2" fmla="*/ 125893 h 252945"/>
                <a:gd name="connsiteX3" fmla="*/ 408056 w 448454"/>
                <a:gd name="connsiteY3" fmla="*/ 160028 h 252945"/>
                <a:gd name="connsiteX4" fmla="*/ 448455 w 448454"/>
                <a:gd name="connsiteY4" fmla="*/ 194790 h 252945"/>
                <a:gd name="connsiteX5" fmla="*/ 354818 w 448454"/>
                <a:gd name="connsiteY5" fmla="*/ 208569 h 252945"/>
                <a:gd name="connsiteX6" fmla="*/ 162847 w 448454"/>
                <a:gd name="connsiteY6" fmla="*/ 235501 h 252945"/>
                <a:gd name="connsiteX7" fmla="*/ 43530 w 448454"/>
                <a:gd name="connsiteY7" fmla="*/ 252099 h 252945"/>
                <a:gd name="connsiteX8" fmla="*/ 0 w 448454"/>
                <a:gd name="connsiteY8" fmla="*/ 215145 h 252945"/>
                <a:gd name="connsiteX9" fmla="*/ 2819 w 448454"/>
                <a:gd name="connsiteY9" fmla="*/ 82363 h 252945"/>
                <a:gd name="connsiteX10" fmla="*/ 34448 w 448454"/>
                <a:gd name="connsiteY10" fmla="*/ 49167 h 252945"/>
                <a:gd name="connsiteX11" fmla="*/ 200114 w 448454"/>
                <a:gd name="connsiteY11" fmla="*/ 24740 h 252945"/>
                <a:gd name="connsiteX12" fmla="*/ 372042 w 448454"/>
                <a:gd name="connsiteY12" fmla="*/ 626 h 252945"/>
                <a:gd name="connsiteX13" fmla="*/ 381124 w 448454"/>
                <a:gd name="connsiteY13" fmla="*/ 0 h 252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8454" h="252945">
                  <a:moveTo>
                    <a:pt x="381124" y="0"/>
                  </a:moveTo>
                  <a:cubicBezTo>
                    <a:pt x="377366" y="10961"/>
                    <a:pt x="370476" y="16598"/>
                    <a:pt x="365152" y="23487"/>
                  </a:cubicBezTo>
                  <a:cubicBezTo>
                    <a:pt x="343857" y="50733"/>
                    <a:pt x="335088" y="94576"/>
                    <a:pt x="371416" y="125893"/>
                  </a:cubicBezTo>
                  <a:cubicBezTo>
                    <a:pt x="383942" y="136854"/>
                    <a:pt x="395529" y="149067"/>
                    <a:pt x="408056" y="160028"/>
                  </a:cubicBezTo>
                  <a:cubicBezTo>
                    <a:pt x="420583" y="170989"/>
                    <a:pt x="431230" y="183829"/>
                    <a:pt x="448455" y="194790"/>
                  </a:cubicBezTo>
                  <a:cubicBezTo>
                    <a:pt x="414946" y="199800"/>
                    <a:pt x="384882" y="204185"/>
                    <a:pt x="354818" y="208569"/>
                  </a:cubicBezTo>
                  <a:cubicBezTo>
                    <a:pt x="290932" y="217651"/>
                    <a:pt x="226733" y="226420"/>
                    <a:pt x="162847" y="235501"/>
                  </a:cubicBezTo>
                  <a:cubicBezTo>
                    <a:pt x="123075" y="241138"/>
                    <a:pt x="83302" y="247088"/>
                    <a:pt x="43530" y="252099"/>
                  </a:cubicBezTo>
                  <a:cubicBezTo>
                    <a:pt x="12840" y="256170"/>
                    <a:pt x="0" y="245836"/>
                    <a:pt x="0" y="215145"/>
                  </a:cubicBezTo>
                  <a:cubicBezTo>
                    <a:pt x="0" y="170989"/>
                    <a:pt x="1253" y="126519"/>
                    <a:pt x="2819" y="82363"/>
                  </a:cubicBezTo>
                  <a:cubicBezTo>
                    <a:pt x="3445" y="64512"/>
                    <a:pt x="15032" y="52299"/>
                    <a:pt x="34448" y="49167"/>
                  </a:cubicBezTo>
                  <a:cubicBezTo>
                    <a:pt x="89566" y="40712"/>
                    <a:pt x="144683" y="32882"/>
                    <a:pt x="200114" y="24740"/>
                  </a:cubicBezTo>
                  <a:cubicBezTo>
                    <a:pt x="257423" y="16598"/>
                    <a:pt x="314732" y="8769"/>
                    <a:pt x="372042" y="626"/>
                  </a:cubicBezTo>
                  <a:cubicBezTo>
                    <a:pt x="373921" y="626"/>
                    <a:pt x="376426" y="626"/>
                    <a:pt x="381124" y="0"/>
                  </a:cubicBezTo>
                  <a:close/>
                </a:path>
              </a:pathLst>
            </a:custGeom>
            <a:solidFill>
              <a:schemeClr val="accent3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1">
              <a:extLst>
                <a:ext uri="{FF2B5EF4-FFF2-40B4-BE49-F238E27FC236}">
                  <a16:creationId xmlns:a16="http://schemas.microsoft.com/office/drawing/2014/main" id="{48C68270-DE22-4946-A5F4-0E84DD46D9D4}"/>
                </a:ext>
              </a:extLst>
            </p:cNvPr>
            <p:cNvSpPr/>
            <p:nvPr/>
          </p:nvSpPr>
          <p:spPr>
            <a:xfrm>
              <a:off x="3883465" y="6056465"/>
              <a:ext cx="870449" cy="559490"/>
            </a:xfrm>
            <a:custGeom>
              <a:avLst/>
              <a:gdLst>
                <a:gd name="connsiteX0" fmla="*/ 853433 w 870449"/>
                <a:gd name="connsiteY0" fmla="*/ 454 h 559490"/>
                <a:gd name="connsiteX1" fmla="*/ 761988 w 870449"/>
                <a:gd name="connsiteY1" fmla="*/ 13293 h 559490"/>
                <a:gd name="connsiteX2" fmla="*/ 378046 w 870449"/>
                <a:gd name="connsiteY2" fmla="*/ 67785 h 559490"/>
                <a:gd name="connsiteX3" fmla="*/ 31371 w 870449"/>
                <a:gd name="connsiteY3" fmla="*/ 116325 h 559490"/>
                <a:gd name="connsiteX4" fmla="*/ 54 w 870449"/>
                <a:gd name="connsiteY4" fmla="*/ 160482 h 559490"/>
                <a:gd name="connsiteX5" fmla="*/ 5691 w 870449"/>
                <a:gd name="connsiteY5" fmla="*/ 252240 h 559490"/>
                <a:gd name="connsiteX6" fmla="*/ 18844 w 870449"/>
                <a:gd name="connsiteY6" fmla="*/ 498702 h 559490"/>
                <a:gd name="connsiteX7" fmla="*/ 93065 w 870449"/>
                <a:gd name="connsiteY7" fmla="*/ 558517 h 559490"/>
                <a:gd name="connsiteX8" fmla="*/ 288167 w 870449"/>
                <a:gd name="connsiteY8" fmla="*/ 531271 h 559490"/>
                <a:gd name="connsiteX9" fmla="*/ 777334 w 870449"/>
                <a:gd name="connsiteY9" fmla="*/ 462374 h 559490"/>
                <a:gd name="connsiteX10" fmla="*/ 848109 w 870449"/>
                <a:gd name="connsiteY10" fmla="*/ 389407 h 559490"/>
                <a:gd name="connsiteX11" fmla="*/ 854999 w 870449"/>
                <a:gd name="connsiteY11" fmla="*/ 275727 h 559490"/>
                <a:gd name="connsiteX12" fmla="*/ 863454 w 870449"/>
                <a:gd name="connsiteY12" fmla="*/ 141692 h 559490"/>
                <a:gd name="connsiteX13" fmla="*/ 870344 w 870449"/>
                <a:gd name="connsiteY13" fmla="*/ 15486 h 559490"/>
                <a:gd name="connsiteX14" fmla="*/ 853433 w 870449"/>
                <a:gd name="connsiteY14" fmla="*/ 454 h 559490"/>
                <a:gd name="connsiteX15" fmla="*/ 205178 w 870449"/>
                <a:gd name="connsiteY15" fmla="*/ 352766 h 559490"/>
                <a:gd name="connsiteX16" fmla="*/ 203925 w 870449"/>
                <a:gd name="connsiteY16" fmla="*/ 426047 h 559490"/>
                <a:gd name="connsiteX17" fmla="*/ 197662 w 870449"/>
                <a:gd name="connsiteY17" fmla="*/ 452979 h 559490"/>
                <a:gd name="connsiteX18" fmla="*/ 178872 w 870449"/>
                <a:gd name="connsiteY18" fmla="*/ 464880 h 559490"/>
                <a:gd name="connsiteX19" fmla="*/ 161022 w 870449"/>
                <a:gd name="connsiteY19" fmla="*/ 449534 h 559490"/>
                <a:gd name="connsiteX20" fmla="*/ 156951 w 870449"/>
                <a:gd name="connsiteY20" fmla="*/ 423542 h 559490"/>
                <a:gd name="connsiteX21" fmla="*/ 156951 w 870449"/>
                <a:gd name="connsiteY21" fmla="*/ 345563 h 559490"/>
                <a:gd name="connsiteX22" fmla="*/ 159769 w 870449"/>
                <a:gd name="connsiteY22" fmla="*/ 225307 h 559490"/>
                <a:gd name="connsiteX23" fmla="*/ 169477 w 870449"/>
                <a:gd name="connsiteY23" fmla="*/ 201193 h 559490"/>
                <a:gd name="connsiteX24" fmla="*/ 202673 w 870449"/>
                <a:gd name="connsiteY24" fmla="*/ 207770 h 559490"/>
                <a:gd name="connsiteX25" fmla="*/ 206431 w 870449"/>
                <a:gd name="connsiteY25" fmla="*/ 224368 h 559490"/>
                <a:gd name="connsiteX26" fmla="*/ 205178 w 870449"/>
                <a:gd name="connsiteY26" fmla="*/ 352766 h 559490"/>
                <a:gd name="connsiteX27" fmla="*/ 373035 w 870449"/>
                <a:gd name="connsiteY27" fmla="*/ 303286 h 559490"/>
                <a:gd name="connsiteX28" fmla="*/ 373035 w 870449"/>
                <a:gd name="connsiteY28" fmla="*/ 303286 h 559490"/>
                <a:gd name="connsiteX29" fmla="*/ 373035 w 870449"/>
                <a:gd name="connsiteY29" fmla="*/ 403186 h 559490"/>
                <a:gd name="connsiteX30" fmla="*/ 363954 w 870449"/>
                <a:gd name="connsiteY30" fmla="*/ 432310 h 559490"/>
                <a:gd name="connsiteX31" fmla="*/ 330445 w 870449"/>
                <a:gd name="connsiteY31" fmla="*/ 427300 h 559490"/>
                <a:gd name="connsiteX32" fmla="*/ 326060 w 870449"/>
                <a:gd name="connsiteY32" fmla="*/ 402873 h 559490"/>
                <a:gd name="connsiteX33" fmla="*/ 326060 w 870449"/>
                <a:gd name="connsiteY33" fmla="*/ 215286 h 559490"/>
                <a:gd name="connsiteX34" fmla="*/ 332324 w 870449"/>
                <a:gd name="connsiteY34" fmla="*/ 184909 h 559490"/>
                <a:gd name="connsiteX35" fmla="*/ 354872 w 870449"/>
                <a:gd name="connsiteY35" fmla="*/ 169250 h 559490"/>
                <a:gd name="connsiteX36" fmla="*/ 372722 w 870449"/>
                <a:gd name="connsiteY36" fmla="*/ 192112 h 559490"/>
                <a:gd name="connsiteX37" fmla="*/ 373035 w 870449"/>
                <a:gd name="connsiteY37" fmla="*/ 209336 h 559490"/>
                <a:gd name="connsiteX38" fmla="*/ 373035 w 870449"/>
                <a:gd name="connsiteY38" fmla="*/ 303286 h 559490"/>
                <a:gd name="connsiteX39" fmla="*/ 541832 w 870449"/>
                <a:gd name="connsiteY39" fmla="*/ 378446 h 559490"/>
                <a:gd name="connsiteX40" fmla="*/ 528679 w 870449"/>
                <a:gd name="connsiteY40" fmla="*/ 412268 h 559490"/>
                <a:gd name="connsiteX41" fmla="*/ 500181 w 870449"/>
                <a:gd name="connsiteY41" fmla="*/ 407883 h 559490"/>
                <a:gd name="connsiteX42" fmla="*/ 494857 w 870449"/>
                <a:gd name="connsiteY42" fmla="*/ 385335 h 559490"/>
                <a:gd name="connsiteX43" fmla="*/ 494857 w 870449"/>
                <a:gd name="connsiteY43" fmla="*/ 186788 h 559490"/>
                <a:gd name="connsiteX44" fmla="*/ 503000 w 870449"/>
                <a:gd name="connsiteY44" fmla="*/ 157037 h 559490"/>
                <a:gd name="connsiteX45" fmla="*/ 524608 w 870449"/>
                <a:gd name="connsiteY45" fmla="*/ 147329 h 559490"/>
                <a:gd name="connsiteX46" fmla="*/ 539640 w 870449"/>
                <a:gd name="connsiteY46" fmla="*/ 161734 h 559490"/>
                <a:gd name="connsiteX47" fmla="*/ 542145 w 870449"/>
                <a:gd name="connsiteY47" fmla="*/ 181777 h 559490"/>
                <a:gd name="connsiteX48" fmla="*/ 542145 w 870449"/>
                <a:gd name="connsiteY48" fmla="*/ 280424 h 559490"/>
                <a:gd name="connsiteX49" fmla="*/ 542145 w 870449"/>
                <a:gd name="connsiteY49" fmla="*/ 280424 h 559490"/>
                <a:gd name="connsiteX50" fmla="*/ 541832 w 870449"/>
                <a:gd name="connsiteY50" fmla="*/ 378446 h 559490"/>
                <a:gd name="connsiteX51" fmla="*/ 710942 w 870449"/>
                <a:gd name="connsiteY51" fmla="*/ 351827 h 559490"/>
                <a:gd name="connsiteX52" fmla="*/ 704366 w 870449"/>
                <a:gd name="connsiteY52" fmla="*/ 380325 h 559490"/>
                <a:gd name="connsiteX53" fmla="*/ 681505 w 870449"/>
                <a:gd name="connsiteY53" fmla="*/ 393164 h 559490"/>
                <a:gd name="connsiteX54" fmla="*/ 664594 w 870449"/>
                <a:gd name="connsiteY54" fmla="*/ 372809 h 559490"/>
                <a:gd name="connsiteX55" fmla="*/ 663654 w 870449"/>
                <a:gd name="connsiteY55" fmla="*/ 339926 h 559490"/>
                <a:gd name="connsiteX56" fmla="*/ 663654 w 870449"/>
                <a:gd name="connsiteY56" fmla="*/ 261634 h 559490"/>
                <a:gd name="connsiteX57" fmla="*/ 663654 w 870449"/>
                <a:gd name="connsiteY57" fmla="*/ 261634 h 559490"/>
                <a:gd name="connsiteX58" fmla="*/ 663654 w 870449"/>
                <a:gd name="connsiteY58" fmla="*/ 161421 h 559490"/>
                <a:gd name="connsiteX59" fmla="*/ 671796 w 870449"/>
                <a:gd name="connsiteY59" fmla="*/ 131670 h 559490"/>
                <a:gd name="connsiteX60" fmla="*/ 706558 w 870449"/>
                <a:gd name="connsiteY60" fmla="*/ 134489 h 559490"/>
                <a:gd name="connsiteX61" fmla="*/ 710629 w 870449"/>
                <a:gd name="connsiteY61" fmla="*/ 157350 h 559490"/>
                <a:gd name="connsiteX62" fmla="*/ 710942 w 870449"/>
                <a:gd name="connsiteY62" fmla="*/ 351827 h 559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870449" h="559490">
                  <a:moveTo>
                    <a:pt x="853433" y="454"/>
                  </a:moveTo>
                  <a:cubicBezTo>
                    <a:pt x="823056" y="5151"/>
                    <a:pt x="792679" y="8909"/>
                    <a:pt x="761988" y="13293"/>
                  </a:cubicBezTo>
                  <a:cubicBezTo>
                    <a:pt x="633903" y="31457"/>
                    <a:pt x="506131" y="49621"/>
                    <a:pt x="378046" y="67785"/>
                  </a:cubicBezTo>
                  <a:cubicBezTo>
                    <a:pt x="262488" y="84069"/>
                    <a:pt x="146929" y="100041"/>
                    <a:pt x="31371" y="116325"/>
                  </a:cubicBezTo>
                  <a:cubicBezTo>
                    <a:pt x="-259" y="120710"/>
                    <a:pt x="-259" y="121336"/>
                    <a:pt x="54" y="160482"/>
                  </a:cubicBezTo>
                  <a:cubicBezTo>
                    <a:pt x="4752" y="185535"/>
                    <a:pt x="3499" y="219044"/>
                    <a:pt x="5691" y="252240"/>
                  </a:cubicBezTo>
                  <a:cubicBezTo>
                    <a:pt x="11328" y="334289"/>
                    <a:pt x="14460" y="416652"/>
                    <a:pt x="18844" y="498702"/>
                  </a:cubicBezTo>
                  <a:cubicBezTo>
                    <a:pt x="21036" y="540353"/>
                    <a:pt x="51727" y="564780"/>
                    <a:pt x="93065" y="558517"/>
                  </a:cubicBezTo>
                  <a:cubicBezTo>
                    <a:pt x="157890" y="549122"/>
                    <a:pt x="223029" y="540353"/>
                    <a:pt x="288167" y="531271"/>
                  </a:cubicBezTo>
                  <a:cubicBezTo>
                    <a:pt x="451327" y="508410"/>
                    <a:pt x="614174" y="485235"/>
                    <a:pt x="777334" y="462374"/>
                  </a:cubicBezTo>
                  <a:cubicBezTo>
                    <a:pt x="814914" y="457051"/>
                    <a:pt x="844977" y="426673"/>
                    <a:pt x="848109" y="389407"/>
                  </a:cubicBezTo>
                  <a:cubicBezTo>
                    <a:pt x="851241" y="351513"/>
                    <a:pt x="852494" y="313620"/>
                    <a:pt x="854999" y="275727"/>
                  </a:cubicBezTo>
                  <a:cubicBezTo>
                    <a:pt x="857817" y="230944"/>
                    <a:pt x="860949" y="186475"/>
                    <a:pt x="863454" y="141692"/>
                  </a:cubicBezTo>
                  <a:cubicBezTo>
                    <a:pt x="865960" y="99728"/>
                    <a:pt x="868152" y="57450"/>
                    <a:pt x="870344" y="15486"/>
                  </a:cubicBezTo>
                  <a:cubicBezTo>
                    <a:pt x="871284" y="2333"/>
                    <a:pt x="865960" y="-1425"/>
                    <a:pt x="853433" y="454"/>
                  </a:cubicBezTo>
                  <a:close/>
                  <a:moveTo>
                    <a:pt x="205178" y="352766"/>
                  </a:moveTo>
                  <a:cubicBezTo>
                    <a:pt x="203612" y="377193"/>
                    <a:pt x="204239" y="401620"/>
                    <a:pt x="203925" y="426047"/>
                  </a:cubicBezTo>
                  <a:cubicBezTo>
                    <a:pt x="203925" y="435755"/>
                    <a:pt x="202673" y="444837"/>
                    <a:pt x="197662" y="452979"/>
                  </a:cubicBezTo>
                  <a:cubicBezTo>
                    <a:pt x="193278" y="459869"/>
                    <a:pt x="187328" y="465506"/>
                    <a:pt x="178872" y="464880"/>
                  </a:cubicBezTo>
                  <a:cubicBezTo>
                    <a:pt x="169477" y="464253"/>
                    <a:pt x="164153" y="457364"/>
                    <a:pt x="161022" y="449534"/>
                  </a:cubicBezTo>
                  <a:cubicBezTo>
                    <a:pt x="157577" y="441392"/>
                    <a:pt x="156951" y="432310"/>
                    <a:pt x="156951" y="423542"/>
                  </a:cubicBezTo>
                  <a:cubicBezTo>
                    <a:pt x="156951" y="397549"/>
                    <a:pt x="156951" y="371556"/>
                    <a:pt x="156951" y="345563"/>
                  </a:cubicBezTo>
                  <a:cubicBezTo>
                    <a:pt x="157264" y="305478"/>
                    <a:pt x="156324" y="265393"/>
                    <a:pt x="159769" y="225307"/>
                  </a:cubicBezTo>
                  <a:cubicBezTo>
                    <a:pt x="160709" y="216225"/>
                    <a:pt x="162901" y="208083"/>
                    <a:pt x="169477" y="201193"/>
                  </a:cubicBezTo>
                  <a:cubicBezTo>
                    <a:pt x="181691" y="188667"/>
                    <a:pt x="196723" y="191485"/>
                    <a:pt x="202673" y="207770"/>
                  </a:cubicBezTo>
                  <a:cubicBezTo>
                    <a:pt x="204552" y="213094"/>
                    <a:pt x="206431" y="218731"/>
                    <a:pt x="206431" y="224368"/>
                  </a:cubicBezTo>
                  <a:cubicBezTo>
                    <a:pt x="206431" y="267585"/>
                    <a:pt x="207997" y="310175"/>
                    <a:pt x="205178" y="352766"/>
                  </a:cubicBezTo>
                  <a:close/>
                  <a:moveTo>
                    <a:pt x="373035" y="303286"/>
                  </a:moveTo>
                  <a:cubicBezTo>
                    <a:pt x="373035" y="303286"/>
                    <a:pt x="373035" y="303286"/>
                    <a:pt x="373035" y="303286"/>
                  </a:cubicBezTo>
                  <a:cubicBezTo>
                    <a:pt x="373035" y="336481"/>
                    <a:pt x="373035" y="369990"/>
                    <a:pt x="373035" y="403186"/>
                  </a:cubicBezTo>
                  <a:cubicBezTo>
                    <a:pt x="373035" y="413834"/>
                    <a:pt x="371470" y="423855"/>
                    <a:pt x="363954" y="432310"/>
                  </a:cubicBezTo>
                  <a:cubicBezTo>
                    <a:pt x="352367" y="445463"/>
                    <a:pt x="337335" y="443271"/>
                    <a:pt x="330445" y="427300"/>
                  </a:cubicBezTo>
                  <a:cubicBezTo>
                    <a:pt x="327000" y="419471"/>
                    <a:pt x="326060" y="411328"/>
                    <a:pt x="326060" y="402873"/>
                  </a:cubicBezTo>
                  <a:cubicBezTo>
                    <a:pt x="326060" y="340239"/>
                    <a:pt x="326060" y="277919"/>
                    <a:pt x="326060" y="215286"/>
                  </a:cubicBezTo>
                  <a:cubicBezTo>
                    <a:pt x="326060" y="204638"/>
                    <a:pt x="327313" y="194304"/>
                    <a:pt x="332324" y="184909"/>
                  </a:cubicBezTo>
                  <a:cubicBezTo>
                    <a:pt x="337021" y="176140"/>
                    <a:pt x="343285" y="167058"/>
                    <a:pt x="354872" y="169250"/>
                  </a:cubicBezTo>
                  <a:cubicBezTo>
                    <a:pt x="366772" y="171443"/>
                    <a:pt x="371470" y="181151"/>
                    <a:pt x="372722" y="192112"/>
                  </a:cubicBezTo>
                  <a:cubicBezTo>
                    <a:pt x="373349" y="197749"/>
                    <a:pt x="373035" y="203699"/>
                    <a:pt x="373035" y="209336"/>
                  </a:cubicBezTo>
                  <a:cubicBezTo>
                    <a:pt x="373035" y="240966"/>
                    <a:pt x="373035" y="272282"/>
                    <a:pt x="373035" y="303286"/>
                  </a:cubicBezTo>
                  <a:close/>
                  <a:moveTo>
                    <a:pt x="541832" y="378446"/>
                  </a:moveTo>
                  <a:cubicBezTo>
                    <a:pt x="541832" y="391599"/>
                    <a:pt x="539014" y="403186"/>
                    <a:pt x="528679" y="412268"/>
                  </a:cubicBezTo>
                  <a:cubicBezTo>
                    <a:pt x="518032" y="421663"/>
                    <a:pt x="507697" y="420097"/>
                    <a:pt x="500181" y="407883"/>
                  </a:cubicBezTo>
                  <a:cubicBezTo>
                    <a:pt x="496110" y="400994"/>
                    <a:pt x="494857" y="393478"/>
                    <a:pt x="494857" y="385335"/>
                  </a:cubicBezTo>
                  <a:cubicBezTo>
                    <a:pt x="494857" y="319257"/>
                    <a:pt x="494857" y="252866"/>
                    <a:pt x="494857" y="186788"/>
                  </a:cubicBezTo>
                  <a:cubicBezTo>
                    <a:pt x="494857" y="176140"/>
                    <a:pt x="497050" y="166119"/>
                    <a:pt x="503000" y="157037"/>
                  </a:cubicBezTo>
                  <a:cubicBezTo>
                    <a:pt x="508010" y="149521"/>
                    <a:pt x="515213" y="146076"/>
                    <a:pt x="524608" y="147329"/>
                  </a:cubicBezTo>
                  <a:cubicBezTo>
                    <a:pt x="533377" y="148268"/>
                    <a:pt x="536508" y="154845"/>
                    <a:pt x="539640" y="161734"/>
                  </a:cubicBezTo>
                  <a:cubicBezTo>
                    <a:pt x="542459" y="168311"/>
                    <a:pt x="542145" y="174888"/>
                    <a:pt x="542145" y="181777"/>
                  </a:cubicBezTo>
                  <a:cubicBezTo>
                    <a:pt x="542145" y="214660"/>
                    <a:pt x="542145" y="247542"/>
                    <a:pt x="542145" y="280424"/>
                  </a:cubicBezTo>
                  <a:cubicBezTo>
                    <a:pt x="542145" y="280424"/>
                    <a:pt x="542145" y="280424"/>
                    <a:pt x="542145" y="280424"/>
                  </a:cubicBezTo>
                  <a:cubicBezTo>
                    <a:pt x="541832" y="312681"/>
                    <a:pt x="541832" y="345563"/>
                    <a:pt x="541832" y="378446"/>
                  </a:cubicBezTo>
                  <a:close/>
                  <a:moveTo>
                    <a:pt x="710942" y="351827"/>
                  </a:moveTo>
                  <a:cubicBezTo>
                    <a:pt x="710942" y="361848"/>
                    <a:pt x="709689" y="371556"/>
                    <a:pt x="704366" y="380325"/>
                  </a:cubicBezTo>
                  <a:cubicBezTo>
                    <a:pt x="699042" y="389093"/>
                    <a:pt x="692465" y="395357"/>
                    <a:pt x="681505" y="393164"/>
                  </a:cubicBezTo>
                  <a:cubicBezTo>
                    <a:pt x="671170" y="390972"/>
                    <a:pt x="665846" y="382830"/>
                    <a:pt x="664594" y="372809"/>
                  </a:cubicBezTo>
                  <a:cubicBezTo>
                    <a:pt x="663341" y="361848"/>
                    <a:pt x="663654" y="350887"/>
                    <a:pt x="663654" y="339926"/>
                  </a:cubicBezTo>
                  <a:cubicBezTo>
                    <a:pt x="663654" y="313933"/>
                    <a:pt x="663654" y="287941"/>
                    <a:pt x="663654" y="261634"/>
                  </a:cubicBezTo>
                  <a:cubicBezTo>
                    <a:pt x="663654" y="261634"/>
                    <a:pt x="663654" y="261634"/>
                    <a:pt x="663654" y="261634"/>
                  </a:cubicBezTo>
                  <a:cubicBezTo>
                    <a:pt x="663654" y="228126"/>
                    <a:pt x="663654" y="194930"/>
                    <a:pt x="663654" y="161421"/>
                  </a:cubicBezTo>
                  <a:cubicBezTo>
                    <a:pt x="663654" y="150774"/>
                    <a:pt x="665533" y="140439"/>
                    <a:pt x="671796" y="131670"/>
                  </a:cubicBezTo>
                  <a:cubicBezTo>
                    <a:pt x="682131" y="116952"/>
                    <a:pt x="698416" y="118518"/>
                    <a:pt x="706558" y="134489"/>
                  </a:cubicBezTo>
                  <a:cubicBezTo>
                    <a:pt x="710316" y="141692"/>
                    <a:pt x="710942" y="149521"/>
                    <a:pt x="710629" y="157350"/>
                  </a:cubicBezTo>
                  <a:cubicBezTo>
                    <a:pt x="710942" y="222489"/>
                    <a:pt x="710942" y="287001"/>
                    <a:pt x="710942" y="351827"/>
                  </a:cubicBezTo>
                  <a:close/>
                </a:path>
              </a:pathLst>
            </a:custGeom>
            <a:solidFill>
              <a:schemeClr val="accent3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2">
              <a:extLst>
                <a:ext uri="{FF2B5EF4-FFF2-40B4-BE49-F238E27FC236}">
                  <a16:creationId xmlns:a16="http://schemas.microsoft.com/office/drawing/2014/main" id="{1ABFE2F7-8AD6-4A30-B1D4-3C2976309AF6}"/>
                </a:ext>
              </a:extLst>
            </p:cNvPr>
            <p:cNvSpPr/>
            <p:nvPr/>
          </p:nvSpPr>
          <p:spPr>
            <a:xfrm>
              <a:off x="4193987" y="5461353"/>
              <a:ext cx="484347" cy="556458"/>
            </a:xfrm>
            <a:custGeom>
              <a:avLst/>
              <a:gdLst>
                <a:gd name="connsiteX0" fmla="*/ 469942 w 484347"/>
                <a:gd name="connsiteY0" fmla="*/ 64122 h 556458"/>
                <a:gd name="connsiteX1" fmla="*/ 415138 w 484347"/>
                <a:gd name="connsiteY1" fmla="*/ 12763 h 556458"/>
                <a:gd name="connsiteX2" fmla="*/ 361274 w 484347"/>
                <a:gd name="connsiteY2" fmla="*/ 16208 h 556458"/>
                <a:gd name="connsiteX3" fmla="*/ 287992 w 484347"/>
                <a:gd name="connsiteY3" fmla="*/ 99823 h 556458"/>
                <a:gd name="connsiteX4" fmla="*/ 106356 w 484347"/>
                <a:gd name="connsiteY4" fmla="*/ 320919 h 556458"/>
                <a:gd name="connsiteX5" fmla="*/ 11466 w 484347"/>
                <a:gd name="connsiteY5" fmla="*/ 437417 h 556458"/>
                <a:gd name="connsiteX6" fmla="*/ 15224 w 484347"/>
                <a:gd name="connsiteY6" fmla="*/ 492534 h 556458"/>
                <a:gd name="connsiteX7" fmla="*/ 66584 w 484347"/>
                <a:gd name="connsiteY7" fmla="*/ 540762 h 556458"/>
                <a:gd name="connsiteX8" fmla="*/ 126712 w 484347"/>
                <a:gd name="connsiteY8" fmla="*/ 537317 h 556458"/>
                <a:gd name="connsiteX9" fmla="*/ 378498 w 484347"/>
                <a:gd name="connsiteY9" fmla="*/ 230100 h 556458"/>
                <a:gd name="connsiteX10" fmla="*/ 472448 w 484347"/>
                <a:gd name="connsiteY10" fmla="*/ 121118 h 556458"/>
                <a:gd name="connsiteX11" fmla="*/ 484348 w 484347"/>
                <a:gd name="connsiteY11" fmla="*/ 92933 h 556458"/>
                <a:gd name="connsiteX12" fmla="*/ 469942 w 484347"/>
                <a:gd name="connsiteY12" fmla="*/ 64122 h 556458"/>
                <a:gd name="connsiteX13" fmla="*/ 89445 w 484347"/>
                <a:gd name="connsiteY13" fmla="*/ 494413 h 556458"/>
                <a:gd name="connsiteX14" fmla="*/ 59381 w 484347"/>
                <a:gd name="connsiteY14" fmla="*/ 461844 h 556458"/>
                <a:gd name="connsiteX15" fmla="*/ 96961 w 484347"/>
                <a:gd name="connsiteY15" fmla="*/ 419566 h 556458"/>
                <a:gd name="connsiteX16" fmla="*/ 127338 w 484347"/>
                <a:gd name="connsiteY16" fmla="*/ 451509 h 556458"/>
                <a:gd name="connsiteX17" fmla="*/ 89445 w 484347"/>
                <a:gd name="connsiteY17" fmla="*/ 494413 h 556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84347" h="556458">
                  <a:moveTo>
                    <a:pt x="469942" y="64122"/>
                  </a:moveTo>
                  <a:cubicBezTo>
                    <a:pt x="451465" y="47211"/>
                    <a:pt x="433615" y="29674"/>
                    <a:pt x="415138" y="12763"/>
                  </a:cubicBezTo>
                  <a:cubicBezTo>
                    <a:pt x="396035" y="-5088"/>
                    <a:pt x="378185" y="-4461"/>
                    <a:pt x="361274" y="16208"/>
                  </a:cubicBezTo>
                  <a:cubicBezTo>
                    <a:pt x="320875" y="64748"/>
                    <a:pt x="328078" y="50969"/>
                    <a:pt x="287992" y="99823"/>
                  </a:cubicBezTo>
                  <a:cubicBezTo>
                    <a:pt x="227551" y="173417"/>
                    <a:pt x="166797" y="247325"/>
                    <a:pt x="106356" y="320919"/>
                  </a:cubicBezTo>
                  <a:cubicBezTo>
                    <a:pt x="74726" y="359751"/>
                    <a:pt x="42783" y="398271"/>
                    <a:pt x="11466" y="437417"/>
                  </a:cubicBezTo>
                  <a:cubicBezTo>
                    <a:pt x="-5131" y="458086"/>
                    <a:pt x="-3566" y="474370"/>
                    <a:pt x="15224" y="492534"/>
                  </a:cubicBezTo>
                  <a:cubicBezTo>
                    <a:pt x="32136" y="508819"/>
                    <a:pt x="49673" y="524477"/>
                    <a:pt x="66584" y="540762"/>
                  </a:cubicBezTo>
                  <a:cubicBezTo>
                    <a:pt x="89132" y="562683"/>
                    <a:pt x="106982" y="561744"/>
                    <a:pt x="126712" y="537317"/>
                  </a:cubicBezTo>
                  <a:cubicBezTo>
                    <a:pt x="210640" y="434911"/>
                    <a:pt x="294569" y="332506"/>
                    <a:pt x="378498" y="230100"/>
                  </a:cubicBezTo>
                  <a:cubicBezTo>
                    <a:pt x="425473" y="172791"/>
                    <a:pt x="425473" y="178115"/>
                    <a:pt x="472448" y="121118"/>
                  </a:cubicBezTo>
                  <a:cubicBezTo>
                    <a:pt x="479337" y="112663"/>
                    <a:pt x="483722" y="103581"/>
                    <a:pt x="484348" y="92933"/>
                  </a:cubicBezTo>
                  <a:cubicBezTo>
                    <a:pt x="483095" y="81346"/>
                    <a:pt x="478398" y="71951"/>
                    <a:pt x="469942" y="64122"/>
                  </a:cubicBezTo>
                  <a:close/>
                  <a:moveTo>
                    <a:pt x="89445" y="494413"/>
                  </a:moveTo>
                  <a:cubicBezTo>
                    <a:pt x="71594" y="494726"/>
                    <a:pt x="59381" y="481573"/>
                    <a:pt x="59381" y="461844"/>
                  </a:cubicBezTo>
                  <a:cubicBezTo>
                    <a:pt x="59381" y="438982"/>
                    <a:pt x="76292" y="419566"/>
                    <a:pt x="96961" y="419566"/>
                  </a:cubicBezTo>
                  <a:cubicBezTo>
                    <a:pt x="112932" y="419566"/>
                    <a:pt x="126712" y="433972"/>
                    <a:pt x="127338" y="451509"/>
                  </a:cubicBezTo>
                  <a:cubicBezTo>
                    <a:pt x="127651" y="472491"/>
                    <a:pt x="108861" y="494100"/>
                    <a:pt x="89445" y="494413"/>
                  </a:cubicBezTo>
                  <a:close/>
                </a:path>
              </a:pathLst>
            </a:custGeom>
            <a:solidFill>
              <a:schemeClr val="accent3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15EC1892-15F7-4F7F-B8AD-F6B275D8C204}"/>
              </a:ext>
            </a:extLst>
          </p:cNvPr>
          <p:cNvSpPr txBox="1"/>
          <p:nvPr/>
        </p:nvSpPr>
        <p:spPr>
          <a:xfrm>
            <a:off x="8385028" y="2481214"/>
            <a:ext cx="32448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accent6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accent6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accent6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BAB7B9F-EFEF-47C7-83AF-BCC551EE2C84}"/>
              </a:ext>
            </a:extLst>
          </p:cNvPr>
          <p:cNvSpPr txBox="1"/>
          <p:nvPr/>
        </p:nvSpPr>
        <p:spPr>
          <a:xfrm>
            <a:off x="8385027" y="1735781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2D2B7B0A-45A1-4371-BEB6-A70E39B7B1F5}"/>
              </a:ext>
            </a:extLst>
          </p:cNvPr>
          <p:cNvGrpSpPr/>
          <p:nvPr/>
        </p:nvGrpSpPr>
        <p:grpSpPr>
          <a:xfrm>
            <a:off x="114301" y="1571694"/>
            <a:ext cx="3919943" cy="5371560"/>
            <a:chOff x="114301" y="977332"/>
            <a:chExt cx="4353684" cy="5965922"/>
          </a:xfrm>
        </p:grpSpPr>
        <p:grpSp>
          <p:nvGrpSpPr>
            <p:cNvPr id="25" name="Group 25">
              <a:extLst>
                <a:ext uri="{FF2B5EF4-FFF2-40B4-BE49-F238E27FC236}">
                  <a16:creationId xmlns:a16="http://schemas.microsoft.com/office/drawing/2014/main" id="{E8654DDA-E9F6-48C0-B444-3380661DFDDC}"/>
                </a:ext>
              </a:extLst>
            </p:cNvPr>
            <p:cNvGrpSpPr/>
            <p:nvPr/>
          </p:nvGrpSpPr>
          <p:grpSpPr>
            <a:xfrm>
              <a:off x="114301" y="977332"/>
              <a:ext cx="4353684" cy="5965922"/>
              <a:chOff x="3261442" y="5094961"/>
              <a:chExt cx="1189015" cy="1629326"/>
            </a:xfrm>
          </p:grpSpPr>
          <p:sp>
            <p:nvSpPr>
              <p:cNvPr id="26" name="Rounded Rectangle 39">
                <a:extLst>
                  <a:ext uri="{FF2B5EF4-FFF2-40B4-BE49-F238E27FC236}">
                    <a16:creationId xmlns:a16="http://schemas.microsoft.com/office/drawing/2014/main" id="{E187049E-34F0-460F-B1BA-E699FB39413B}"/>
                  </a:ext>
                </a:extLst>
              </p:cNvPr>
              <p:cNvSpPr/>
              <p:nvPr/>
            </p:nvSpPr>
            <p:spPr>
              <a:xfrm rot="2483232">
                <a:off x="3261442" y="5287651"/>
                <a:ext cx="1189015" cy="1436636"/>
              </a:xfrm>
              <a:custGeom>
                <a:avLst/>
                <a:gdLst>
                  <a:gd name="connsiteX0" fmla="*/ 670001 w 2194524"/>
                  <a:gd name="connsiteY0" fmla="*/ 41365 h 3010473"/>
                  <a:gd name="connsiteX1" fmla="*/ 769866 w 2194524"/>
                  <a:gd name="connsiteY1" fmla="*/ 0 h 3010473"/>
                  <a:gd name="connsiteX2" fmla="*/ 911097 w 2194524"/>
                  <a:gd name="connsiteY2" fmla="*/ 141231 h 3010473"/>
                  <a:gd name="connsiteX3" fmla="*/ 911097 w 2194524"/>
                  <a:gd name="connsiteY3" fmla="*/ 753742 h 3010473"/>
                  <a:gd name="connsiteX4" fmla="*/ 1594794 w 2194524"/>
                  <a:gd name="connsiteY4" fmla="*/ 789196 h 3010473"/>
                  <a:gd name="connsiteX5" fmla="*/ 1875818 w 2194524"/>
                  <a:gd name="connsiteY5" fmla="*/ 1808656 h 3010473"/>
                  <a:gd name="connsiteX6" fmla="*/ 2194524 w 2194524"/>
                  <a:gd name="connsiteY6" fmla="*/ 2178856 h 3010473"/>
                  <a:gd name="connsiteX7" fmla="*/ 1488044 w 2194524"/>
                  <a:gd name="connsiteY7" fmla="*/ 3010473 h 3010473"/>
                  <a:gd name="connsiteX8" fmla="*/ 1136947 w 2194524"/>
                  <a:gd name="connsiteY8" fmla="*/ 2468062 h 3010473"/>
                  <a:gd name="connsiteX9" fmla="*/ 519460 w 2194524"/>
                  <a:gd name="connsiteY9" fmla="*/ 2013663 h 3010473"/>
                  <a:gd name="connsiteX10" fmla="*/ 0 w 2194524"/>
                  <a:gd name="connsiteY10" fmla="*/ 1326467 h 3010473"/>
                  <a:gd name="connsiteX11" fmla="*/ 628635 w 2194524"/>
                  <a:gd name="connsiteY11" fmla="*/ 1589678 h 3010473"/>
                  <a:gd name="connsiteX12" fmla="*/ 628635 w 2194524"/>
                  <a:gd name="connsiteY12" fmla="*/ 141231 h 3010473"/>
                  <a:gd name="connsiteX13" fmla="*/ 670001 w 2194524"/>
                  <a:gd name="connsiteY13" fmla="*/ 41365 h 3010473"/>
                  <a:gd name="connsiteX0" fmla="*/ 670001 w 2194524"/>
                  <a:gd name="connsiteY0" fmla="*/ 41365 h 3010473"/>
                  <a:gd name="connsiteX1" fmla="*/ 769866 w 2194524"/>
                  <a:gd name="connsiteY1" fmla="*/ 0 h 3010473"/>
                  <a:gd name="connsiteX2" fmla="*/ 911097 w 2194524"/>
                  <a:gd name="connsiteY2" fmla="*/ 141231 h 3010473"/>
                  <a:gd name="connsiteX3" fmla="*/ 960469 w 2194524"/>
                  <a:gd name="connsiteY3" fmla="*/ 784060 h 3010473"/>
                  <a:gd name="connsiteX4" fmla="*/ 1594794 w 2194524"/>
                  <a:gd name="connsiteY4" fmla="*/ 789196 h 3010473"/>
                  <a:gd name="connsiteX5" fmla="*/ 1875818 w 2194524"/>
                  <a:gd name="connsiteY5" fmla="*/ 1808656 h 3010473"/>
                  <a:gd name="connsiteX6" fmla="*/ 2194524 w 2194524"/>
                  <a:gd name="connsiteY6" fmla="*/ 2178856 h 3010473"/>
                  <a:gd name="connsiteX7" fmla="*/ 1488044 w 2194524"/>
                  <a:gd name="connsiteY7" fmla="*/ 3010473 h 3010473"/>
                  <a:gd name="connsiteX8" fmla="*/ 1136947 w 2194524"/>
                  <a:gd name="connsiteY8" fmla="*/ 2468062 h 3010473"/>
                  <a:gd name="connsiteX9" fmla="*/ 519460 w 2194524"/>
                  <a:gd name="connsiteY9" fmla="*/ 2013663 h 3010473"/>
                  <a:gd name="connsiteX10" fmla="*/ 0 w 2194524"/>
                  <a:gd name="connsiteY10" fmla="*/ 1326467 h 3010473"/>
                  <a:gd name="connsiteX11" fmla="*/ 628635 w 2194524"/>
                  <a:gd name="connsiteY11" fmla="*/ 1589678 h 3010473"/>
                  <a:gd name="connsiteX12" fmla="*/ 628635 w 2194524"/>
                  <a:gd name="connsiteY12" fmla="*/ 141231 h 3010473"/>
                  <a:gd name="connsiteX13" fmla="*/ 670001 w 2194524"/>
                  <a:gd name="connsiteY13" fmla="*/ 41365 h 3010473"/>
                  <a:gd name="connsiteX0" fmla="*/ 670001 w 2194524"/>
                  <a:gd name="connsiteY0" fmla="*/ 41365 h 3010473"/>
                  <a:gd name="connsiteX1" fmla="*/ 769866 w 2194524"/>
                  <a:gd name="connsiteY1" fmla="*/ 0 h 3010473"/>
                  <a:gd name="connsiteX2" fmla="*/ 911097 w 2194524"/>
                  <a:gd name="connsiteY2" fmla="*/ 141231 h 3010473"/>
                  <a:gd name="connsiteX3" fmla="*/ 960469 w 2194524"/>
                  <a:gd name="connsiteY3" fmla="*/ 784060 h 3010473"/>
                  <a:gd name="connsiteX4" fmla="*/ 1594794 w 2194524"/>
                  <a:gd name="connsiteY4" fmla="*/ 789196 h 3010473"/>
                  <a:gd name="connsiteX5" fmla="*/ 1875818 w 2194524"/>
                  <a:gd name="connsiteY5" fmla="*/ 1808656 h 3010473"/>
                  <a:gd name="connsiteX6" fmla="*/ 2194524 w 2194524"/>
                  <a:gd name="connsiteY6" fmla="*/ 2178856 h 3010473"/>
                  <a:gd name="connsiteX7" fmla="*/ 1488044 w 2194524"/>
                  <a:gd name="connsiteY7" fmla="*/ 3010473 h 3010473"/>
                  <a:gd name="connsiteX8" fmla="*/ 1136947 w 2194524"/>
                  <a:gd name="connsiteY8" fmla="*/ 2468062 h 3010473"/>
                  <a:gd name="connsiteX9" fmla="*/ 519460 w 2194524"/>
                  <a:gd name="connsiteY9" fmla="*/ 2013663 h 3010473"/>
                  <a:gd name="connsiteX10" fmla="*/ 0 w 2194524"/>
                  <a:gd name="connsiteY10" fmla="*/ 1326467 h 3010473"/>
                  <a:gd name="connsiteX11" fmla="*/ 628635 w 2194524"/>
                  <a:gd name="connsiteY11" fmla="*/ 1589678 h 3010473"/>
                  <a:gd name="connsiteX12" fmla="*/ 628635 w 2194524"/>
                  <a:gd name="connsiteY12" fmla="*/ 141231 h 3010473"/>
                  <a:gd name="connsiteX13" fmla="*/ 670001 w 2194524"/>
                  <a:gd name="connsiteY13" fmla="*/ 41365 h 3010473"/>
                  <a:gd name="connsiteX0" fmla="*/ 670001 w 2194524"/>
                  <a:gd name="connsiteY0" fmla="*/ 41365 h 3010473"/>
                  <a:gd name="connsiteX1" fmla="*/ 769866 w 2194524"/>
                  <a:gd name="connsiteY1" fmla="*/ 0 h 3010473"/>
                  <a:gd name="connsiteX2" fmla="*/ 911097 w 2194524"/>
                  <a:gd name="connsiteY2" fmla="*/ 141231 h 3010473"/>
                  <a:gd name="connsiteX3" fmla="*/ 960469 w 2194524"/>
                  <a:gd name="connsiteY3" fmla="*/ 784060 h 3010473"/>
                  <a:gd name="connsiteX4" fmla="*/ 1594794 w 2194524"/>
                  <a:gd name="connsiteY4" fmla="*/ 789196 h 3010473"/>
                  <a:gd name="connsiteX5" fmla="*/ 1875818 w 2194524"/>
                  <a:gd name="connsiteY5" fmla="*/ 1808656 h 3010473"/>
                  <a:gd name="connsiteX6" fmla="*/ 2194524 w 2194524"/>
                  <a:gd name="connsiteY6" fmla="*/ 2178856 h 3010473"/>
                  <a:gd name="connsiteX7" fmla="*/ 1488044 w 2194524"/>
                  <a:gd name="connsiteY7" fmla="*/ 3010473 h 3010473"/>
                  <a:gd name="connsiteX8" fmla="*/ 1136947 w 2194524"/>
                  <a:gd name="connsiteY8" fmla="*/ 2468062 h 3010473"/>
                  <a:gd name="connsiteX9" fmla="*/ 519460 w 2194524"/>
                  <a:gd name="connsiteY9" fmla="*/ 2013663 h 3010473"/>
                  <a:gd name="connsiteX10" fmla="*/ 0 w 2194524"/>
                  <a:gd name="connsiteY10" fmla="*/ 1326467 h 3010473"/>
                  <a:gd name="connsiteX11" fmla="*/ 628635 w 2194524"/>
                  <a:gd name="connsiteY11" fmla="*/ 1589678 h 3010473"/>
                  <a:gd name="connsiteX12" fmla="*/ 628635 w 2194524"/>
                  <a:gd name="connsiteY12" fmla="*/ 141231 h 3010473"/>
                  <a:gd name="connsiteX13" fmla="*/ 670001 w 2194524"/>
                  <a:gd name="connsiteY13" fmla="*/ 41365 h 3010473"/>
                  <a:gd name="connsiteX0" fmla="*/ 670001 w 2194524"/>
                  <a:gd name="connsiteY0" fmla="*/ 41365 h 3010473"/>
                  <a:gd name="connsiteX1" fmla="*/ 769866 w 2194524"/>
                  <a:gd name="connsiteY1" fmla="*/ 0 h 3010473"/>
                  <a:gd name="connsiteX2" fmla="*/ 911097 w 2194524"/>
                  <a:gd name="connsiteY2" fmla="*/ 141231 h 3010473"/>
                  <a:gd name="connsiteX3" fmla="*/ 960469 w 2194524"/>
                  <a:gd name="connsiteY3" fmla="*/ 784060 h 3010473"/>
                  <a:gd name="connsiteX4" fmla="*/ 1594794 w 2194524"/>
                  <a:gd name="connsiteY4" fmla="*/ 789196 h 3010473"/>
                  <a:gd name="connsiteX5" fmla="*/ 1848308 w 2194524"/>
                  <a:gd name="connsiteY5" fmla="*/ 1898342 h 3010473"/>
                  <a:gd name="connsiteX6" fmla="*/ 2194524 w 2194524"/>
                  <a:gd name="connsiteY6" fmla="*/ 2178856 h 3010473"/>
                  <a:gd name="connsiteX7" fmla="*/ 1488044 w 2194524"/>
                  <a:gd name="connsiteY7" fmla="*/ 3010473 h 3010473"/>
                  <a:gd name="connsiteX8" fmla="*/ 1136947 w 2194524"/>
                  <a:gd name="connsiteY8" fmla="*/ 2468062 h 3010473"/>
                  <a:gd name="connsiteX9" fmla="*/ 519460 w 2194524"/>
                  <a:gd name="connsiteY9" fmla="*/ 2013663 h 3010473"/>
                  <a:gd name="connsiteX10" fmla="*/ 0 w 2194524"/>
                  <a:gd name="connsiteY10" fmla="*/ 1326467 h 3010473"/>
                  <a:gd name="connsiteX11" fmla="*/ 628635 w 2194524"/>
                  <a:gd name="connsiteY11" fmla="*/ 1589678 h 3010473"/>
                  <a:gd name="connsiteX12" fmla="*/ 628635 w 2194524"/>
                  <a:gd name="connsiteY12" fmla="*/ 141231 h 3010473"/>
                  <a:gd name="connsiteX13" fmla="*/ 670001 w 2194524"/>
                  <a:gd name="connsiteY13" fmla="*/ 41365 h 3010473"/>
                  <a:gd name="connsiteX0" fmla="*/ 670001 w 2145453"/>
                  <a:gd name="connsiteY0" fmla="*/ 41365 h 3010473"/>
                  <a:gd name="connsiteX1" fmla="*/ 769866 w 2145453"/>
                  <a:gd name="connsiteY1" fmla="*/ 0 h 3010473"/>
                  <a:gd name="connsiteX2" fmla="*/ 911097 w 2145453"/>
                  <a:gd name="connsiteY2" fmla="*/ 141231 h 3010473"/>
                  <a:gd name="connsiteX3" fmla="*/ 960469 w 2145453"/>
                  <a:gd name="connsiteY3" fmla="*/ 784060 h 3010473"/>
                  <a:gd name="connsiteX4" fmla="*/ 1594794 w 2145453"/>
                  <a:gd name="connsiteY4" fmla="*/ 789196 h 3010473"/>
                  <a:gd name="connsiteX5" fmla="*/ 1848308 w 2145453"/>
                  <a:gd name="connsiteY5" fmla="*/ 1898342 h 3010473"/>
                  <a:gd name="connsiteX6" fmla="*/ 2145453 w 2145453"/>
                  <a:gd name="connsiteY6" fmla="*/ 2249789 h 3010473"/>
                  <a:gd name="connsiteX7" fmla="*/ 1488044 w 2145453"/>
                  <a:gd name="connsiteY7" fmla="*/ 3010473 h 3010473"/>
                  <a:gd name="connsiteX8" fmla="*/ 1136947 w 2145453"/>
                  <a:gd name="connsiteY8" fmla="*/ 2468062 h 3010473"/>
                  <a:gd name="connsiteX9" fmla="*/ 519460 w 2145453"/>
                  <a:gd name="connsiteY9" fmla="*/ 2013663 h 3010473"/>
                  <a:gd name="connsiteX10" fmla="*/ 0 w 2145453"/>
                  <a:gd name="connsiteY10" fmla="*/ 1326467 h 3010473"/>
                  <a:gd name="connsiteX11" fmla="*/ 628635 w 2145453"/>
                  <a:gd name="connsiteY11" fmla="*/ 1589678 h 3010473"/>
                  <a:gd name="connsiteX12" fmla="*/ 628635 w 2145453"/>
                  <a:gd name="connsiteY12" fmla="*/ 141231 h 3010473"/>
                  <a:gd name="connsiteX13" fmla="*/ 670001 w 2145453"/>
                  <a:gd name="connsiteY13" fmla="*/ 41365 h 3010473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60469 w 2145453"/>
                  <a:gd name="connsiteY3" fmla="*/ 784060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19460 w 2145453"/>
                  <a:gd name="connsiteY9" fmla="*/ 2013663 h 2912664"/>
                  <a:gd name="connsiteX10" fmla="*/ 0 w 2145453"/>
                  <a:gd name="connsiteY10" fmla="*/ 1326467 h 2912664"/>
                  <a:gd name="connsiteX11" fmla="*/ 628635 w 2145453"/>
                  <a:gd name="connsiteY11" fmla="*/ 1589678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60469 w 2145453"/>
                  <a:gd name="connsiteY3" fmla="*/ 784060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28635 w 2145453"/>
                  <a:gd name="connsiteY11" fmla="*/ 1589678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60469 w 2145453"/>
                  <a:gd name="connsiteY3" fmla="*/ 784060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28635 w 2145453"/>
                  <a:gd name="connsiteY11" fmla="*/ 1589678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60469 w 2145453"/>
                  <a:gd name="connsiteY3" fmla="*/ 784060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79880 w 2145453"/>
                  <a:gd name="connsiteY11" fmla="*/ 1646872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60469 w 2145453"/>
                  <a:gd name="connsiteY3" fmla="*/ 784060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79880 w 2145453"/>
                  <a:gd name="connsiteY11" fmla="*/ 1646872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79523 w 2145453"/>
                  <a:gd name="connsiteY3" fmla="*/ 863751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79880 w 2145453"/>
                  <a:gd name="connsiteY11" fmla="*/ 1646872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79523 w 2145453"/>
                  <a:gd name="connsiteY3" fmla="*/ 863751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79880 w 2145453"/>
                  <a:gd name="connsiteY11" fmla="*/ 1646872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79523 w 2145453"/>
                  <a:gd name="connsiteY3" fmla="*/ 863751 h 2912664"/>
                  <a:gd name="connsiteX4" fmla="*/ 1578849 w 2145453"/>
                  <a:gd name="connsiteY4" fmla="*/ 851069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79880 w 2145453"/>
                  <a:gd name="connsiteY11" fmla="*/ 1646872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79523 w 2145453"/>
                  <a:gd name="connsiteY3" fmla="*/ 863751 h 2912664"/>
                  <a:gd name="connsiteX4" fmla="*/ 1578849 w 2145453"/>
                  <a:gd name="connsiteY4" fmla="*/ 851069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79880 w 2145453"/>
                  <a:gd name="connsiteY11" fmla="*/ 1646872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79523 w 2145453"/>
                  <a:gd name="connsiteY3" fmla="*/ 863751 h 2912664"/>
                  <a:gd name="connsiteX4" fmla="*/ 1578849 w 2145453"/>
                  <a:gd name="connsiteY4" fmla="*/ 851069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710556 w 2145453"/>
                  <a:gd name="connsiteY11" fmla="*/ 1634217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733305 w 2208757"/>
                  <a:gd name="connsiteY0" fmla="*/ 41365 h 2912664"/>
                  <a:gd name="connsiteX1" fmla="*/ 833170 w 2208757"/>
                  <a:gd name="connsiteY1" fmla="*/ 0 h 2912664"/>
                  <a:gd name="connsiteX2" fmla="*/ 974401 w 2208757"/>
                  <a:gd name="connsiteY2" fmla="*/ 141231 h 2912664"/>
                  <a:gd name="connsiteX3" fmla="*/ 1042827 w 2208757"/>
                  <a:gd name="connsiteY3" fmla="*/ 863751 h 2912664"/>
                  <a:gd name="connsiteX4" fmla="*/ 1642153 w 2208757"/>
                  <a:gd name="connsiteY4" fmla="*/ 851069 h 2912664"/>
                  <a:gd name="connsiteX5" fmla="*/ 1911612 w 2208757"/>
                  <a:gd name="connsiteY5" fmla="*/ 1898342 h 2912664"/>
                  <a:gd name="connsiteX6" fmla="*/ 2208757 w 2208757"/>
                  <a:gd name="connsiteY6" fmla="*/ 2249789 h 2912664"/>
                  <a:gd name="connsiteX7" fmla="*/ 1598547 w 2208757"/>
                  <a:gd name="connsiteY7" fmla="*/ 2912664 h 2912664"/>
                  <a:gd name="connsiteX8" fmla="*/ 1200251 w 2208757"/>
                  <a:gd name="connsiteY8" fmla="*/ 2468062 h 2912664"/>
                  <a:gd name="connsiteX9" fmla="*/ 593695 w 2208757"/>
                  <a:gd name="connsiteY9" fmla="*/ 2073665 h 2912664"/>
                  <a:gd name="connsiteX10" fmla="*/ 0 w 2208757"/>
                  <a:gd name="connsiteY10" fmla="*/ 1399250 h 2912664"/>
                  <a:gd name="connsiteX11" fmla="*/ 773860 w 2208757"/>
                  <a:gd name="connsiteY11" fmla="*/ 1634217 h 2912664"/>
                  <a:gd name="connsiteX12" fmla="*/ 691939 w 2208757"/>
                  <a:gd name="connsiteY12" fmla="*/ 141231 h 2912664"/>
                  <a:gd name="connsiteX13" fmla="*/ 733305 w 2208757"/>
                  <a:gd name="connsiteY13" fmla="*/ 41365 h 2912664"/>
                  <a:gd name="connsiteX0" fmla="*/ 787104 w 2262556"/>
                  <a:gd name="connsiteY0" fmla="*/ 41365 h 2912664"/>
                  <a:gd name="connsiteX1" fmla="*/ 886969 w 2262556"/>
                  <a:gd name="connsiteY1" fmla="*/ 0 h 2912664"/>
                  <a:gd name="connsiteX2" fmla="*/ 1028200 w 2262556"/>
                  <a:gd name="connsiteY2" fmla="*/ 141231 h 2912664"/>
                  <a:gd name="connsiteX3" fmla="*/ 1096626 w 2262556"/>
                  <a:gd name="connsiteY3" fmla="*/ 863751 h 2912664"/>
                  <a:gd name="connsiteX4" fmla="*/ 1695952 w 2262556"/>
                  <a:gd name="connsiteY4" fmla="*/ 851069 h 2912664"/>
                  <a:gd name="connsiteX5" fmla="*/ 1965411 w 2262556"/>
                  <a:gd name="connsiteY5" fmla="*/ 1898342 h 2912664"/>
                  <a:gd name="connsiteX6" fmla="*/ 2262556 w 2262556"/>
                  <a:gd name="connsiteY6" fmla="*/ 2249789 h 2912664"/>
                  <a:gd name="connsiteX7" fmla="*/ 1652346 w 2262556"/>
                  <a:gd name="connsiteY7" fmla="*/ 2912664 h 2912664"/>
                  <a:gd name="connsiteX8" fmla="*/ 1254050 w 2262556"/>
                  <a:gd name="connsiteY8" fmla="*/ 2468062 h 2912664"/>
                  <a:gd name="connsiteX9" fmla="*/ 647494 w 2262556"/>
                  <a:gd name="connsiteY9" fmla="*/ 2073665 h 2912664"/>
                  <a:gd name="connsiteX10" fmla="*/ 0 w 2262556"/>
                  <a:gd name="connsiteY10" fmla="*/ 1381959 h 2912664"/>
                  <a:gd name="connsiteX11" fmla="*/ 827659 w 2262556"/>
                  <a:gd name="connsiteY11" fmla="*/ 1634217 h 2912664"/>
                  <a:gd name="connsiteX12" fmla="*/ 745738 w 2262556"/>
                  <a:gd name="connsiteY12" fmla="*/ 141231 h 2912664"/>
                  <a:gd name="connsiteX13" fmla="*/ 787104 w 2262556"/>
                  <a:gd name="connsiteY13" fmla="*/ 41365 h 2912664"/>
                  <a:gd name="connsiteX0" fmla="*/ 787104 w 2262556"/>
                  <a:gd name="connsiteY0" fmla="*/ 41365 h 2912664"/>
                  <a:gd name="connsiteX1" fmla="*/ 886969 w 2262556"/>
                  <a:gd name="connsiteY1" fmla="*/ 0 h 2912664"/>
                  <a:gd name="connsiteX2" fmla="*/ 1028200 w 2262556"/>
                  <a:gd name="connsiteY2" fmla="*/ 141231 h 2912664"/>
                  <a:gd name="connsiteX3" fmla="*/ 1096626 w 2262556"/>
                  <a:gd name="connsiteY3" fmla="*/ 863751 h 2912664"/>
                  <a:gd name="connsiteX4" fmla="*/ 1695952 w 2262556"/>
                  <a:gd name="connsiteY4" fmla="*/ 851069 h 2912664"/>
                  <a:gd name="connsiteX5" fmla="*/ 1965411 w 2262556"/>
                  <a:gd name="connsiteY5" fmla="*/ 1898342 h 2912664"/>
                  <a:gd name="connsiteX6" fmla="*/ 2262556 w 2262556"/>
                  <a:gd name="connsiteY6" fmla="*/ 2249789 h 2912664"/>
                  <a:gd name="connsiteX7" fmla="*/ 1652346 w 2262556"/>
                  <a:gd name="connsiteY7" fmla="*/ 2912664 h 2912664"/>
                  <a:gd name="connsiteX8" fmla="*/ 1254050 w 2262556"/>
                  <a:gd name="connsiteY8" fmla="*/ 2468062 h 2912664"/>
                  <a:gd name="connsiteX9" fmla="*/ 647494 w 2262556"/>
                  <a:gd name="connsiteY9" fmla="*/ 2073665 h 2912664"/>
                  <a:gd name="connsiteX10" fmla="*/ 0 w 2262556"/>
                  <a:gd name="connsiteY10" fmla="*/ 1381959 h 2912664"/>
                  <a:gd name="connsiteX11" fmla="*/ 827659 w 2262556"/>
                  <a:gd name="connsiteY11" fmla="*/ 1634217 h 2912664"/>
                  <a:gd name="connsiteX12" fmla="*/ 745738 w 2262556"/>
                  <a:gd name="connsiteY12" fmla="*/ 141231 h 2912664"/>
                  <a:gd name="connsiteX13" fmla="*/ 787104 w 2262556"/>
                  <a:gd name="connsiteY13" fmla="*/ 41365 h 2912664"/>
                  <a:gd name="connsiteX0" fmla="*/ 787104 w 2262556"/>
                  <a:gd name="connsiteY0" fmla="*/ 41365 h 2912664"/>
                  <a:gd name="connsiteX1" fmla="*/ 886969 w 2262556"/>
                  <a:gd name="connsiteY1" fmla="*/ 0 h 2912664"/>
                  <a:gd name="connsiteX2" fmla="*/ 1028200 w 2262556"/>
                  <a:gd name="connsiteY2" fmla="*/ 141231 h 2912664"/>
                  <a:gd name="connsiteX3" fmla="*/ 1096626 w 2262556"/>
                  <a:gd name="connsiteY3" fmla="*/ 863751 h 2912664"/>
                  <a:gd name="connsiteX4" fmla="*/ 1695952 w 2262556"/>
                  <a:gd name="connsiteY4" fmla="*/ 851069 h 2912664"/>
                  <a:gd name="connsiteX5" fmla="*/ 1965411 w 2262556"/>
                  <a:gd name="connsiteY5" fmla="*/ 1898342 h 2912664"/>
                  <a:gd name="connsiteX6" fmla="*/ 2262556 w 2262556"/>
                  <a:gd name="connsiteY6" fmla="*/ 2249789 h 2912664"/>
                  <a:gd name="connsiteX7" fmla="*/ 1652346 w 2262556"/>
                  <a:gd name="connsiteY7" fmla="*/ 2912664 h 2912664"/>
                  <a:gd name="connsiteX8" fmla="*/ 1254050 w 2262556"/>
                  <a:gd name="connsiteY8" fmla="*/ 2468062 h 2912664"/>
                  <a:gd name="connsiteX9" fmla="*/ 647494 w 2262556"/>
                  <a:gd name="connsiteY9" fmla="*/ 2073665 h 2912664"/>
                  <a:gd name="connsiteX10" fmla="*/ 0 w 2262556"/>
                  <a:gd name="connsiteY10" fmla="*/ 1381959 h 2912664"/>
                  <a:gd name="connsiteX11" fmla="*/ 827659 w 2262556"/>
                  <a:gd name="connsiteY11" fmla="*/ 1634217 h 2912664"/>
                  <a:gd name="connsiteX12" fmla="*/ 745738 w 2262556"/>
                  <a:gd name="connsiteY12" fmla="*/ 141231 h 2912664"/>
                  <a:gd name="connsiteX13" fmla="*/ 787104 w 2262556"/>
                  <a:gd name="connsiteY13" fmla="*/ 41365 h 2912664"/>
                  <a:gd name="connsiteX0" fmla="*/ 787104 w 2262556"/>
                  <a:gd name="connsiteY0" fmla="*/ 41365 h 3204020"/>
                  <a:gd name="connsiteX1" fmla="*/ 886969 w 2262556"/>
                  <a:gd name="connsiteY1" fmla="*/ 0 h 3204020"/>
                  <a:gd name="connsiteX2" fmla="*/ 1028200 w 2262556"/>
                  <a:gd name="connsiteY2" fmla="*/ 141231 h 3204020"/>
                  <a:gd name="connsiteX3" fmla="*/ 1096626 w 2262556"/>
                  <a:gd name="connsiteY3" fmla="*/ 863751 h 3204020"/>
                  <a:gd name="connsiteX4" fmla="*/ 1695952 w 2262556"/>
                  <a:gd name="connsiteY4" fmla="*/ 851069 h 3204020"/>
                  <a:gd name="connsiteX5" fmla="*/ 1965411 w 2262556"/>
                  <a:gd name="connsiteY5" fmla="*/ 1898342 h 3204020"/>
                  <a:gd name="connsiteX6" fmla="*/ 2262556 w 2262556"/>
                  <a:gd name="connsiteY6" fmla="*/ 2249789 h 3204020"/>
                  <a:gd name="connsiteX7" fmla="*/ 1875442 w 2262556"/>
                  <a:gd name="connsiteY7" fmla="*/ 3204020 h 3204020"/>
                  <a:gd name="connsiteX8" fmla="*/ 1254050 w 2262556"/>
                  <a:gd name="connsiteY8" fmla="*/ 2468062 h 3204020"/>
                  <a:gd name="connsiteX9" fmla="*/ 647494 w 2262556"/>
                  <a:gd name="connsiteY9" fmla="*/ 2073665 h 3204020"/>
                  <a:gd name="connsiteX10" fmla="*/ 0 w 2262556"/>
                  <a:gd name="connsiteY10" fmla="*/ 1381959 h 3204020"/>
                  <a:gd name="connsiteX11" fmla="*/ 827659 w 2262556"/>
                  <a:gd name="connsiteY11" fmla="*/ 1634217 h 3204020"/>
                  <a:gd name="connsiteX12" fmla="*/ 745738 w 2262556"/>
                  <a:gd name="connsiteY12" fmla="*/ 141231 h 3204020"/>
                  <a:gd name="connsiteX13" fmla="*/ 787104 w 2262556"/>
                  <a:gd name="connsiteY13" fmla="*/ 41365 h 3204020"/>
                  <a:gd name="connsiteX0" fmla="*/ 787104 w 2616797"/>
                  <a:gd name="connsiteY0" fmla="*/ 41365 h 3204020"/>
                  <a:gd name="connsiteX1" fmla="*/ 886969 w 2616797"/>
                  <a:gd name="connsiteY1" fmla="*/ 0 h 3204020"/>
                  <a:gd name="connsiteX2" fmla="*/ 1028200 w 2616797"/>
                  <a:gd name="connsiteY2" fmla="*/ 141231 h 3204020"/>
                  <a:gd name="connsiteX3" fmla="*/ 1096626 w 2616797"/>
                  <a:gd name="connsiteY3" fmla="*/ 863751 h 3204020"/>
                  <a:gd name="connsiteX4" fmla="*/ 1695952 w 2616797"/>
                  <a:gd name="connsiteY4" fmla="*/ 851069 h 3204020"/>
                  <a:gd name="connsiteX5" fmla="*/ 1965411 w 2616797"/>
                  <a:gd name="connsiteY5" fmla="*/ 1898342 h 3204020"/>
                  <a:gd name="connsiteX6" fmla="*/ 2616797 w 2616797"/>
                  <a:gd name="connsiteY6" fmla="*/ 2518120 h 3204020"/>
                  <a:gd name="connsiteX7" fmla="*/ 1875442 w 2616797"/>
                  <a:gd name="connsiteY7" fmla="*/ 3204020 h 3204020"/>
                  <a:gd name="connsiteX8" fmla="*/ 1254050 w 2616797"/>
                  <a:gd name="connsiteY8" fmla="*/ 2468062 h 3204020"/>
                  <a:gd name="connsiteX9" fmla="*/ 647494 w 2616797"/>
                  <a:gd name="connsiteY9" fmla="*/ 2073665 h 3204020"/>
                  <a:gd name="connsiteX10" fmla="*/ 0 w 2616797"/>
                  <a:gd name="connsiteY10" fmla="*/ 1381959 h 3204020"/>
                  <a:gd name="connsiteX11" fmla="*/ 827659 w 2616797"/>
                  <a:gd name="connsiteY11" fmla="*/ 1634217 h 3204020"/>
                  <a:gd name="connsiteX12" fmla="*/ 745738 w 2616797"/>
                  <a:gd name="connsiteY12" fmla="*/ 141231 h 3204020"/>
                  <a:gd name="connsiteX13" fmla="*/ 787104 w 2616797"/>
                  <a:gd name="connsiteY13" fmla="*/ 41365 h 3204020"/>
                  <a:gd name="connsiteX0" fmla="*/ 787104 w 2616797"/>
                  <a:gd name="connsiteY0" fmla="*/ 41365 h 3204020"/>
                  <a:gd name="connsiteX1" fmla="*/ 886969 w 2616797"/>
                  <a:gd name="connsiteY1" fmla="*/ 0 h 3204020"/>
                  <a:gd name="connsiteX2" fmla="*/ 1028200 w 2616797"/>
                  <a:gd name="connsiteY2" fmla="*/ 141231 h 3204020"/>
                  <a:gd name="connsiteX3" fmla="*/ 1096626 w 2616797"/>
                  <a:gd name="connsiteY3" fmla="*/ 863751 h 3204020"/>
                  <a:gd name="connsiteX4" fmla="*/ 1695952 w 2616797"/>
                  <a:gd name="connsiteY4" fmla="*/ 851069 h 3204020"/>
                  <a:gd name="connsiteX5" fmla="*/ 1965411 w 2616797"/>
                  <a:gd name="connsiteY5" fmla="*/ 1898342 h 3204020"/>
                  <a:gd name="connsiteX6" fmla="*/ 2616797 w 2616797"/>
                  <a:gd name="connsiteY6" fmla="*/ 2518120 h 3204020"/>
                  <a:gd name="connsiteX7" fmla="*/ 1875442 w 2616797"/>
                  <a:gd name="connsiteY7" fmla="*/ 3204020 h 3204020"/>
                  <a:gd name="connsiteX8" fmla="*/ 1254050 w 2616797"/>
                  <a:gd name="connsiteY8" fmla="*/ 2468062 h 3204020"/>
                  <a:gd name="connsiteX9" fmla="*/ 647494 w 2616797"/>
                  <a:gd name="connsiteY9" fmla="*/ 2073665 h 3204020"/>
                  <a:gd name="connsiteX10" fmla="*/ 0 w 2616797"/>
                  <a:gd name="connsiteY10" fmla="*/ 1381959 h 3204020"/>
                  <a:gd name="connsiteX11" fmla="*/ 827659 w 2616797"/>
                  <a:gd name="connsiteY11" fmla="*/ 1634217 h 3204020"/>
                  <a:gd name="connsiteX12" fmla="*/ 745738 w 2616797"/>
                  <a:gd name="connsiteY12" fmla="*/ 141231 h 3204020"/>
                  <a:gd name="connsiteX13" fmla="*/ 787104 w 2616797"/>
                  <a:gd name="connsiteY13" fmla="*/ 41365 h 3204020"/>
                  <a:gd name="connsiteX0" fmla="*/ 787104 w 2635848"/>
                  <a:gd name="connsiteY0" fmla="*/ 41365 h 3204020"/>
                  <a:gd name="connsiteX1" fmla="*/ 886969 w 2635848"/>
                  <a:gd name="connsiteY1" fmla="*/ 0 h 3204020"/>
                  <a:gd name="connsiteX2" fmla="*/ 1028200 w 2635848"/>
                  <a:gd name="connsiteY2" fmla="*/ 141231 h 3204020"/>
                  <a:gd name="connsiteX3" fmla="*/ 1096626 w 2635848"/>
                  <a:gd name="connsiteY3" fmla="*/ 863751 h 3204020"/>
                  <a:gd name="connsiteX4" fmla="*/ 1695952 w 2635848"/>
                  <a:gd name="connsiteY4" fmla="*/ 851069 h 3204020"/>
                  <a:gd name="connsiteX5" fmla="*/ 1965411 w 2635848"/>
                  <a:gd name="connsiteY5" fmla="*/ 1898342 h 3204020"/>
                  <a:gd name="connsiteX6" fmla="*/ 2635848 w 2635848"/>
                  <a:gd name="connsiteY6" fmla="*/ 2523197 h 3204020"/>
                  <a:gd name="connsiteX7" fmla="*/ 1875442 w 2635848"/>
                  <a:gd name="connsiteY7" fmla="*/ 3204020 h 3204020"/>
                  <a:gd name="connsiteX8" fmla="*/ 1254050 w 2635848"/>
                  <a:gd name="connsiteY8" fmla="*/ 2468062 h 3204020"/>
                  <a:gd name="connsiteX9" fmla="*/ 647494 w 2635848"/>
                  <a:gd name="connsiteY9" fmla="*/ 2073665 h 3204020"/>
                  <a:gd name="connsiteX10" fmla="*/ 0 w 2635848"/>
                  <a:gd name="connsiteY10" fmla="*/ 1381959 h 3204020"/>
                  <a:gd name="connsiteX11" fmla="*/ 827659 w 2635848"/>
                  <a:gd name="connsiteY11" fmla="*/ 1634217 h 3204020"/>
                  <a:gd name="connsiteX12" fmla="*/ 745738 w 2635848"/>
                  <a:gd name="connsiteY12" fmla="*/ 141231 h 3204020"/>
                  <a:gd name="connsiteX13" fmla="*/ 787104 w 2635848"/>
                  <a:gd name="connsiteY13" fmla="*/ 41365 h 3204020"/>
                  <a:gd name="connsiteX0" fmla="*/ 787104 w 2651771"/>
                  <a:gd name="connsiteY0" fmla="*/ 41365 h 3204020"/>
                  <a:gd name="connsiteX1" fmla="*/ 886969 w 2651771"/>
                  <a:gd name="connsiteY1" fmla="*/ 0 h 3204020"/>
                  <a:gd name="connsiteX2" fmla="*/ 1028200 w 2651771"/>
                  <a:gd name="connsiteY2" fmla="*/ 141231 h 3204020"/>
                  <a:gd name="connsiteX3" fmla="*/ 1096626 w 2651771"/>
                  <a:gd name="connsiteY3" fmla="*/ 863751 h 3204020"/>
                  <a:gd name="connsiteX4" fmla="*/ 1695952 w 2651771"/>
                  <a:gd name="connsiteY4" fmla="*/ 851069 h 3204020"/>
                  <a:gd name="connsiteX5" fmla="*/ 1965411 w 2651771"/>
                  <a:gd name="connsiteY5" fmla="*/ 1898342 h 3204020"/>
                  <a:gd name="connsiteX6" fmla="*/ 2651771 w 2651771"/>
                  <a:gd name="connsiteY6" fmla="*/ 2516454 h 3204020"/>
                  <a:gd name="connsiteX7" fmla="*/ 1875442 w 2651771"/>
                  <a:gd name="connsiteY7" fmla="*/ 3204020 h 3204020"/>
                  <a:gd name="connsiteX8" fmla="*/ 1254050 w 2651771"/>
                  <a:gd name="connsiteY8" fmla="*/ 2468062 h 3204020"/>
                  <a:gd name="connsiteX9" fmla="*/ 647494 w 2651771"/>
                  <a:gd name="connsiteY9" fmla="*/ 2073665 h 3204020"/>
                  <a:gd name="connsiteX10" fmla="*/ 0 w 2651771"/>
                  <a:gd name="connsiteY10" fmla="*/ 1381959 h 3204020"/>
                  <a:gd name="connsiteX11" fmla="*/ 827659 w 2651771"/>
                  <a:gd name="connsiteY11" fmla="*/ 1634217 h 3204020"/>
                  <a:gd name="connsiteX12" fmla="*/ 745738 w 2651771"/>
                  <a:gd name="connsiteY12" fmla="*/ 141231 h 3204020"/>
                  <a:gd name="connsiteX13" fmla="*/ 787104 w 2651771"/>
                  <a:gd name="connsiteY13" fmla="*/ 41365 h 3204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51771" h="3204020">
                    <a:moveTo>
                      <a:pt x="787104" y="41365"/>
                    </a:moveTo>
                    <a:cubicBezTo>
                      <a:pt x="812661" y="15808"/>
                      <a:pt x="847969" y="0"/>
                      <a:pt x="886969" y="0"/>
                    </a:cubicBezTo>
                    <a:cubicBezTo>
                      <a:pt x="964969" y="0"/>
                      <a:pt x="1028200" y="63231"/>
                      <a:pt x="1028200" y="141231"/>
                    </a:cubicBezTo>
                    <a:lnTo>
                      <a:pt x="1096626" y="863751"/>
                    </a:lnTo>
                    <a:cubicBezTo>
                      <a:pt x="1324950" y="817026"/>
                      <a:pt x="1594219" y="679679"/>
                      <a:pt x="1695952" y="851069"/>
                    </a:cubicBezTo>
                    <a:cubicBezTo>
                      <a:pt x="1896857" y="1284096"/>
                      <a:pt x="2012961" y="1443677"/>
                      <a:pt x="1965411" y="1898342"/>
                    </a:cubicBezTo>
                    <a:cubicBezTo>
                      <a:pt x="2062863" y="2027881"/>
                      <a:pt x="2521735" y="2407218"/>
                      <a:pt x="2651771" y="2516454"/>
                    </a:cubicBezTo>
                    <a:lnTo>
                      <a:pt x="1875442" y="3204020"/>
                    </a:lnTo>
                    <a:lnTo>
                      <a:pt x="1254050" y="2468062"/>
                    </a:lnTo>
                    <a:cubicBezTo>
                      <a:pt x="1117281" y="2338792"/>
                      <a:pt x="856388" y="2269133"/>
                      <a:pt x="647494" y="2073665"/>
                    </a:cubicBezTo>
                    <a:cubicBezTo>
                      <a:pt x="560013" y="2007911"/>
                      <a:pt x="439289" y="1645529"/>
                      <a:pt x="0" y="1381959"/>
                    </a:cubicBezTo>
                    <a:cubicBezTo>
                      <a:pt x="137000" y="1119373"/>
                      <a:pt x="679491" y="1549956"/>
                      <a:pt x="827659" y="1634217"/>
                    </a:cubicBezTo>
                    <a:lnTo>
                      <a:pt x="745738" y="141231"/>
                    </a:lnTo>
                    <a:cubicBezTo>
                      <a:pt x="745738" y="102231"/>
                      <a:pt x="761546" y="66923"/>
                      <a:pt x="787104" y="41365"/>
                    </a:cubicBezTo>
                    <a:close/>
                  </a:path>
                </a:pathLst>
              </a:custGeom>
              <a:solidFill>
                <a:srgbClr val="FECBA3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7" name="Group 27">
                <a:extLst>
                  <a:ext uri="{FF2B5EF4-FFF2-40B4-BE49-F238E27FC236}">
                    <a16:creationId xmlns:a16="http://schemas.microsoft.com/office/drawing/2014/main" id="{3FA020CE-2576-40F9-A37B-61DE99A26DCB}"/>
                  </a:ext>
                </a:extLst>
              </p:cNvPr>
              <p:cNvGrpSpPr/>
              <p:nvPr/>
            </p:nvGrpSpPr>
            <p:grpSpPr>
              <a:xfrm>
                <a:off x="3588095" y="5094961"/>
                <a:ext cx="743430" cy="1087769"/>
                <a:chOff x="3588095" y="5094961"/>
                <a:chExt cx="743430" cy="1087769"/>
              </a:xfrm>
            </p:grpSpPr>
            <p:grpSp>
              <p:nvGrpSpPr>
                <p:cNvPr id="28" name="Group 28">
                  <a:extLst>
                    <a:ext uri="{FF2B5EF4-FFF2-40B4-BE49-F238E27FC236}">
                      <a16:creationId xmlns:a16="http://schemas.microsoft.com/office/drawing/2014/main" id="{0A743249-2F54-4C46-A4CE-ABE1EEDD3E33}"/>
                    </a:ext>
                  </a:extLst>
                </p:cNvPr>
                <p:cNvGrpSpPr/>
                <p:nvPr/>
              </p:nvGrpSpPr>
              <p:grpSpPr>
                <a:xfrm rot="20671139">
                  <a:off x="3588095" y="5094961"/>
                  <a:ext cx="582809" cy="1087769"/>
                  <a:chOff x="3501573" y="3178068"/>
                  <a:chExt cx="1340594" cy="2737840"/>
                </a:xfrm>
              </p:grpSpPr>
              <p:sp>
                <p:nvSpPr>
                  <p:cNvPr id="30" name="Freeform: Shape 30">
                    <a:extLst>
                      <a:ext uri="{FF2B5EF4-FFF2-40B4-BE49-F238E27FC236}">
                        <a16:creationId xmlns:a16="http://schemas.microsoft.com/office/drawing/2014/main" id="{DB1BFC2B-42B0-4B60-8B57-FFF31A57B751}"/>
                      </a:ext>
                    </a:extLst>
                  </p:cNvPr>
                  <p:cNvSpPr/>
                  <p:nvPr/>
                </p:nvSpPr>
                <p:spPr>
                  <a:xfrm>
                    <a:off x="3504728" y="3612346"/>
                    <a:ext cx="62939" cy="220286"/>
                  </a:xfrm>
                  <a:custGeom>
                    <a:avLst/>
                    <a:gdLst>
                      <a:gd name="connsiteX0" fmla="*/ 12859 w 19050"/>
                      <a:gd name="connsiteY0" fmla="*/ 68104 h 66675"/>
                      <a:gd name="connsiteX1" fmla="*/ 12859 w 19050"/>
                      <a:gd name="connsiteY1" fmla="*/ 68104 h 66675"/>
                      <a:gd name="connsiteX2" fmla="*/ 7144 w 19050"/>
                      <a:gd name="connsiteY2" fmla="*/ 62389 h 66675"/>
                      <a:gd name="connsiteX3" fmla="*/ 7144 w 19050"/>
                      <a:gd name="connsiteY3" fmla="*/ 12859 h 66675"/>
                      <a:gd name="connsiteX4" fmla="*/ 12859 w 19050"/>
                      <a:gd name="connsiteY4" fmla="*/ 7144 h 66675"/>
                      <a:gd name="connsiteX5" fmla="*/ 12859 w 19050"/>
                      <a:gd name="connsiteY5" fmla="*/ 7144 h 66675"/>
                      <a:gd name="connsiteX6" fmla="*/ 18574 w 19050"/>
                      <a:gd name="connsiteY6" fmla="*/ 12859 h 66675"/>
                      <a:gd name="connsiteX7" fmla="*/ 18574 w 19050"/>
                      <a:gd name="connsiteY7" fmla="*/ 62389 h 66675"/>
                      <a:gd name="connsiteX8" fmla="*/ 12859 w 19050"/>
                      <a:gd name="connsiteY8" fmla="*/ 68104 h 666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9050" h="66675">
                        <a:moveTo>
                          <a:pt x="12859" y="68104"/>
                        </a:moveTo>
                        <a:lnTo>
                          <a:pt x="12859" y="68104"/>
                        </a:lnTo>
                        <a:cubicBezTo>
                          <a:pt x="10001" y="68104"/>
                          <a:pt x="7144" y="65246"/>
                          <a:pt x="7144" y="62389"/>
                        </a:cubicBezTo>
                        <a:lnTo>
                          <a:pt x="7144" y="12859"/>
                        </a:lnTo>
                        <a:cubicBezTo>
                          <a:pt x="7144" y="10001"/>
                          <a:pt x="10001" y="7144"/>
                          <a:pt x="12859" y="7144"/>
                        </a:cubicBezTo>
                        <a:lnTo>
                          <a:pt x="12859" y="7144"/>
                        </a:lnTo>
                        <a:cubicBezTo>
                          <a:pt x="15716" y="7144"/>
                          <a:pt x="18574" y="10001"/>
                          <a:pt x="18574" y="12859"/>
                        </a:cubicBezTo>
                        <a:lnTo>
                          <a:pt x="18574" y="62389"/>
                        </a:lnTo>
                        <a:cubicBezTo>
                          <a:pt x="18574" y="65246"/>
                          <a:pt x="15716" y="68104"/>
                          <a:pt x="12859" y="68104"/>
                        </a:cubicBezTo>
                        <a:close/>
                      </a:path>
                    </a:pathLst>
                  </a:custGeom>
                  <a:solidFill>
                    <a:srgbClr val="80808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Freeform: Shape 31">
                    <a:extLst>
                      <a:ext uri="{FF2B5EF4-FFF2-40B4-BE49-F238E27FC236}">
                        <a16:creationId xmlns:a16="http://schemas.microsoft.com/office/drawing/2014/main" id="{3355234A-E911-454A-A785-937EDB120832}"/>
                      </a:ext>
                    </a:extLst>
                  </p:cNvPr>
                  <p:cNvSpPr/>
                  <p:nvPr/>
                </p:nvSpPr>
                <p:spPr>
                  <a:xfrm>
                    <a:off x="3501573" y="3832632"/>
                    <a:ext cx="62939" cy="220286"/>
                  </a:xfrm>
                  <a:custGeom>
                    <a:avLst/>
                    <a:gdLst>
                      <a:gd name="connsiteX0" fmla="*/ 12859 w 19050"/>
                      <a:gd name="connsiteY0" fmla="*/ 68104 h 66675"/>
                      <a:gd name="connsiteX1" fmla="*/ 12859 w 19050"/>
                      <a:gd name="connsiteY1" fmla="*/ 68104 h 66675"/>
                      <a:gd name="connsiteX2" fmla="*/ 7144 w 19050"/>
                      <a:gd name="connsiteY2" fmla="*/ 62389 h 66675"/>
                      <a:gd name="connsiteX3" fmla="*/ 7144 w 19050"/>
                      <a:gd name="connsiteY3" fmla="*/ 12859 h 66675"/>
                      <a:gd name="connsiteX4" fmla="*/ 12859 w 19050"/>
                      <a:gd name="connsiteY4" fmla="*/ 7144 h 66675"/>
                      <a:gd name="connsiteX5" fmla="*/ 12859 w 19050"/>
                      <a:gd name="connsiteY5" fmla="*/ 7144 h 66675"/>
                      <a:gd name="connsiteX6" fmla="*/ 18574 w 19050"/>
                      <a:gd name="connsiteY6" fmla="*/ 12859 h 66675"/>
                      <a:gd name="connsiteX7" fmla="*/ 18574 w 19050"/>
                      <a:gd name="connsiteY7" fmla="*/ 62389 h 66675"/>
                      <a:gd name="connsiteX8" fmla="*/ 12859 w 19050"/>
                      <a:gd name="connsiteY8" fmla="*/ 68104 h 666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9050" h="66675">
                        <a:moveTo>
                          <a:pt x="12859" y="68104"/>
                        </a:moveTo>
                        <a:lnTo>
                          <a:pt x="12859" y="68104"/>
                        </a:lnTo>
                        <a:cubicBezTo>
                          <a:pt x="10001" y="68104"/>
                          <a:pt x="7144" y="65246"/>
                          <a:pt x="7144" y="62389"/>
                        </a:cubicBezTo>
                        <a:lnTo>
                          <a:pt x="7144" y="12859"/>
                        </a:lnTo>
                        <a:cubicBezTo>
                          <a:pt x="7144" y="10001"/>
                          <a:pt x="10001" y="7144"/>
                          <a:pt x="12859" y="7144"/>
                        </a:cubicBezTo>
                        <a:lnTo>
                          <a:pt x="12859" y="7144"/>
                        </a:lnTo>
                        <a:cubicBezTo>
                          <a:pt x="15716" y="7144"/>
                          <a:pt x="18574" y="10001"/>
                          <a:pt x="18574" y="12859"/>
                        </a:cubicBezTo>
                        <a:lnTo>
                          <a:pt x="18574" y="62389"/>
                        </a:lnTo>
                        <a:cubicBezTo>
                          <a:pt x="18574" y="65246"/>
                          <a:pt x="15716" y="68104"/>
                          <a:pt x="12859" y="68104"/>
                        </a:cubicBezTo>
                        <a:close/>
                      </a:path>
                    </a:pathLst>
                  </a:custGeom>
                  <a:solidFill>
                    <a:srgbClr val="80808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Freeform: Shape 32">
                    <a:extLst>
                      <a:ext uri="{FF2B5EF4-FFF2-40B4-BE49-F238E27FC236}">
                        <a16:creationId xmlns:a16="http://schemas.microsoft.com/office/drawing/2014/main" id="{E8078C1A-AA9F-4424-AFCC-A06A35AEE867}"/>
                      </a:ext>
                    </a:extLst>
                  </p:cNvPr>
                  <p:cNvSpPr/>
                  <p:nvPr/>
                </p:nvSpPr>
                <p:spPr>
                  <a:xfrm>
                    <a:off x="4776089" y="3829487"/>
                    <a:ext cx="62939" cy="220286"/>
                  </a:xfrm>
                  <a:custGeom>
                    <a:avLst/>
                    <a:gdLst>
                      <a:gd name="connsiteX0" fmla="*/ 12859 w 19050"/>
                      <a:gd name="connsiteY0" fmla="*/ 68104 h 66675"/>
                      <a:gd name="connsiteX1" fmla="*/ 12859 w 19050"/>
                      <a:gd name="connsiteY1" fmla="*/ 68104 h 66675"/>
                      <a:gd name="connsiteX2" fmla="*/ 7144 w 19050"/>
                      <a:gd name="connsiteY2" fmla="*/ 62389 h 66675"/>
                      <a:gd name="connsiteX3" fmla="*/ 7144 w 19050"/>
                      <a:gd name="connsiteY3" fmla="*/ 12859 h 66675"/>
                      <a:gd name="connsiteX4" fmla="*/ 12859 w 19050"/>
                      <a:gd name="connsiteY4" fmla="*/ 7144 h 66675"/>
                      <a:gd name="connsiteX5" fmla="*/ 12859 w 19050"/>
                      <a:gd name="connsiteY5" fmla="*/ 7144 h 66675"/>
                      <a:gd name="connsiteX6" fmla="*/ 18574 w 19050"/>
                      <a:gd name="connsiteY6" fmla="*/ 12859 h 66675"/>
                      <a:gd name="connsiteX7" fmla="*/ 18574 w 19050"/>
                      <a:gd name="connsiteY7" fmla="*/ 62389 h 66675"/>
                      <a:gd name="connsiteX8" fmla="*/ 12859 w 19050"/>
                      <a:gd name="connsiteY8" fmla="*/ 68104 h 666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9050" h="66675">
                        <a:moveTo>
                          <a:pt x="12859" y="68104"/>
                        </a:moveTo>
                        <a:lnTo>
                          <a:pt x="12859" y="68104"/>
                        </a:lnTo>
                        <a:cubicBezTo>
                          <a:pt x="10001" y="68104"/>
                          <a:pt x="7144" y="65246"/>
                          <a:pt x="7144" y="62389"/>
                        </a:cubicBezTo>
                        <a:lnTo>
                          <a:pt x="7144" y="12859"/>
                        </a:lnTo>
                        <a:cubicBezTo>
                          <a:pt x="7144" y="10001"/>
                          <a:pt x="10001" y="7144"/>
                          <a:pt x="12859" y="7144"/>
                        </a:cubicBezTo>
                        <a:lnTo>
                          <a:pt x="12859" y="7144"/>
                        </a:lnTo>
                        <a:cubicBezTo>
                          <a:pt x="15716" y="7144"/>
                          <a:pt x="18574" y="10001"/>
                          <a:pt x="18574" y="12859"/>
                        </a:cubicBezTo>
                        <a:lnTo>
                          <a:pt x="18574" y="62389"/>
                        </a:lnTo>
                        <a:cubicBezTo>
                          <a:pt x="19526" y="65246"/>
                          <a:pt x="16669" y="68104"/>
                          <a:pt x="12859" y="68104"/>
                        </a:cubicBezTo>
                        <a:close/>
                      </a:path>
                    </a:pathLst>
                  </a:custGeom>
                  <a:solidFill>
                    <a:srgbClr val="80808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Freeform: Shape 33">
                    <a:extLst>
                      <a:ext uri="{FF2B5EF4-FFF2-40B4-BE49-F238E27FC236}">
                        <a16:creationId xmlns:a16="http://schemas.microsoft.com/office/drawing/2014/main" id="{72E3D050-F720-4375-A2AD-224866732BDB}"/>
                      </a:ext>
                    </a:extLst>
                  </p:cNvPr>
                  <p:cNvSpPr/>
                  <p:nvPr/>
                </p:nvSpPr>
                <p:spPr>
                  <a:xfrm>
                    <a:off x="3520451" y="3178068"/>
                    <a:ext cx="1321716" cy="2737840"/>
                  </a:xfrm>
                  <a:custGeom>
                    <a:avLst/>
                    <a:gdLst>
                      <a:gd name="connsiteX0" fmla="*/ 350044 w 400050"/>
                      <a:gd name="connsiteY0" fmla="*/ 7144 h 828675"/>
                      <a:gd name="connsiteX1" fmla="*/ 53816 w 400050"/>
                      <a:gd name="connsiteY1" fmla="*/ 7144 h 828675"/>
                      <a:gd name="connsiteX2" fmla="*/ 7144 w 400050"/>
                      <a:gd name="connsiteY2" fmla="*/ 53816 h 828675"/>
                      <a:gd name="connsiteX3" fmla="*/ 7144 w 400050"/>
                      <a:gd name="connsiteY3" fmla="*/ 781526 h 828675"/>
                      <a:gd name="connsiteX4" fmla="*/ 53816 w 400050"/>
                      <a:gd name="connsiteY4" fmla="*/ 828199 h 828675"/>
                      <a:gd name="connsiteX5" fmla="*/ 350044 w 400050"/>
                      <a:gd name="connsiteY5" fmla="*/ 828199 h 828675"/>
                      <a:gd name="connsiteX6" fmla="*/ 396716 w 400050"/>
                      <a:gd name="connsiteY6" fmla="*/ 781526 h 828675"/>
                      <a:gd name="connsiteX7" fmla="*/ 396716 w 400050"/>
                      <a:gd name="connsiteY7" fmla="*/ 53816 h 828675"/>
                      <a:gd name="connsiteX8" fmla="*/ 350044 w 400050"/>
                      <a:gd name="connsiteY8" fmla="*/ 7144 h 8286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00050" h="828675">
                        <a:moveTo>
                          <a:pt x="350044" y="7144"/>
                        </a:moveTo>
                        <a:lnTo>
                          <a:pt x="53816" y="7144"/>
                        </a:lnTo>
                        <a:cubicBezTo>
                          <a:pt x="28099" y="7144"/>
                          <a:pt x="7144" y="28099"/>
                          <a:pt x="7144" y="53816"/>
                        </a:cubicBezTo>
                        <a:lnTo>
                          <a:pt x="7144" y="781526"/>
                        </a:lnTo>
                        <a:cubicBezTo>
                          <a:pt x="7144" y="807244"/>
                          <a:pt x="28099" y="828199"/>
                          <a:pt x="53816" y="828199"/>
                        </a:cubicBezTo>
                        <a:lnTo>
                          <a:pt x="350044" y="828199"/>
                        </a:lnTo>
                        <a:cubicBezTo>
                          <a:pt x="375761" y="828199"/>
                          <a:pt x="396716" y="807244"/>
                          <a:pt x="396716" y="781526"/>
                        </a:cubicBezTo>
                        <a:lnTo>
                          <a:pt x="396716" y="53816"/>
                        </a:lnTo>
                        <a:cubicBezTo>
                          <a:pt x="396716" y="28099"/>
                          <a:pt x="375761" y="7144"/>
                          <a:pt x="350044" y="7144"/>
                        </a:cubicBezTo>
                        <a:close/>
                      </a:path>
                    </a:pathLst>
                  </a:custGeom>
                  <a:solidFill>
                    <a:srgbClr val="80808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Freeform: Shape 34">
                    <a:extLst>
                      <a:ext uri="{FF2B5EF4-FFF2-40B4-BE49-F238E27FC236}">
                        <a16:creationId xmlns:a16="http://schemas.microsoft.com/office/drawing/2014/main" id="{2057F582-1975-4F1E-BB13-8847CB693142}"/>
                      </a:ext>
                    </a:extLst>
                  </p:cNvPr>
                  <p:cNvSpPr/>
                  <p:nvPr/>
                </p:nvSpPr>
                <p:spPr>
                  <a:xfrm>
                    <a:off x="3529897" y="3190652"/>
                    <a:ext cx="1290246" cy="2706371"/>
                  </a:xfrm>
                  <a:custGeom>
                    <a:avLst/>
                    <a:gdLst>
                      <a:gd name="connsiteX0" fmla="*/ 345281 w 390525"/>
                      <a:gd name="connsiteY0" fmla="*/ 7144 h 819150"/>
                      <a:gd name="connsiteX1" fmla="*/ 52864 w 390525"/>
                      <a:gd name="connsiteY1" fmla="*/ 7144 h 819150"/>
                      <a:gd name="connsiteX2" fmla="*/ 7144 w 390525"/>
                      <a:gd name="connsiteY2" fmla="*/ 52864 h 819150"/>
                      <a:gd name="connsiteX3" fmla="*/ 7144 w 390525"/>
                      <a:gd name="connsiteY3" fmla="*/ 772954 h 819150"/>
                      <a:gd name="connsiteX4" fmla="*/ 52864 w 390525"/>
                      <a:gd name="connsiteY4" fmla="*/ 818674 h 819150"/>
                      <a:gd name="connsiteX5" fmla="*/ 345281 w 390525"/>
                      <a:gd name="connsiteY5" fmla="*/ 818674 h 819150"/>
                      <a:gd name="connsiteX6" fmla="*/ 391001 w 390525"/>
                      <a:gd name="connsiteY6" fmla="*/ 772954 h 819150"/>
                      <a:gd name="connsiteX7" fmla="*/ 391001 w 390525"/>
                      <a:gd name="connsiteY7" fmla="*/ 52864 h 819150"/>
                      <a:gd name="connsiteX8" fmla="*/ 345281 w 390525"/>
                      <a:gd name="connsiteY8" fmla="*/ 7144 h 8191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90525" h="819150">
                        <a:moveTo>
                          <a:pt x="345281" y="7144"/>
                        </a:moveTo>
                        <a:lnTo>
                          <a:pt x="52864" y="7144"/>
                        </a:lnTo>
                        <a:cubicBezTo>
                          <a:pt x="27146" y="7144"/>
                          <a:pt x="7144" y="27146"/>
                          <a:pt x="7144" y="52864"/>
                        </a:cubicBezTo>
                        <a:lnTo>
                          <a:pt x="7144" y="772954"/>
                        </a:lnTo>
                        <a:cubicBezTo>
                          <a:pt x="7144" y="798671"/>
                          <a:pt x="27146" y="818674"/>
                          <a:pt x="52864" y="818674"/>
                        </a:cubicBezTo>
                        <a:lnTo>
                          <a:pt x="345281" y="818674"/>
                        </a:lnTo>
                        <a:cubicBezTo>
                          <a:pt x="370999" y="818674"/>
                          <a:pt x="391001" y="798671"/>
                          <a:pt x="391001" y="772954"/>
                        </a:cubicBezTo>
                        <a:lnTo>
                          <a:pt x="391001" y="52864"/>
                        </a:lnTo>
                        <a:cubicBezTo>
                          <a:pt x="391001" y="28099"/>
                          <a:pt x="370046" y="7144"/>
                          <a:pt x="345281" y="7144"/>
                        </a:cubicBezTo>
                        <a:close/>
                      </a:path>
                    </a:pathLst>
                  </a:custGeom>
                  <a:solidFill>
                    <a:srgbClr val="1A1A1A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Freeform: Shape 35">
                    <a:extLst>
                      <a:ext uri="{FF2B5EF4-FFF2-40B4-BE49-F238E27FC236}">
                        <a16:creationId xmlns:a16="http://schemas.microsoft.com/office/drawing/2014/main" id="{7AA1CB68-A7C5-4019-9CE1-4E84FEEE8AE3}"/>
                      </a:ext>
                    </a:extLst>
                  </p:cNvPr>
                  <p:cNvSpPr/>
                  <p:nvPr/>
                </p:nvSpPr>
                <p:spPr>
                  <a:xfrm>
                    <a:off x="3627447" y="3596610"/>
                    <a:ext cx="1101430" cy="1951104"/>
                  </a:xfrm>
                  <a:custGeom>
                    <a:avLst/>
                    <a:gdLst>
                      <a:gd name="connsiteX0" fmla="*/ 7144 w 333375"/>
                      <a:gd name="connsiteY0" fmla="*/ 7144 h 590550"/>
                      <a:gd name="connsiteX1" fmla="*/ 331946 w 333375"/>
                      <a:gd name="connsiteY1" fmla="*/ 7144 h 590550"/>
                      <a:gd name="connsiteX2" fmla="*/ 331946 w 333375"/>
                      <a:gd name="connsiteY2" fmla="*/ 586264 h 590550"/>
                      <a:gd name="connsiteX3" fmla="*/ 7144 w 333375"/>
                      <a:gd name="connsiteY3" fmla="*/ 586264 h 590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3375" h="590550">
                        <a:moveTo>
                          <a:pt x="7144" y="7144"/>
                        </a:moveTo>
                        <a:lnTo>
                          <a:pt x="331946" y="7144"/>
                        </a:lnTo>
                        <a:lnTo>
                          <a:pt x="331946" y="586264"/>
                        </a:lnTo>
                        <a:lnTo>
                          <a:pt x="7144" y="586264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9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grpSp>
                <p:nvGrpSpPr>
                  <p:cNvPr id="36" name="Group 36">
                    <a:extLst>
                      <a:ext uri="{FF2B5EF4-FFF2-40B4-BE49-F238E27FC236}">
                        <a16:creationId xmlns:a16="http://schemas.microsoft.com/office/drawing/2014/main" id="{67054BFC-F0D9-434F-AE67-76634C453822}"/>
                      </a:ext>
                    </a:extLst>
                  </p:cNvPr>
                  <p:cNvGrpSpPr/>
                  <p:nvPr/>
                </p:nvGrpSpPr>
                <p:grpSpPr>
                  <a:xfrm>
                    <a:off x="4088508" y="5635852"/>
                    <a:ext cx="173080" cy="173080"/>
                    <a:chOff x="6768665" y="6038214"/>
                    <a:chExt cx="147968" cy="147968"/>
                  </a:xfrm>
                </p:grpSpPr>
                <p:sp>
                  <p:nvSpPr>
                    <p:cNvPr id="40" name="Oval 40">
                      <a:extLst>
                        <a:ext uri="{FF2B5EF4-FFF2-40B4-BE49-F238E27FC236}">
                          <a16:creationId xmlns:a16="http://schemas.microsoft.com/office/drawing/2014/main" id="{30FE0D3E-EDD3-4316-949E-4B26D35E5A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68665" y="6038214"/>
                      <a:ext cx="147968" cy="147968"/>
                    </a:xfrm>
                    <a:prstGeom prst="ellipse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1" name="Oval 41">
                      <a:extLst>
                        <a:ext uri="{FF2B5EF4-FFF2-40B4-BE49-F238E27FC236}">
                          <a16:creationId xmlns:a16="http://schemas.microsoft.com/office/drawing/2014/main" id="{7299CD46-FFC3-4C15-AA27-621B1692557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02088" y="6071634"/>
                      <a:ext cx="81180" cy="81180"/>
                    </a:xfrm>
                    <a:prstGeom prst="ellipse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7" name="Freeform: Shape 37">
                    <a:extLst>
                      <a:ext uri="{FF2B5EF4-FFF2-40B4-BE49-F238E27FC236}">
                        <a16:creationId xmlns:a16="http://schemas.microsoft.com/office/drawing/2014/main" id="{0D99DDF6-1E8E-4E3C-9C99-B39F004ADF4B}"/>
                      </a:ext>
                    </a:extLst>
                  </p:cNvPr>
                  <p:cNvSpPr/>
                  <p:nvPr/>
                </p:nvSpPr>
                <p:spPr>
                  <a:xfrm>
                    <a:off x="3821102" y="3628406"/>
                    <a:ext cx="906450" cy="1887518"/>
                  </a:xfrm>
                  <a:custGeom>
                    <a:avLst/>
                    <a:gdLst>
                      <a:gd name="connsiteX0" fmla="*/ 614149 w 1119116"/>
                      <a:gd name="connsiteY0" fmla="*/ 0 h 2330356"/>
                      <a:gd name="connsiteX1" fmla="*/ 1115704 w 1119116"/>
                      <a:gd name="connsiteY1" fmla="*/ 6824 h 2330356"/>
                      <a:gd name="connsiteX2" fmla="*/ 1119116 w 1119116"/>
                      <a:gd name="connsiteY2" fmla="*/ 2330356 h 2330356"/>
                      <a:gd name="connsiteX3" fmla="*/ 0 w 1119116"/>
                      <a:gd name="connsiteY3" fmla="*/ 2330356 h 2330356"/>
                      <a:gd name="connsiteX4" fmla="*/ 614149 w 1119116"/>
                      <a:gd name="connsiteY4" fmla="*/ 0 h 2330356"/>
                      <a:gd name="connsiteX0" fmla="*/ 614149 w 1119116"/>
                      <a:gd name="connsiteY0" fmla="*/ 0 h 2330356"/>
                      <a:gd name="connsiteX1" fmla="*/ 1115704 w 1119116"/>
                      <a:gd name="connsiteY1" fmla="*/ 3412 h 2330356"/>
                      <a:gd name="connsiteX2" fmla="*/ 1119116 w 1119116"/>
                      <a:gd name="connsiteY2" fmla="*/ 2330356 h 2330356"/>
                      <a:gd name="connsiteX3" fmla="*/ 0 w 1119116"/>
                      <a:gd name="connsiteY3" fmla="*/ 2330356 h 2330356"/>
                      <a:gd name="connsiteX4" fmla="*/ 614149 w 1119116"/>
                      <a:gd name="connsiteY4" fmla="*/ 0 h 23303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19116" h="2330356">
                        <a:moveTo>
                          <a:pt x="614149" y="0"/>
                        </a:moveTo>
                        <a:lnTo>
                          <a:pt x="1115704" y="3412"/>
                        </a:lnTo>
                        <a:cubicBezTo>
                          <a:pt x="1116841" y="777923"/>
                          <a:pt x="1117979" y="1555845"/>
                          <a:pt x="1119116" y="2330356"/>
                        </a:cubicBezTo>
                        <a:lnTo>
                          <a:pt x="0" y="2330356"/>
                        </a:lnTo>
                        <a:lnTo>
                          <a:pt x="614149" y="0"/>
                        </a:lnTo>
                        <a:close/>
                      </a:path>
                    </a:pathLst>
                  </a:custGeom>
                  <a:solidFill>
                    <a:srgbClr val="999999">
                      <a:alpha val="10000"/>
                    </a:srgb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8" name="Rectangle: Rounded Corners 38">
                    <a:extLst>
                      <a:ext uri="{FF2B5EF4-FFF2-40B4-BE49-F238E27FC236}">
                        <a16:creationId xmlns:a16="http://schemas.microsoft.com/office/drawing/2014/main" id="{1FF44C6D-83EA-4045-99C8-236DBF39F4B8}"/>
                      </a:ext>
                    </a:extLst>
                  </p:cNvPr>
                  <p:cNvSpPr/>
                  <p:nvPr/>
                </p:nvSpPr>
                <p:spPr>
                  <a:xfrm>
                    <a:off x="4058661" y="3449093"/>
                    <a:ext cx="254255" cy="58393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" name="Oval 39">
                    <a:extLst>
                      <a:ext uri="{FF2B5EF4-FFF2-40B4-BE49-F238E27FC236}">
                        <a16:creationId xmlns:a16="http://schemas.microsoft.com/office/drawing/2014/main" id="{A1753E30-1A52-41FF-A3A1-17B7FE3D999E}"/>
                      </a:ext>
                    </a:extLst>
                  </p:cNvPr>
                  <p:cNvSpPr/>
                  <p:nvPr/>
                </p:nvSpPr>
                <p:spPr>
                  <a:xfrm>
                    <a:off x="3922825" y="3449093"/>
                    <a:ext cx="58393" cy="58393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29" name="Freeform: Shape 29">
                  <a:extLst>
                    <a:ext uri="{FF2B5EF4-FFF2-40B4-BE49-F238E27FC236}">
                      <a16:creationId xmlns:a16="http://schemas.microsoft.com/office/drawing/2014/main" id="{4ADBF489-C46D-46A2-AD61-93FA7C53774F}"/>
                    </a:ext>
                  </a:extLst>
                </p:cNvPr>
                <p:cNvSpPr/>
                <p:nvPr/>
              </p:nvSpPr>
              <p:spPr>
                <a:xfrm rot="3148397">
                  <a:off x="3988676" y="5571112"/>
                  <a:ext cx="370789" cy="314909"/>
                </a:xfrm>
                <a:custGeom>
                  <a:avLst/>
                  <a:gdLst>
                    <a:gd name="connsiteX0" fmla="*/ 21125 w 370789"/>
                    <a:gd name="connsiteY0" fmla="*/ 21125 h 314909"/>
                    <a:gd name="connsiteX1" fmla="*/ 72124 w 370789"/>
                    <a:gd name="connsiteY1" fmla="*/ 0 h 314909"/>
                    <a:gd name="connsiteX2" fmla="*/ 144248 w 370789"/>
                    <a:gd name="connsiteY2" fmla="*/ 72124 h 314909"/>
                    <a:gd name="connsiteX3" fmla="*/ 144248 w 370789"/>
                    <a:gd name="connsiteY3" fmla="*/ 91659 h 314909"/>
                    <a:gd name="connsiteX4" fmla="*/ 161551 w 370789"/>
                    <a:gd name="connsiteY4" fmla="*/ 79993 h 314909"/>
                    <a:gd name="connsiteX5" fmla="*/ 189624 w 370789"/>
                    <a:gd name="connsiteY5" fmla="*/ 74325 h 314909"/>
                    <a:gd name="connsiteX6" fmla="*/ 261749 w 370789"/>
                    <a:gd name="connsiteY6" fmla="*/ 146449 h 314909"/>
                    <a:gd name="connsiteX7" fmla="*/ 261748 w 370789"/>
                    <a:gd name="connsiteY7" fmla="*/ 166778 h 314909"/>
                    <a:gd name="connsiteX8" fmla="*/ 302400 w 370789"/>
                    <a:gd name="connsiteY8" fmla="*/ 149940 h 314909"/>
                    <a:gd name="connsiteX9" fmla="*/ 370789 w 370789"/>
                    <a:gd name="connsiteY9" fmla="*/ 218329 h 314909"/>
                    <a:gd name="connsiteX10" fmla="*/ 370789 w 370789"/>
                    <a:gd name="connsiteY10" fmla="*/ 246520 h 314909"/>
                    <a:gd name="connsiteX11" fmla="*/ 302400 w 370789"/>
                    <a:gd name="connsiteY11" fmla="*/ 314909 h 314909"/>
                    <a:gd name="connsiteX12" fmla="*/ 239385 w 370789"/>
                    <a:gd name="connsiteY12" fmla="*/ 273139 h 314909"/>
                    <a:gd name="connsiteX13" fmla="*/ 234750 w 370789"/>
                    <a:gd name="connsiteY13" fmla="*/ 250181 h 314909"/>
                    <a:gd name="connsiteX14" fmla="*/ 217698 w 370789"/>
                    <a:gd name="connsiteY14" fmla="*/ 261678 h 314909"/>
                    <a:gd name="connsiteX15" fmla="*/ 189625 w 370789"/>
                    <a:gd name="connsiteY15" fmla="*/ 267346 h 314909"/>
                    <a:gd name="connsiteX16" fmla="*/ 117501 w 370789"/>
                    <a:gd name="connsiteY16" fmla="*/ 195221 h 314909"/>
                    <a:gd name="connsiteX17" fmla="*/ 117501 w 370789"/>
                    <a:gd name="connsiteY17" fmla="*/ 175686 h 314909"/>
                    <a:gd name="connsiteX18" fmla="*/ 100198 w 370789"/>
                    <a:gd name="connsiteY18" fmla="*/ 187352 h 314909"/>
                    <a:gd name="connsiteX19" fmla="*/ 72124 w 370789"/>
                    <a:gd name="connsiteY19" fmla="*/ 193020 h 314909"/>
                    <a:gd name="connsiteX20" fmla="*/ 0 w 370789"/>
                    <a:gd name="connsiteY20" fmla="*/ 120896 h 314909"/>
                    <a:gd name="connsiteX21" fmla="*/ 0 w 370789"/>
                    <a:gd name="connsiteY21" fmla="*/ 72124 h 314909"/>
                    <a:gd name="connsiteX22" fmla="*/ 21125 w 370789"/>
                    <a:gd name="connsiteY22" fmla="*/ 21125 h 3149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70789" h="314909">
                      <a:moveTo>
                        <a:pt x="21125" y="21125"/>
                      </a:moveTo>
                      <a:cubicBezTo>
                        <a:pt x="34177" y="8073"/>
                        <a:pt x="52207" y="0"/>
                        <a:pt x="72124" y="0"/>
                      </a:cubicBezTo>
                      <a:cubicBezTo>
                        <a:pt x="111957" y="0"/>
                        <a:pt x="144248" y="32291"/>
                        <a:pt x="144248" y="72124"/>
                      </a:cubicBezTo>
                      <a:lnTo>
                        <a:pt x="144248" y="91659"/>
                      </a:lnTo>
                      <a:lnTo>
                        <a:pt x="161551" y="79993"/>
                      </a:lnTo>
                      <a:cubicBezTo>
                        <a:pt x="170179" y="76343"/>
                        <a:pt x="179666" y="74326"/>
                        <a:pt x="189624" y="74325"/>
                      </a:cubicBezTo>
                      <a:cubicBezTo>
                        <a:pt x="229457" y="74326"/>
                        <a:pt x="261748" y="106617"/>
                        <a:pt x="261749" y="146449"/>
                      </a:cubicBezTo>
                      <a:lnTo>
                        <a:pt x="261748" y="166778"/>
                      </a:lnTo>
                      <a:lnTo>
                        <a:pt x="302400" y="149940"/>
                      </a:lnTo>
                      <a:cubicBezTo>
                        <a:pt x="340170" y="149940"/>
                        <a:pt x="370789" y="180559"/>
                        <a:pt x="370789" y="218329"/>
                      </a:cubicBezTo>
                      <a:lnTo>
                        <a:pt x="370789" y="246520"/>
                      </a:lnTo>
                      <a:cubicBezTo>
                        <a:pt x="370789" y="284290"/>
                        <a:pt x="340170" y="314909"/>
                        <a:pt x="302400" y="314909"/>
                      </a:cubicBezTo>
                      <a:cubicBezTo>
                        <a:pt x="274072" y="314908"/>
                        <a:pt x="249768" y="297685"/>
                        <a:pt x="239385" y="273139"/>
                      </a:cubicBezTo>
                      <a:lnTo>
                        <a:pt x="234750" y="250181"/>
                      </a:lnTo>
                      <a:lnTo>
                        <a:pt x="217698" y="261678"/>
                      </a:lnTo>
                      <a:cubicBezTo>
                        <a:pt x="209070" y="265327"/>
                        <a:pt x="199583" y="267346"/>
                        <a:pt x="189625" y="267346"/>
                      </a:cubicBezTo>
                      <a:cubicBezTo>
                        <a:pt x="149791" y="267346"/>
                        <a:pt x="117501" y="235054"/>
                        <a:pt x="117501" y="195221"/>
                      </a:cubicBezTo>
                      <a:lnTo>
                        <a:pt x="117501" y="175686"/>
                      </a:lnTo>
                      <a:lnTo>
                        <a:pt x="100198" y="187352"/>
                      </a:lnTo>
                      <a:cubicBezTo>
                        <a:pt x="91569" y="191002"/>
                        <a:pt x="82082" y="193020"/>
                        <a:pt x="72124" y="193020"/>
                      </a:cubicBezTo>
                      <a:cubicBezTo>
                        <a:pt x="32291" y="193020"/>
                        <a:pt x="0" y="160729"/>
                        <a:pt x="0" y="120896"/>
                      </a:cubicBezTo>
                      <a:lnTo>
                        <a:pt x="0" y="72124"/>
                      </a:lnTo>
                      <a:cubicBezTo>
                        <a:pt x="0" y="52208"/>
                        <a:pt x="8073" y="34177"/>
                        <a:pt x="21125" y="21125"/>
                      </a:cubicBezTo>
                      <a:close/>
                    </a:path>
                  </a:pathLst>
                </a:custGeom>
                <a:solidFill>
                  <a:srgbClr val="FE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42" name="Group 42">
              <a:extLst>
                <a:ext uri="{FF2B5EF4-FFF2-40B4-BE49-F238E27FC236}">
                  <a16:creationId xmlns:a16="http://schemas.microsoft.com/office/drawing/2014/main" id="{62D6A4DA-F32E-42F9-B672-22ACF28B26D7}"/>
                </a:ext>
              </a:extLst>
            </p:cNvPr>
            <p:cNvGrpSpPr/>
            <p:nvPr/>
          </p:nvGrpSpPr>
          <p:grpSpPr>
            <a:xfrm>
              <a:off x="1922946" y="2390080"/>
              <a:ext cx="1220008" cy="1630925"/>
              <a:chOff x="4912335" y="3886249"/>
              <a:chExt cx="1506023" cy="2013274"/>
            </a:xfrm>
          </p:grpSpPr>
          <p:grpSp>
            <p:nvGrpSpPr>
              <p:cNvPr id="43" name="Group 43">
                <a:extLst>
                  <a:ext uri="{FF2B5EF4-FFF2-40B4-BE49-F238E27FC236}">
                    <a16:creationId xmlns:a16="http://schemas.microsoft.com/office/drawing/2014/main" id="{99E50F99-89EC-4EAF-951A-FF7564551681}"/>
                  </a:ext>
                </a:extLst>
              </p:cNvPr>
              <p:cNvGrpSpPr/>
              <p:nvPr/>
            </p:nvGrpSpPr>
            <p:grpSpPr>
              <a:xfrm>
                <a:off x="4912335" y="3961162"/>
                <a:ext cx="1506023" cy="1713001"/>
                <a:chOff x="4912335" y="3961162"/>
                <a:chExt cx="1506023" cy="1713001"/>
              </a:xfrm>
            </p:grpSpPr>
            <p:sp>
              <p:nvSpPr>
                <p:cNvPr id="49" name="Freeform: Shape 49">
                  <a:extLst>
                    <a:ext uri="{FF2B5EF4-FFF2-40B4-BE49-F238E27FC236}">
                      <a16:creationId xmlns:a16="http://schemas.microsoft.com/office/drawing/2014/main" id="{9CE13984-4587-4EB2-93D8-6001E386B86B}"/>
                    </a:ext>
                  </a:extLst>
                </p:cNvPr>
                <p:cNvSpPr/>
                <p:nvPr/>
              </p:nvSpPr>
              <p:spPr>
                <a:xfrm>
                  <a:off x="5179844" y="3967645"/>
                  <a:ext cx="971006" cy="1271314"/>
                </a:xfrm>
                <a:custGeom>
                  <a:avLst/>
                  <a:gdLst>
                    <a:gd name="connsiteX0" fmla="*/ 488429 w 971006"/>
                    <a:gd name="connsiteY0" fmla="*/ 0 h 1271314"/>
                    <a:gd name="connsiteX1" fmla="*/ 917478 w 971006"/>
                    <a:gd name="connsiteY1" fmla="*/ 496794 h 1271314"/>
                    <a:gd name="connsiteX2" fmla="*/ 655434 w 971006"/>
                    <a:gd name="connsiteY2" fmla="*/ 954548 h 1271314"/>
                    <a:gd name="connsiteX3" fmla="*/ 637122 w 971006"/>
                    <a:gd name="connsiteY3" fmla="*/ 961130 h 1271314"/>
                    <a:gd name="connsiteX4" fmla="*/ 637122 w 971006"/>
                    <a:gd name="connsiteY4" fmla="*/ 1082028 h 1271314"/>
                    <a:gd name="connsiteX5" fmla="*/ 674483 w 971006"/>
                    <a:gd name="connsiteY5" fmla="*/ 1084353 h 1271314"/>
                    <a:gd name="connsiteX6" fmla="*/ 971006 w 971006"/>
                    <a:gd name="connsiteY6" fmla="*/ 1174010 h 1271314"/>
                    <a:gd name="connsiteX7" fmla="*/ 485503 w 971006"/>
                    <a:gd name="connsiteY7" fmla="*/ 1271314 h 1271314"/>
                    <a:gd name="connsiteX8" fmla="*/ 0 w 971006"/>
                    <a:gd name="connsiteY8" fmla="*/ 1174010 h 1271314"/>
                    <a:gd name="connsiteX9" fmla="*/ 296524 w 971006"/>
                    <a:gd name="connsiteY9" fmla="*/ 1084353 h 1271314"/>
                    <a:gd name="connsiteX10" fmla="*/ 333884 w 971006"/>
                    <a:gd name="connsiteY10" fmla="*/ 1082028 h 1271314"/>
                    <a:gd name="connsiteX11" fmla="*/ 333884 w 971006"/>
                    <a:gd name="connsiteY11" fmla="*/ 959026 h 1271314"/>
                    <a:gd name="connsiteX12" fmla="*/ 321424 w 971006"/>
                    <a:gd name="connsiteY12" fmla="*/ 954548 h 1271314"/>
                    <a:gd name="connsiteX13" fmla="*/ 59380 w 971006"/>
                    <a:gd name="connsiteY13" fmla="*/ 496794 h 1271314"/>
                    <a:gd name="connsiteX14" fmla="*/ 488429 w 971006"/>
                    <a:gd name="connsiteY14" fmla="*/ 0 h 12713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971006" h="1271314">
                      <a:moveTo>
                        <a:pt x="488429" y="0"/>
                      </a:moveTo>
                      <a:cubicBezTo>
                        <a:pt x="725386" y="0"/>
                        <a:pt x="917478" y="222422"/>
                        <a:pt x="917478" y="496794"/>
                      </a:cubicBezTo>
                      <a:cubicBezTo>
                        <a:pt x="917478" y="702573"/>
                        <a:pt x="809427" y="879130"/>
                        <a:pt x="655434" y="954548"/>
                      </a:cubicBezTo>
                      <a:lnTo>
                        <a:pt x="637122" y="961130"/>
                      </a:lnTo>
                      <a:lnTo>
                        <a:pt x="637122" y="1082028"/>
                      </a:lnTo>
                      <a:lnTo>
                        <a:pt x="674483" y="1084353"/>
                      </a:lnTo>
                      <a:cubicBezTo>
                        <a:pt x="848737" y="1099124"/>
                        <a:pt x="971006" y="1133705"/>
                        <a:pt x="971006" y="1174010"/>
                      </a:cubicBezTo>
                      <a:cubicBezTo>
                        <a:pt x="971006" y="1227750"/>
                        <a:pt x="753639" y="1271314"/>
                        <a:pt x="485503" y="1271314"/>
                      </a:cubicBezTo>
                      <a:cubicBezTo>
                        <a:pt x="217367" y="1271314"/>
                        <a:pt x="0" y="1227750"/>
                        <a:pt x="0" y="1174010"/>
                      </a:cubicBezTo>
                      <a:cubicBezTo>
                        <a:pt x="0" y="1133705"/>
                        <a:pt x="122269" y="1099124"/>
                        <a:pt x="296524" y="1084353"/>
                      </a:cubicBezTo>
                      <a:lnTo>
                        <a:pt x="333884" y="1082028"/>
                      </a:lnTo>
                      <a:lnTo>
                        <a:pt x="333884" y="959026"/>
                      </a:lnTo>
                      <a:lnTo>
                        <a:pt x="321424" y="954548"/>
                      </a:lnTo>
                      <a:cubicBezTo>
                        <a:pt x="167432" y="879130"/>
                        <a:pt x="59380" y="702573"/>
                        <a:pt x="59380" y="496794"/>
                      </a:cubicBezTo>
                      <a:cubicBezTo>
                        <a:pt x="59380" y="222422"/>
                        <a:pt x="251472" y="0"/>
                        <a:pt x="488429" y="0"/>
                      </a:cubicBezTo>
                      <a:close/>
                    </a:path>
                  </a:pathLst>
                </a:custGeom>
                <a:solidFill>
                  <a:srgbClr val="FE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0" name="Freeform: Shape 50">
                  <a:extLst>
                    <a:ext uri="{FF2B5EF4-FFF2-40B4-BE49-F238E27FC236}">
                      <a16:creationId xmlns:a16="http://schemas.microsoft.com/office/drawing/2014/main" id="{C2D5C3C0-085B-4D80-B79C-E7BAE86D8AB0}"/>
                    </a:ext>
                  </a:extLst>
                </p:cNvPr>
                <p:cNvSpPr/>
                <p:nvPr/>
              </p:nvSpPr>
              <p:spPr>
                <a:xfrm>
                  <a:off x="4912335" y="5075485"/>
                  <a:ext cx="1506023" cy="598678"/>
                </a:xfrm>
                <a:custGeom>
                  <a:avLst/>
                  <a:gdLst>
                    <a:gd name="connsiteX0" fmla="*/ 792978 w 3989594"/>
                    <a:gd name="connsiteY0" fmla="*/ 0 h 1585955"/>
                    <a:gd name="connsiteX1" fmla="*/ 1049921 w 3989594"/>
                    <a:gd name="connsiteY1" fmla="*/ 0 h 1585955"/>
                    <a:gd name="connsiteX2" fmla="*/ 1085760 w 3989594"/>
                    <a:gd name="connsiteY2" fmla="*/ 33651 h 1585955"/>
                    <a:gd name="connsiteX3" fmla="*/ 1994796 w 3989594"/>
                    <a:gd name="connsiteY3" fmla="*/ 279982 h 1585955"/>
                    <a:gd name="connsiteX4" fmla="*/ 2903832 w 3989594"/>
                    <a:gd name="connsiteY4" fmla="*/ 33651 h 1585955"/>
                    <a:gd name="connsiteX5" fmla="*/ 2939671 w 3989594"/>
                    <a:gd name="connsiteY5" fmla="*/ 0 h 1585955"/>
                    <a:gd name="connsiteX6" fmla="*/ 3196616 w 3989594"/>
                    <a:gd name="connsiteY6" fmla="*/ 0 h 1585955"/>
                    <a:gd name="connsiteX7" fmla="*/ 3989594 w 3989594"/>
                    <a:gd name="connsiteY7" fmla="*/ 792978 h 1585955"/>
                    <a:gd name="connsiteX8" fmla="*/ 3989593 w 3989594"/>
                    <a:gd name="connsiteY8" fmla="*/ 1585955 h 1585955"/>
                    <a:gd name="connsiteX9" fmla="*/ 0 w 3989594"/>
                    <a:gd name="connsiteY9" fmla="*/ 1585955 h 1585955"/>
                    <a:gd name="connsiteX10" fmla="*/ 0 w 3989594"/>
                    <a:gd name="connsiteY10" fmla="*/ 792978 h 1585955"/>
                    <a:gd name="connsiteX11" fmla="*/ 792978 w 3989594"/>
                    <a:gd name="connsiteY11" fmla="*/ 0 h 1585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989594" h="1585955">
                      <a:moveTo>
                        <a:pt x="792978" y="0"/>
                      </a:moveTo>
                      <a:lnTo>
                        <a:pt x="1049921" y="0"/>
                      </a:lnTo>
                      <a:lnTo>
                        <a:pt x="1085760" y="33651"/>
                      </a:lnTo>
                      <a:cubicBezTo>
                        <a:pt x="1282766" y="182270"/>
                        <a:pt x="1616391" y="279982"/>
                        <a:pt x="1994796" y="279982"/>
                      </a:cubicBezTo>
                      <a:cubicBezTo>
                        <a:pt x="2373201" y="279982"/>
                        <a:pt x="2706826" y="182270"/>
                        <a:pt x="2903832" y="33651"/>
                      </a:cubicBezTo>
                      <a:lnTo>
                        <a:pt x="2939671" y="0"/>
                      </a:lnTo>
                      <a:lnTo>
                        <a:pt x="3196616" y="0"/>
                      </a:lnTo>
                      <a:cubicBezTo>
                        <a:pt x="3634566" y="0"/>
                        <a:pt x="3989594" y="355028"/>
                        <a:pt x="3989594" y="792978"/>
                      </a:cubicBezTo>
                      <a:cubicBezTo>
                        <a:pt x="3989594" y="1057304"/>
                        <a:pt x="3989593" y="1321629"/>
                        <a:pt x="3989593" y="1585955"/>
                      </a:cubicBezTo>
                      <a:lnTo>
                        <a:pt x="0" y="1585955"/>
                      </a:lnTo>
                      <a:lnTo>
                        <a:pt x="0" y="792978"/>
                      </a:lnTo>
                      <a:cubicBezTo>
                        <a:pt x="0" y="355028"/>
                        <a:pt x="355028" y="0"/>
                        <a:pt x="792978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" name="Freeform: Shape 51">
                  <a:extLst>
                    <a:ext uri="{FF2B5EF4-FFF2-40B4-BE49-F238E27FC236}">
                      <a16:creationId xmlns:a16="http://schemas.microsoft.com/office/drawing/2014/main" id="{23C217A4-8D6B-4FF5-A2EC-8CC3836068D1}"/>
                    </a:ext>
                  </a:extLst>
                </p:cNvPr>
                <p:cNvSpPr/>
                <p:nvPr/>
              </p:nvSpPr>
              <p:spPr>
                <a:xfrm>
                  <a:off x="5479465" y="4409892"/>
                  <a:ext cx="419225" cy="116134"/>
                </a:xfrm>
                <a:custGeom>
                  <a:avLst/>
                  <a:gdLst>
                    <a:gd name="connsiteX0" fmla="*/ 378363 w 419225"/>
                    <a:gd name="connsiteY0" fmla="*/ 0 h 116134"/>
                    <a:gd name="connsiteX1" fmla="*/ 419225 w 419225"/>
                    <a:gd name="connsiteY1" fmla="*/ 58067 h 116134"/>
                    <a:gd name="connsiteX2" fmla="*/ 378363 w 419225"/>
                    <a:gd name="connsiteY2" fmla="*/ 116134 h 116134"/>
                    <a:gd name="connsiteX3" fmla="*/ 337501 w 419225"/>
                    <a:gd name="connsiteY3" fmla="*/ 58067 h 116134"/>
                    <a:gd name="connsiteX4" fmla="*/ 378363 w 419225"/>
                    <a:gd name="connsiteY4" fmla="*/ 0 h 116134"/>
                    <a:gd name="connsiteX5" fmla="*/ 40862 w 419225"/>
                    <a:gd name="connsiteY5" fmla="*/ 0 h 116134"/>
                    <a:gd name="connsiteX6" fmla="*/ 81724 w 419225"/>
                    <a:gd name="connsiteY6" fmla="*/ 58067 h 116134"/>
                    <a:gd name="connsiteX7" fmla="*/ 40862 w 419225"/>
                    <a:gd name="connsiteY7" fmla="*/ 116134 h 116134"/>
                    <a:gd name="connsiteX8" fmla="*/ 0 w 419225"/>
                    <a:gd name="connsiteY8" fmla="*/ 58067 h 116134"/>
                    <a:gd name="connsiteX9" fmla="*/ 40862 w 419225"/>
                    <a:gd name="connsiteY9" fmla="*/ 0 h 116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9225" h="116134">
                      <a:moveTo>
                        <a:pt x="378363" y="0"/>
                      </a:moveTo>
                      <a:cubicBezTo>
                        <a:pt x="400930" y="0"/>
                        <a:pt x="419225" y="25997"/>
                        <a:pt x="419225" y="58067"/>
                      </a:cubicBezTo>
                      <a:cubicBezTo>
                        <a:pt x="419225" y="90137"/>
                        <a:pt x="400930" y="116134"/>
                        <a:pt x="378363" y="116134"/>
                      </a:cubicBezTo>
                      <a:cubicBezTo>
                        <a:pt x="355796" y="116134"/>
                        <a:pt x="337501" y="90137"/>
                        <a:pt x="337501" y="58067"/>
                      </a:cubicBezTo>
                      <a:cubicBezTo>
                        <a:pt x="337501" y="25997"/>
                        <a:pt x="355796" y="0"/>
                        <a:pt x="378363" y="0"/>
                      </a:cubicBezTo>
                      <a:close/>
                      <a:moveTo>
                        <a:pt x="40862" y="0"/>
                      </a:moveTo>
                      <a:cubicBezTo>
                        <a:pt x="63429" y="0"/>
                        <a:pt x="81724" y="25997"/>
                        <a:pt x="81724" y="58067"/>
                      </a:cubicBezTo>
                      <a:cubicBezTo>
                        <a:pt x="81724" y="90137"/>
                        <a:pt x="63429" y="116134"/>
                        <a:pt x="40862" y="116134"/>
                      </a:cubicBezTo>
                      <a:cubicBezTo>
                        <a:pt x="18295" y="116134"/>
                        <a:pt x="0" y="90137"/>
                        <a:pt x="0" y="58067"/>
                      </a:cubicBezTo>
                      <a:cubicBezTo>
                        <a:pt x="0" y="25997"/>
                        <a:pt x="18295" y="0"/>
                        <a:pt x="40862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Freeform: Shape 52">
                  <a:extLst>
                    <a:ext uri="{FF2B5EF4-FFF2-40B4-BE49-F238E27FC236}">
                      <a16:creationId xmlns:a16="http://schemas.microsoft.com/office/drawing/2014/main" id="{446FA66E-E4C3-44BA-A109-1294DBFB7108}"/>
                    </a:ext>
                  </a:extLst>
                </p:cNvPr>
                <p:cNvSpPr/>
                <p:nvPr/>
              </p:nvSpPr>
              <p:spPr>
                <a:xfrm>
                  <a:off x="5232778" y="3961162"/>
                  <a:ext cx="840071" cy="407738"/>
                </a:xfrm>
                <a:custGeom>
                  <a:avLst/>
                  <a:gdLst>
                    <a:gd name="connsiteX0" fmla="*/ 0 w 2214820"/>
                    <a:gd name="connsiteY0" fmla="*/ 1079766 h 1072067"/>
                    <a:gd name="connsiteX1" fmla="*/ 333401 w 2214820"/>
                    <a:gd name="connsiteY1" fmla="*/ 367018 h 1072067"/>
                    <a:gd name="connsiteX2" fmla="*/ 2021613 w 2214820"/>
                    <a:gd name="connsiteY2" fmla="*/ 453019 h 1072067"/>
                    <a:gd name="connsiteX3" fmla="*/ 2225424 w 2214820"/>
                    <a:gd name="connsiteY3" fmla="*/ 858284 h 1072067"/>
                    <a:gd name="connsiteX4" fmla="*/ 2139423 w 2214820"/>
                    <a:gd name="connsiteY4" fmla="*/ 864174 h 1072067"/>
                    <a:gd name="connsiteX5" fmla="*/ 2036928 w 2214820"/>
                    <a:gd name="connsiteY5" fmla="*/ 858284 h 1072067"/>
                    <a:gd name="connsiteX6" fmla="*/ 1986270 w 2214820"/>
                    <a:gd name="connsiteY6" fmla="*/ 848859 h 1072067"/>
                    <a:gd name="connsiteX7" fmla="*/ 2006298 w 2214820"/>
                    <a:gd name="connsiteY7" fmla="*/ 841791 h 1072067"/>
                    <a:gd name="connsiteX8" fmla="*/ 2019257 w 2214820"/>
                    <a:gd name="connsiteY8" fmla="*/ 847681 h 1072067"/>
                    <a:gd name="connsiteX9" fmla="*/ 1955640 w 2214820"/>
                    <a:gd name="connsiteY9" fmla="*/ 845325 h 1072067"/>
                    <a:gd name="connsiteX10" fmla="*/ 1446702 w 2214820"/>
                    <a:gd name="connsiteY10" fmla="*/ 747543 h 1072067"/>
                    <a:gd name="connsiteX11" fmla="*/ 1412537 w 2214820"/>
                    <a:gd name="connsiteY11" fmla="*/ 742831 h 1072067"/>
                    <a:gd name="connsiteX12" fmla="*/ 1291193 w 2214820"/>
                    <a:gd name="connsiteY12" fmla="*/ 727515 h 1072067"/>
                    <a:gd name="connsiteX13" fmla="*/ 1286481 w 2214820"/>
                    <a:gd name="connsiteY13" fmla="*/ 731050 h 1072067"/>
                    <a:gd name="connsiteX14" fmla="*/ 1291193 w 2214820"/>
                    <a:gd name="connsiteY14" fmla="*/ 727515 h 1072067"/>
                    <a:gd name="connsiteX15" fmla="*/ 1328893 w 2214820"/>
                    <a:gd name="connsiteY15" fmla="*/ 756968 h 1072067"/>
                    <a:gd name="connsiteX16" fmla="*/ 1425497 w 2214820"/>
                    <a:gd name="connsiteY16" fmla="*/ 834722 h 1072067"/>
                    <a:gd name="connsiteX17" fmla="*/ 1343030 w 2214820"/>
                    <a:gd name="connsiteY17" fmla="*/ 845325 h 1072067"/>
                    <a:gd name="connsiteX18" fmla="*/ 658556 w 2214820"/>
                    <a:gd name="connsiteY18" fmla="*/ 494252 h 1072067"/>
                    <a:gd name="connsiteX19" fmla="*/ 633816 w 2214820"/>
                    <a:gd name="connsiteY19" fmla="*/ 477759 h 1072067"/>
                    <a:gd name="connsiteX20" fmla="*/ 625569 w 2214820"/>
                    <a:gd name="connsiteY20" fmla="*/ 484827 h 1072067"/>
                    <a:gd name="connsiteX21" fmla="*/ 620857 w 2214820"/>
                    <a:gd name="connsiteY21" fmla="*/ 460087 h 1072067"/>
                    <a:gd name="connsiteX22" fmla="*/ 622035 w 2214820"/>
                    <a:gd name="connsiteY22" fmla="*/ 516636 h 1072067"/>
                    <a:gd name="connsiteX23" fmla="*/ 0 w 2214820"/>
                    <a:gd name="connsiteY23" fmla="*/ 1079766 h 1072067"/>
                    <a:gd name="connsiteX0" fmla="*/ 0 w 2225455"/>
                    <a:gd name="connsiteY0" fmla="*/ 1079766 h 1080136"/>
                    <a:gd name="connsiteX1" fmla="*/ 333401 w 2225455"/>
                    <a:gd name="connsiteY1" fmla="*/ 367018 h 1080136"/>
                    <a:gd name="connsiteX2" fmla="*/ 2021613 w 2225455"/>
                    <a:gd name="connsiteY2" fmla="*/ 453019 h 1080136"/>
                    <a:gd name="connsiteX3" fmla="*/ 2225424 w 2225455"/>
                    <a:gd name="connsiteY3" fmla="*/ 858284 h 1080136"/>
                    <a:gd name="connsiteX4" fmla="*/ 2036928 w 2225455"/>
                    <a:gd name="connsiteY4" fmla="*/ 858284 h 1080136"/>
                    <a:gd name="connsiteX5" fmla="*/ 1986270 w 2225455"/>
                    <a:gd name="connsiteY5" fmla="*/ 848859 h 1080136"/>
                    <a:gd name="connsiteX6" fmla="*/ 2006298 w 2225455"/>
                    <a:gd name="connsiteY6" fmla="*/ 841791 h 1080136"/>
                    <a:gd name="connsiteX7" fmla="*/ 2019257 w 2225455"/>
                    <a:gd name="connsiteY7" fmla="*/ 847681 h 1080136"/>
                    <a:gd name="connsiteX8" fmla="*/ 1955640 w 2225455"/>
                    <a:gd name="connsiteY8" fmla="*/ 845325 h 1080136"/>
                    <a:gd name="connsiteX9" fmla="*/ 1446702 w 2225455"/>
                    <a:gd name="connsiteY9" fmla="*/ 747543 h 1080136"/>
                    <a:gd name="connsiteX10" fmla="*/ 1412537 w 2225455"/>
                    <a:gd name="connsiteY10" fmla="*/ 742831 h 1080136"/>
                    <a:gd name="connsiteX11" fmla="*/ 1291193 w 2225455"/>
                    <a:gd name="connsiteY11" fmla="*/ 727515 h 1080136"/>
                    <a:gd name="connsiteX12" fmla="*/ 1286481 w 2225455"/>
                    <a:gd name="connsiteY12" fmla="*/ 731050 h 1080136"/>
                    <a:gd name="connsiteX13" fmla="*/ 1291193 w 2225455"/>
                    <a:gd name="connsiteY13" fmla="*/ 727515 h 1080136"/>
                    <a:gd name="connsiteX14" fmla="*/ 1328893 w 2225455"/>
                    <a:gd name="connsiteY14" fmla="*/ 756968 h 1080136"/>
                    <a:gd name="connsiteX15" fmla="*/ 1425497 w 2225455"/>
                    <a:gd name="connsiteY15" fmla="*/ 834722 h 1080136"/>
                    <a:gd name="connsiteX16" fmla="*/ 1343030 w 2225455"/>
                    <a:gd name="connsiteY16" fmla="*/ 845325 h 1080136"/>
                    <a:gd name="connsiteX17" fmla="*/ 658556 w 2225455"/>
                    <a:gd name="connsiteY17" fmla="*/ 494252 h 1080136"/>
                    <a:gd name="connsiteX18" fmla="*/ 633816 w 2225455"/>
                    <a:gd name="connsiteY18" fmla="*/ 477759 h 1080136"/>
                    <a:gd name="connsiteX19" fmla="*/ 625569 w 2225455"/>
                    <a:gd name="connsiteY19" fmla="*/ 484827 h 1080136"/>
                    <a:gd name="connsiteX20" fmla="*/ 620857 w 2225455"/>
                    <a:gd name="connsiteY20" fmla="*/ 460087 h 1080136"/>
                    <a:gd name="connsiteX21" fmla="*/ 622035 w 2225455"/>
                    <a:gd name="connsiteY21" fmla="*/ 516636 h 1080136"/>
                    <a:gd name="connsiteX22" fmla="*/ 0 w 2225455"/>
                    <a:gd name="connsiteY22" fmla="*/ 1079766 h 1080136"/>
                    <a:gd name="connsiteX0" fmla="*/ 0 w 2225455"/>
                    <a:gd name="connsiteY0" fmla="*/ 1079766 h 1080136"/>
                    <a:gd name="connsiteX1" fmla="*/ 333401 w 2225455"/>
                    <a:gd name="connsiteY1" fmla="*/ 367018 h 1080136"/>
                    <a:gd name="connsiteX2" fmla="*/ 2021613 w 2225455"/>
                    <a:gd name="connsiteY2" fmla="*/ 453019 h 1080136"/>
                    <a:gd name="connsiteX3" fmla="*/ 2225424 w 2225455"/>
                    <a:gd name="connsiteY3" fmla="*/ 858284 h 1080136"/>
                    <a:gd name="connsiteX4" fmla="*/ 2036928 w 2225455"/>
                    <a:gd name="connsiteY4" fmla="*/ 858284 h 1080136"/>
                    <a:gd name="connsiteX5" fmla="*/ 1986270 w 2225455"/>
                    <a:gd name="connsiteY5" fmla="*/ 848859 h 1080136"/>
                    <a:gd name="connsiteX6" fmla="*/ 2006298 w 2225455"/>
                    <a:gd name="connsiteY6" fmla="*/ 841791 h 1080136"/>
                    <a:gd name="connsiteX7" fmla="*/ 2019257 w 2225455"/>
                    <a:gd name="connsiteY7" fmla="*/ 847681 h 1080136"/>
                    <a:gd name="connsiteX8" fmla="*/ 1446702 w 2225455"/>
                    <a:gd name="connsiteY8" fmla="*/ 747543 h 1080136"/>
                    <a:gd name="connsiteX9" fmla="*/ 1412537 w 2225455"/>
                    <a:gd name="connsiteY9" fmla="*/ 742831 h 1080136"/>
                    <a:gd name="connsiteX10" fmla="*/ 1291193 w 2225455"/>
                    <a:gd name="connsiteY10" fmla="*/ 727515 h 1080136"/>
                    <a:gd name="connsiteX11" fmla="*/ 1286481 w 2225455"/>
                    <a:gd name="connsiteY11" fmla="*/ 731050 h 1080136"/>
                    <a:gd name="connsiteX12" fmla="*/ 1291193 w 2225455"/>
                    <a:gd name="connsiteY12" fmla="*/ 727515 h 1080136"/>
                    <a:gd name="connsiteX13" fmla="*/ 1328893 w 2225455"/>
                    <a:gd name="connsiteY13" fmla="*/ 756968 h 1080136"/>
                    <a:gd name="connsiteX14" fmla="*/ 1425497 w 2225455"/>
                    <a:gd name="connsiteY14" fmla="*/ 834722 h 1080136"/>
                    <a:gd name="connsiteX15" fmla="*/ 1343030 w 2225455"/>
                    <a:gd name="connsiteY15" fmla="*/ 845325 h 1080136"/>
                    <a:gd name="connsiteX16" fmla="*/ 658556 w 2225455"/>
                    <a:gd name="connsiteY16" fmla="*/ 494252 h 1080136"/>
                    <a:gd name="connsiteX17" fmla="*/ 633816 w 2225455"/>
                    <a:gd name="connsiteY17" fmla="*/ 477759 h 1080136"/>
                    <a:gd name="connsiteX18" fmla="*/ 625569 w 2225455"/>
                    <a:gd name="connsiteY18" fmla="*/ 484827 h 1080136"/>
                    <a:gd name="connsiteX19" fmla="*/ 620857 w 2225455"/>
                    <a:gd name="connsiteY19" fmla="*/ 460087 h 1080136"/>
                    <a:gd name="connsiteX20" fmla="*/ 622035 w 2225455"/>
                    <a:gd name="connsiteY20" fmla="*/ 516636 h 1080136"/>
                    <a:gd name="connsiteX21" fmla="*/ 0 w 2225455"/>
                    <a:gd name="connsiteY21" fmla="*/ 1079766 h 1080136"/>
                    <a:gd name="connsiteX0" fmla="*/ 0 w 2225455"/>
                    <a:gd name="connsiteY0" fmla="*/ 1079766 h 1080136"/>
                    <a:gd name="connsiteX1" fmla="*/ 333401 w 2225455"/>
                    <a:gd name="connsiteY1" fmla="*/ 367018 h 1080136"/>
                    <a:gd name="connsiteX2" fmla="*/ 2021613 w 2225455"/>
                    <a:gd name="connsiteY2" fmla="*/ 453019 h 1080136"/>
                    <a:gd name="connsiteX3" fmla="*/ 2225424 w 2225455"/>
                    <a:gd name="connsiteY3" fmla="*/ 858284 h 1080136"/>
                    <a:gd name="connsiteX4" fmla="*/ 2036928 w 2225455"/>
                    <a:gd name="connsiteY4" fmla="*/ 858284 h 1080136"/>
                    <a:gd name="connsiteX5" fmla="*/ 1986270 w 2225455"/>
                    <a:gd name="connsiteY5" fmla="*/ 848859 h 1080136"/>
                    <a:gd name="connsiteX6" fmla="*/ 2006298 w 2225455"/>
                    <a:gd name="connsiteY6" fmla="*/ 841791 h 1080136"/>
                    <a:gd name="connsiteX7" fmla="*/ 1446702 w 2225455"/>
                    <a:gd name="connsiteY7" fmla="*/ 747543 h 1080136"/>
                    <a:gd name="connsiteX8" fmla="*/ 1412537 w 2225455"/>
                    <a:gd name="connsiteY8" fmla="*/ 742831 h 1080136"/>
                    <a:gd name="connsiteX9" fmla="*/ 1291193 w 2225455"/>
                    <a:gd name="connsiteY9" fmla="*/ 727515 h 1080136"/>
                    <a:gd name="connsiteX10" fmla="*/ 1286481 w 2225455"/>
                    <a:gd name="connsiteY10" fmla="*/ 731050 h 1080136"/>
                    <a:gd name="connsiteX11" fmla="*/ 1291193 w 2225455"/>
                    <a:gd name="connsiteY11" fmla="*/ 727515 h 1080136"/>
                    <a:gd name="connsiteX12" fmla="*/ 1328893 w 2225455"/>
                    <a:gd name="connsiteY12" fmla="*/ 756968 h 1080136"/>
                    <a:gd name="connsiteX13" fmla="*/ 1425497 w 2225455"/>
                    <a:gd name="connsiteY13" fmla="*/ 834722 h 1080136"/>
                    <a:gd name="connsiteX14" fmla="*/ 1343030 w 2225455"/>
                    <a:gd name="connsiteY14" fmla="*/ 845325 h 1080136"/>
                    <a:gd name="connsiteX15" fmla="*/ 658556 w 2225455"/>
                    <a:gd name="connsiteY15" fmla="*/ 494252 h 1080136"/>
                    <a:gd name="connsiteX16" fmla="*/ 633816 w 2225455"/>
                    <a:gd name="connsiteY16" fmla="*/ 477759 h 1080136"/>
                    <a:gd name="connsiteX17" fmla="*/ 625569 w 2225455"/>
                    <a:gd name="connsiteY17" fmla="*/ 484827 h 1080136"/>
                    <a:gd name="connsiteX18" fmla="*/ 620857 w 2225455"/>
                    <a:gd name="connsiteY18" fmla="*/ 460087 h 1080136"/>
                    <a:gd name="connsiteX19" fmla="*/ 622035 w 2225455"/>
                    <a:gd name="connsiteY19" fmla="*/ 516636 h 1080136"/>
                    <a:gd name="connsiteX20" fmla="*/ 0 w 2225455"/>
                    <a:gd name="connsiteY20" fmla="*/ 1079766 h 1080136"/>
                    <a:gd name="connsiteX0" fmla="*/ 0 w 2225455"/>
                    <a:gd name="connsiteY0" fmla="*/ 1079766 h 1080136"/>
                    <a:gd name="connsiteX1" fmla="*/ 333401 w 2225455"/>
                    <a:gd name="connsiteY1" fmla="*/ 367018 h 1080136"/>
                    <a:gd name="connsiteX2" fmla="*/ 2021613 w 2225455"/>
                    <a:gd name="connsiteY2" fmla="*/ 453019 h 1080136"/>
                    <a:gd name="connsiteX3" fmla="*/ 2225424 w 2225455"/>
                    <a:gd name="connsiteY3" fmla="*/ 858284 h 1080136"/>
                    <a:gd name="connsiteX4" fmla="*/ 2036928 w 2225455"/>
                    <a:gd name="connsiteY4" fmla="*/ 858284 h 1080136"/>
                    <a:gd name="connsiteX5" fmla="*/ 1986270 w 2225455"/>
                    <a:gd name="connsiteY5" fmla="*/ 848859 h 1080136"/>
                    <a:gd name="connsiteX6" fmla="*/ 1446702 w 2225455"/>
                    <a:gd name="connsiteY6" fmla="*/ 747543 h 1080136"/>
                    <a:gd name="connsiteX7" fmla="*/ 1412537 w 2225455"/>
                    <a:gd name="connsiteY7" fmla="*/ 742831 h 1080136"/>
                    <a:gd name="connsiteX8" fmla="*/ 1291193 w 2225455"/>
                    <a:gd name="connsiteY8" fmla="*/ 727515 h 1080136"/>
                    <a:gd name="connsiteX9" fmla="*/ 1286481 w 2225455"/>
                    <a:gd name="connsiteY9" fmla="*/ 731050 h 1080136"/>
                    <a:gd name="connsiteX10" fmla="*/ 1291193 w 2225455"/>
                    <a:gd name="connsiteY10" fmla="*/ 727515 h 1080136"/>
                    <a:gd name="connsiteX11" fmla="*/ 1328893 w 2225455"/>
                    <a:gd name="connsiteY11" fmla="*/ 756968 h 1080136"/>
                    <a:gd name="connsiteX12" fmla="*/ 1425497 w 2225455"/>
                    <a:gd name="connsiteY12" fmla="*/ 834722 h 1080136"/>
                    <a:gd name="connsiteX13" fmla="*/ 1343030 w 2225455"/>
                    <a:gd name="connsiteY13" fmla="*/ 845325 h 1080136"/>
                    <a:gd name="connsiteX14" fmla="*/ 658556 w 2225455"/>
                    <a:gd name="connsiteY14" fmla="*/ 494252 h 1080136"/>
                    <a:gd name="connsiteX15" fmla="*/ 633816 w 2225455"/>
                    <a:gd name="connsiteY15" fmla="*/ 477759 h 1080136"/>
                    <a:gd name="connsiteX16" fmla="*/ 625569 w 2225455"/>
                    <a:gd name="connsiteY16" fmla="*/ 484827 h 1080136"/>
                    <a:gd name="connsiteX17" fmla="*/ 620857 w 2225455"/>
                    <a:gd name="connsiteY17" fmla="*/ 460087 h 1080136"/>
                    <a:gd name="connsiteX18" fmla="*/ 622035 w 2225455"/>
                    <a:gd name="connsiteY18" fmla="*/ 516636 h 1080136"/>
                    <a:gd name="connsiteX19" fmla="*/ 0 w 2225455"/>
                    <a:gd name="connsiteY19" fmla="*/ 1079766 h 1080136"/>
                    <a:gd name="connsiteX0" fmla="*/ 0 w 2225455"/>
                    <a:gd name="connsiteY0" fmla="*/ 1079766 h 1080136"/>
                    <a:gd name="connsiteX1" fmla="*/ 333401 w 2225455"/>
                    <a:gd name="connsiteY1" fmla="*/ 367018 h 1080136"/>
                    <a:gd name="connsiteX2" fmla="*/ 2021613 w 2225455"/>
                    <a:gd name="connsiteY2" fmla="*/ 453019 h 1080136"/>
                    <a:gd name="connsiteX3" fmla="*/ 2225424 w 2225455"/>
                    <a:gd name="connsiteY3" fmla="*/ 858284 h 1080136"/>
                    <a:gd name="connsiteX4" fmla="*/ 2036928 w 2225455"/>
                    <a:gd name="connsiteY4" fmla="*/ 858284 h 1080136"/>
                    <a:gd name="connsiteX5" fmla="*/ 1446702 w 2225455"/>
                    <a:gd name="connsiteY5" fmla="*/ 747543 h 1080136"/>
                    <a:gd name="connsiteX6" fmla="*/ 1412537 w 2225455"/>
                    <a:gd name="connsiteY6" fmla="*/ 742831 h 1080136"/>
                    <a:gd name="connsiteX7" fmla="*/ 1291193 w 2225455"/>
                    <a:gd name="connsiteY7" fmla="*/ 727515 h 1080136"/>
                    <a:gd name="connsiteX8" fmla="*/ 1286481 w 2225455"/>
                    <a:gd name="connsiteY8" fmla="*/ 731050 h 1080136"/>
                    <a:gd name="connsiteX9" fmla="*/ 1291193 w 2225455"/>
                    <a:gd name="connsiteY9" fmla="*/ 727515 h 1080136"/>
                    <a:gd name="connsiteX10" fmla="*/ 1328893 w 2225455"/>
                    <a:gd name="connsiteY10" fmla="*/ 756968 h 1080136"/>
                    <a:gd name="connsiteX11" fmla="*/ 1425497 w 2225455"/>
                    <a:gd name="connsiteY11" fmla="*/ 834722 h 1080136"/>
                    <a:gd name="connsiteX12" fmla="*/ 1343030 w 2225455"/>
                    <a:gd name="connsiteY12" fmla="*/ 845325 h 1080136"/>
                    <a:gd name="connsiteX13" fmla="*/ 658556 w 2225455"/>
                    <a:gd name="connsiteY13" fmla="*/ 494252 h 1080136"/>
                    <a:gd name="connsiteX14" fmla="*/ 633816 w 2225455"/>
                    <a:gd name="connsiteY14" fmla="*/ 477759 h 1080136"/>
                    <a:gd name="connsiteX15" fmla="*/ 625569 w 2225455"/>
                    <a:gd name="connsiteY15" fmla="*/ 484827 h 1080136"/>
                    <a:gd name="connsiteX16" fmla="*/ 620857 w 2225455"/>
                    <a:gd name="connsiteY16" fmla="*/ 460087 h 1080136"/>
                    <a:gd name="connsiteX17" fmla="*/ 622035 w 2225455"/>
                    <a:gd name="connsiteY17" fmla="*/ 516636 h 1080136"/>
                    <a:gd name="connsiteX18" fmla="*/ 0 w 2225455"/>
                    <a:gd name="connsiteY18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446702 w 2225424"/>
                    <a:gd name="connsiteY4" fmla="*/ 747543 h 1080136"/>
                    <a:gd name="connsiteX5" fmla="*/ 1412537 w 2225424"/>
                    <a:gd name="connsiteY5" fmla="*/ 742831 h 1080136"/>
                    <a:gd name="connsiteX6" fmla="*/ 1291193 w 2225424"/>
                    <a:gd name="connsiteY6" fmla="*/ 727515 h 1080136"/>
                    <a:gd name="connsiteX7" fmla="*/ 1286481 w 2225424"/>
                    <a:gd name="connsiteY7" fmla="*/ 731050 h 1080136"/>
                    <a:gd name="connsiteX8" fmla="*/ 1291193 w 2225424"/>
                    <a:gd name="connsiteY8" fmla="*/ 727515 h 1080136"/>
                    <a:gd name="connsiteX9" fmla="*/ 1328893 w 2225424"/>
                    <a:gd name="connsiteY9" fmla="*/ 756968 h 1080136"/>
                    <a:gd name="connsiteX10" fmla="*/ 1425497 w 2225424"/>
                    <a:gd name="connsiteY10" fmla="*/ 834722 h 1080136"/>
                    <a:gd name="connsiteX11" fmla="*/ 1343030 w 2225424"/>
                    <a:gd name="connsiteY11" fmla="*/ 845325 h 1080136"/>
                    <a:gd name="connsiteX12" fmla="*/ 658556 w 2225424"/>
                    <a:gd name="connsiteY12" fmla="*/ 494252 h 1080136"/>
                    <a:gd name="connsiteX13" fmla="*/ 633816 w 2225424"/>
                    <a:gd name="connsiteY13" fmla="*/ 477759 h 1080136"/>
                    <a:gd name="connsiteX14" fmla="*/ 625569 w 2225424"/>
                    <a:gd name="connsiteY14" fmla="*/ 484827 h 1080136"/>
                    <a:gd name="connsiteX15" fmla="*/ 620857 w 2225424"/>
                    <a:gd name="connsiteY15" fmla="*/ 460087 h 1080136"/>
                    <a:gd name="connsiteX16" fmla="*/ 622035 w 2225424"/>
                    <a:gd name="connsiteY16" fmla="*/ 516636 h 1080136"/>
                    <a:gd name="connsiteX17" fmla="*/ 0 w 2225424"/>
                    <a:gd name="connsiteY17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412537 w 2225424"/>
                    <a:gd name="connsiteY4" fmla="*/ 742831 h 1080136"/>
                    <a:gd name="connsiteX5" fmla="*/ 1291193 w 2225424"/>
                    <a:gd name="connsiteY5" fmla="*/ 727515 h 1080136"/>
                    <a:gd name="connsiteX6" fmla="*/ 1286481 w 2225424"/>
                    <a:gd name="connsiteY6" fmla="*/ 731050 h 1080136"/>
                    <a:gd name="connsiteX7" fmla="*/ 1291193 w 2225424"/>
                    <a:gd name="connsiteY7" fmla="*/ 727515 h 1080136"/>
                    <a:gd name="connsiteX8" fmla="*/ 1328893 w 2225424"/>
                    <a:gd name="connsiteY8" fmla="*/ 756968 h 1080136"/>
                    <a:gd name="connsiteX9" fmla="*/ 1425497 w 2225424"/>
                    <a:gd name="connsiteY9" fmla="*/ 834722 h 1080136"/>
                    <a:gd name="connsiteX10" fmla="*/ 1343030 w 2225424"/>
                    <a:gd name="connsiteY10" fmla="*/ 845325 h 1080136"/>
                    <a:gd name="connsiteX11" fmla="*/ 658556 w 2225424"/>
                    <a:gd name="connsiteY11" fmla="*/ 494252 h 1080136"/>
                    <a:gd name="connsiteX12" fmla="*/ 633816 w 2225424"/>
                    <a:gd name="connsiteY12" fmla="*/ 477759 h 1080136"/>
                    <a:gd name="connsiteX13" fmla="*/ 625569 w 2225424"/>
                    <a:gd name="connsiteY13" fmla="*/ 484827 h 1080136"/>
                    <a:gd name="connsiteX14" fmla="*/ 620857 w 2225424"/>
                    <a:gd name="connsiteY14" fmla="*/ 460087 h 1080136"/>
                    <a:gd name="connsiteX15" fmla="*/ 622035 w 2225424"/>
                    <a:gd name="connsiteY15" fmla="*/ 516636 h 1080136"/>
                    <a:gd name="connsiteX16" fmla="*/ 0 w 2225424"/>
                    <a:gd name="connsiteY16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286481 w 2225424"/>
                    <a:gd name="connsiteY5" fmla="*/ 731050 h 1080136"/>
                    <a:gd name="connsiteX6" fmla="*/ 1291193 w 2225424"/>
                    <a:gd name="connsiteY6" fmla="*/ 727515 h 1080136"/>
                    <a:gd name="connsiteX7" fmla="*/ 1328893 w 2225424"/>
                    <a:gd name="connsiteY7" fmla="*/ 756968 h 1080136"/>
                    <a:gd name="connsiteX8" fmla="*/ 1425497 w 2225424"/>
                    <a:gd name="connsiteY8" fmla="*/ 834722 h 1080136"/>
                    <a:gd name="connsiteX9" fmla="*/ 1343030 w 2225424"/>
                    <a:gd name="connsiteY9" fmla="*/ 845325 h 1080136"/>
                    <a:gd name="connsiteX10" fmla="*/ 658556 w 2225424"/>
                    <a:gd name="connsiteY10" fmla="*/ 494252 h 1080136"/>
                    <a:gd name="connsiteX11" fmla="*/ 633816 w 2225424"/>
                    <a:gd name="connsiteY11" fmla="*/ 477759 h 1080136"/>
                    <a:gd name="connsiteX12" fmla="*/ 625569 w 2225424"/>
                    <a:gd name="connsiteY12" fmla="*/ 484827 h 1080136"/>
                    <a:gd name="connsiteX13" fmla="*/ 620857 w 2225424"/>
                    <a:gd name="connsiteY13" fmla="*/ 460087 h 1080136"/>
                    <a:gd name="connsiteX14" fmla="*/ 622035 w 2225424"/>
                    <a:gd name="connsiteY14" fmla="*/ 516636 h 1080136"/>
                    <a:gd name="connsiteX15" fmla="*/ 0 w 2225424"/>
                    <a:gd name="connsiteY15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286481 w 2225424"/>
                    <a:gd name="connsiteY5" fmla="*/ 731050 h 1080136"/>
                    <a:gd name="connsiteX6" fmla="*/ 1328893 w 2225424"/>
                    <a:gd name="connsiteY6" fmla="*/ 756968 h 1080136"/>
                    <a:gd name="connsiteX7" fmla="*/ 1425497 w 2225424"/>
                    <a:gd name="connsiteY7" fmla="*/ 834722 h 1080136"/>
                    <a:gd name="connsiteX8" fmla="*/ 1343030 w 2225424"/>
                    <a:gd name="connsiteY8" fmla="*/ 845325 h 1080136"/>
                    <a:gd name="connsiteX9" fmla="*/ 658556 w 2225424"/>
                    <a:gd name="connsiteY9" fmla="*/ 494252 h 1080136"/>
                    <a:gd name="connsiteX10" fmla="*/ 633816 w 2225424"/>
                    <a:gd name="connsiteY10" fmla="*/ 477759 h 1080136"/>
                    <a:gd name="connsiteX11" fmla="*/ 625569 w 2225424"/>
                    <a:gd name="connsiteY11" fmla="*/ 484827 h 1080136"/>
                    <a:gd name="connsiteX12" fmla="*/ 620857 w 2225424"/>
                    <a:gd name="connsiteY12" fmla="*/ 460087 h 1080136"/>
                    <a:gd name="connsiteX13" fmla="*/ 622035 w 2225424"/>
                    <a:gd name="connsiteY13" fmla="*/ 516636 h 1080136"/>
                    <a:gd name="connsiteX14" fmla="*/ 0 w 2225424"/>
                    <a:gd name="connsiteY14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286481 w 2225424"/>
                    <a:gd name="connsiteY5" fmla="*/ 731050 h 1080136"/>
                    <a:gd name="connsiteX6" fmla="*/ 1425497 w 2225424"/>
                    <a:gd name="connsiteY6" fmla="*/ 834722 h 1080136"/>
                    <a:gd name="connsiteX7" fmla="*/ 1343030 w 2225424"/>
                    <a:gd name="connsiteY7" fmla="*/ 845325 h 1080136"/>
                    <a:gd name="connsiteX8" fmla="*/ 658556 w 2225424"/>
                    <a:gd name="connsiteY8" fmla="*/ 494252 h 1080136"/>
                    <a:gd name="connsiteX9" fmla="*/ 633816 w 2225424"/>
                    <a:gd name="connsiteY9" fmla="*/ 477759 h 1080136"/>
                    <a:gd name="connsiteX10" fmla="*/ 625569 w 2225424"/>
                    <a:gd name="connsiteY10" fmla="*/ 484827 h 1080136"/>
                    <a:gd name="connsiteX11" fmla="*/ 620857 w 2225424"/>
                    <a:gd name="connsiteY11" fmla="*/ 460087 h 1080136"/>
                    <a:gd name="connsiteX12" fmla="*/ 622035 w 2225424"/>
                    <a:gd name="connsiteY12" fmla="*/ 516636 h 1080136"/>
                    <a:gd name="connsiteX13" fmla="*/ 0 w 2225424"/>
                    <a:gd name="connsiteY13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425497 w 2225424"/>
                    <a:gd name="connsiteY5" fmla="*/ 834722 h 1080136"/>
                    <a:gd name="connsiteX6" fmla="*/ 1343030 w 2225424"/>
                    <a:gd name="connsiteY6" fmla="*/ 845325 h 1080136"/>
                    <a:gd name="connsiteX7" fmla="*/ 658556 w 2225424"/>
                    <a:gd name="connsiteY7" fmla="*/ 494252 h 1080136"/>
                    <a:gd name="connsiteX8" fmla="*/ 633816 w 2225424"/>
                    <a:gd name="connsiteY8" fmla="*/ 477759 h 1080136"/>
                    <a:gd name="connsiteX9" fmla="*/ 625569 w 2225424"/>
                    <a:gd name="connsiteY9" fmla="*/ 484827 h 1080136"/>
                    <a:gd name="connsiteX10" fmla="*/ 620857 w 2225424"/>
                    <a:gd name="connsiteY10" fmla="*/ 460087 h 1080136"/>
                    <a:gd name="connsiteX11" fmla="*/ 622035 w 2225424"/>
                    <a:gd name="connsiteY11" fmla="*/ 516636 h 1080136"/>
                    <a:gd name="connsiteX12" fmla="*/ 0 w 2225424"/>
                    <a:gd name="connsiteY12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425497 w 2225424"/>
                    <a:gd name="connsiteY5" fmla="*/ 834722 h 1080136"/>
                    <a:gd name="connsiteX6" fmla="*/ 1291755 w 2225424"/>
                    <a:gd name="connsiteY6" fmla="*/ 845325 h 1080136"/>
                    <a:gd name="connsiteX7" fmla="*/ 658556 w 2225424"/>
                    <a:gd name="connsiteY7" fmla="*/ 494252 h 1080136"/>
                    <a:gd name="connsiteX8" fmla="*/ 633816 w 2225424"/>
                    <a:gd name="connsiteY8" fmla="*/ 477759 h 1080136"/>
                    <a:gd name="connsiteX9" fmla="*/ 625569 w 2225424"/>
                    <a:gd name="connsiteY9" fmla="*/ 484827 h 1080136"/>
                    <a:gd name="connsiteX10" fmla="*/ 620857 w 2225424"/>
                    <a:gd name="connsiteY10" fmla="*/ 460087 h 1080136"/>
                    <a:gd name="connsiteX11" fmla="*/ 622035 w 2225424"/>
                    <a:gd name="connsiteY11" fmla="*/ 516636 h 1080136"/>
                    <a:gd name="connsiteX12" fmla="*/ 0 w 2225424"/>
                    <a:gd name="connsiteY12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459680 w 2225424"/>
                    <a:gd name="connsiteY5" fmla="*/ 885996 h 1080136"/>
                    <a:gd name="connsiteX6" fmla="*/ 1291755 w 2225424"/>
                    <a:gd name="connsiteY6" fmla="*/ 845325 h 1080136"/>
                    <a:gd name="connsiteX7" fmla="*/ 658556 w 2225424"/>
                    <a:gd name="connsiteY7" fmla="*/ 494252 h 1080136"/>
                    <a:gd name="connsiteX8" fmla="*/ 633816 w 2225424"/>
                    <a:gd name="connsiteY8" fmla="*/ 477759 h 1080136"/>
                    <a:gd name="connsiteX9" fmla="*/ 625569 w 2225424"/>
                    <a:gd name="connsiteY9" fmla="*/ 484827 h 1080136"/>
                    <a:gd name="connsiteX10" fmla="*/ 620857 w 2225424"/>
                    <a:gd name="connsiteY10" fmla="*/ 460087 h 1080136"/>
                    <a:gd name="connsiteX11" fmla="*/ 622035 w 2225424"/>
                    <a:gd name="connsiteY11" fmla="*/ 516636 h 1080136"/>
                    <a:gd name="connsiteX12" fmla="*/ 0 w 2225424"/>
                    <a:gd name="connsiteY12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459680 w 2225424"/>
                    <a:gd name="connsiteY5" fmla="*/ 885996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459680 w 2225424"/>
                    <a:gd name="connsiteY5" fmla="*/ 885996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93742 w 2225424"/>
                    <a:gd name="connsiteY4" fmla="*/ 727515 h 1080136"/>
                    <a:gd name="connsiteX5" fmla="*/ 1459680 w 2225424"/>
                    <a:gd name="connsiteY5" fmla="*/ 885996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9680 w 2225424"/>
                    <a:gd name="connsiteY5" fmla="*/ 885996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34042 w 2225424"/>
                    <a:gd name="connsiteY5" fmla="*/ 843267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33816 w 2225424"/>
                    <a:gd name="connsiteY6" fmla="*/ 477759 h 1080136"/>
                    <a:gd name="connsiteX7" fmla="*/ 625569 w 2225424"/>
                    <a:gd name="connsiteY7" fmla="*/ 484827 h 1080136"/>
                    <a:gd name="connsiteX8" fmla="*/ 620857 w 2225424"/>
                    <a:gd name="connsiteY8" fmla="*/ 460087 h 1080136"/>
                    <a:gd name="connsiteX9" fmla="*/ 622035 w 2225424"/>
                    <a:gd name="connsiteY9" fmla="*/ 516636 h 1080136"/>
                    <a:gd name="connsiteX10" fmla="*/ 0 w 2225424"/>
                    <a:gd name="connsiteY10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33816 w 2225424"/>
                    <a:gd name="connsiteY6" fmla="*/ 477759 h 1080136"/>
                    <a:gd name="connsiteX7" fmla="*/ 625569 w 2225424"/>
                    <a:gd name="connsiteY7" fmla="*/ 484827 h 1080136"/>
                    <a:gd name="connsiteX8" fmla="*/ 622035 w 2225424"/>
                    <a:gd name="connsiteY8" fmla="*/ 516636 h 1080136"/>
                    <a:gd name="connsiteX9" fmla="*/ 0 w 2225424"/>
                    <a:gd name="connsiteY9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33816 w 2225424"/>
                    <a:gd name="connsiteY6" fmla="*/ 477759 h 1080136"/>
                    <a:gd name="connsiteX7" fmla="*/ 622035 w 2225424"/>
                    <a:gd name="connsiteY7" fmla="*/ 516636 h 1080136"/>
                    <a:gd name="connsiteX8" fmla="*/ 0 w 2225424"/>
                    <a:gd name="connsiteY8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22035 w 2225424"/>
                    <a:gd name="connsiteY6" fmla="*/ 516636 h 1080136"/>
                    <a:gd name="connsiteX7" fmla="*/ 0 w 2225424"/>
                    <a:gd name="connsiteY7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22035 w 2225424"/>
                    <a:gd name="connsiteY6" fmla="*/ 516636 h 1080136"/>
                    <a:gd name="connsiteX7" fmla="*/ 0 w 2225424"/>
                    <a:gd name="connsiteY7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25496 w 2225424"/>
                    <a:gd name="connsiteY5" fmla="*/ 911633 h 1080136"/>
                    <a:gd name="connsiteX6" fmla="*/ 622035 w 2225424"/>
                    <a:gd name="connsiteY6" fmla="*/ 516636 h 1080136"/>
                    <a:gd name="connsiteX7" fmla="*/ 0 w 2225424"/>
                    <a:gd name="connsiteY7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25496 w 2225424"/>
                    <a:gd name="connsiteY5" fmla="*/ 911633 h 1080136"/>
                    <a:gd name="connsiteX6" fmla="*/ 622035 w 2225424"/>
                    <a:gd name="connsiteY6" fmla="*/ 516636 h 1080136"/>
                    <a:gd name="connsiteX7" fmla="*/ 0 w 2225424"/>
                    <a:gd name="connsiteY7" fmla="*/ 1079766 h 1080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25424" h="1080136">
                      <a:moveTo>
                        <a:pt x="0" y="1079766"/>
                      </a:moveTo>
                      <a:cubicBezTo>
                        <a:pt x="41233" y="809982"/>
                        <a:pt x="146084" y="568472"/>
                        <a:pt x="333401" y="367018"/>
                      </a:cubicBezTo>
                      <a:cubicBezTo>
                        <a:pt x="816421" y="-154879"/>
                        <a:pt x="1592786" y="-114824"/>
                        <a:pt x="2021613" y="453019"/>
                      </a:cubicBezTo>
                      <a:cubicBezTo>
                        <a:pt x="2114683" y="574363"/>
                        <a:pt x="2190081" y="706310"/>
                        <a:pt x="2225424" y="858284"/>
                      </a:cubicBezTo>
                      <a:cubicBezTo>
                        <a:pt x="2103687" y="904033"/>
                        <a:pt x="1464776" y="723083"/>
                        <a:pt x="1308285" y="701877"/>
                      </a:cubicBezTo>
                      <a:cubicBezTo>
                        <a:pt x="1174964" y="697950"/>
                        <a:pt x="1365582" y="797995"/>
                        <a:pt x="1425496" y="911633"/>
                      </a:cubicBezTo>
                      <a:cubicBezTo>
                        <a:pt x="1311121" y="880760"/>
                        <a:pt x="940803" y="796262"/>
                        <a:pt x="622035" y="516636"/>
                      </a:cubicBezTo>
                      <a:cubicBezTo>
                        <a:pt x="587870" y="820585"/>
                        <a:pt x="288634" y="1091547"/>
                        <a:pt x="0" y="1079766"/>
                      </a:cubicBezTo>
                      <a:close/>
                    </a:path>
                  </a:pathLst>
                </a:custGeom>
                <a:solidFill>
                  <a:srgbClr val="94643F"/>
                </a:solidFill>
                <a:ln w="117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4" name="Group 44">
                <a:extLst>
                  <a:ext uri="{FF2B5EF4-FFF2-40B4-BE49-F238E27FC236}">
                    <a16:creationId xmlns:a16="http://schemas.microsoft.com/office/drawing/2014/main" id="{7EFE8A59-27AB-425F-AD1B-5B449B1CE18E}"/>
                  </a:ext>
                </a:extLst>
              </p:cNvPr>
              <p:cNvGrpSpPr/>
              <p:nvPr/>
            </p:nvGrpSpPr>
            <p:grpSpPr>
              <a:xfrm>
                <a:off x="5013780" y="5128586"/>
                <a:ext cx="1301248" cy="770937"/>
                <a:chOff x="5013780" y="5128586"/>
                <a:chExt cx="1301248" cy="770937"/>
              </a:xfrm>
            </p:grpSpPr>
            <p:sp>
              <p:nvSpPr>
                <p:cNvPr id="46" name="Graphic 222">
                  <a:extLst>
                    <a:ext uri="{FF2B5EF4-FFF2-40B4-BE49-F238E27FC236}">
                      <a16:creationId xmlns:a16="http://schemas.microsoft.com/office/drawing/2014/main" id="{DC1A909A-1204-46E7-ACA0-A58F55EC8537}"/>
                    </a:ext>
                  </a:extLst>
                </p:cNvPr>
                <p:cNvSpPr/>
                <p:nvPr/>
              </p:nvSpPr>
              <p:spPr>
                <a:xfrm rot="10800000">
                  <a:off x="5013780" y="5669407"/>
                  <a:ext cx="1301248" cy="230116"/>
                </a:xfrm>
                <a:custGeom>
                  <a:avLst/>
                  <a:gdLst>
                    <a:gd name="connsiteX0" fmla="*/ 3438624 w 3543300"/>
                    <a:gd name="connsiteY0" fmla="*/ 609600 h 609600"/>
                    <a:gd name="connsiteX1" fmla="*/ 112494 w 3543300"/>
                    <a:gd name="connsiteY1" fmla="*/ 609600 h 609600"/>
                    <a:gd name="connsiteX2" fmla="*/ 7719 w 3543300"/>
                    <a:gd name="connsiteY2" fmla="*/ 456248 h 609600"/>
                    <a:gd name="connsiteX3" fmla="*/ 158214 w 3543300"/>
                    <a:gd name="connsiteY3" fmla="*/ 71438 h 609600"/>
                    <a:gd name="connsiteX4" fmla="*/ 262989 w 3543300"/>
                    <a:gd name="connsiteY4" fmla="*/ 0 h 609600"/>
                    <a:gd name="connsiteX5" fmla="*/ 3282414 w 3543300"/>
                    <a:gd name="connsiteY5" fmla="*/ 0 h 609600"/>
                    <a:gd name="connsiteX6" fmla="*/ 3386236 w 3543300"/>
                    <a:gd name="connsiteY6" fmla="*/ 69533 h 609600"/>
                    <a:gd name="connsiteX7" fmla="*/ 3542446 w 3543300"/>
                    <a:gd name="connsiteY7" fmla="*/ 454343 h 609600"/>
                    <a:gd name="connsiteX8" fmla="*/ 3438624 w 3543300"/>
                    <a:gd name="connsiteY8" fmla="*/ 609600 h 609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543300" h="609600">
                      <a:moveTo>
                        <a:pt x="3438624" y="609600"/>
                      </a:moveTo>
                      <a:lnTo>
                        <a:pt x="112494" y="609600"/>
                      </a:lnTo>
                      <a:cubicBezTo>
                        <a:pt x="33436" y="609600"/>
                        <a:pt x="-20856" y="530543"/>
                        <a:pt x="7719" y="456248"/>
                      </a:cubicBezTo>
                      <a:lnTo>
                        <a:pt x="158214" y="71438"/>
                      </a:lnTo>
                      <a:cubicBezTo>
                        <a:pt x="175359" y="28575"/>
                        <a:pt x="216316" y="0"/>
                        <a:pt x="262989" y="0"/>
                      </a:cubicBezTo>
                      <a:lnTo>
                        <a:pt x="3282414" y="0"/>
                      </a:lnTo>
                      <a:cubicBezTo>
                        <a:pt x="3328134" y="0"/>
                        <a:pt x="3369091" y="27623"/>
                        <a:pt x="3386236" y="69533"/>
                      </a:cubicBezTo>
                      <a:lnTo>
                        <a:pt x="3542446" y="454343"/>
                      </a:lnTo>
                      <a:cubicBezTo>
                        <a:pt x="3572926" y="528638"/>
                        <a:pt x="3518634" y="609600"/>
                        <a:pt x="3438624" y="609600"/>
                      </a:cubicBezTo>
                      <a:close/>
                    </a:path>
                  </a:pathLst>
                </a:custGeom>
                <a:solidFill>
                  <a:schemeClr val="accent5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Rectangle: Rounded Corners 47">
                  <a:extLst>
                    <a:ext uri="{FF2B5EF4-FFF2-40B4-BE49-F238E27FC236}">
                      <a16:creationId xmlns:a16="http://schemas.microsoft.com/office/drawing/2014/main" id="{EE557C68-6616-48A8-8BA2-A6925DDA2D8E}"/>
                    </a:ext>
                  </a:extLst>
                </p:cNvPr>
                <p:cNvSpPr/>
                <p:nvPr/>
              </p:nvSpPr>
              <p:spPr>
                <a:xfrm>
                  <a:off x="5050961" y="5128586"/>
                  <a:ext cx="1225640" cy="770164"/>
                </a:xfrm>
                <a:prstGeom prst="roundRect">
                  <a:avLst>
                    <a:gd name="adj" fmla="val 9477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Oval 48">
                  <a:extLst>
                    <a:ext uri="{FF2B5EF4-FFF2-40B4-BE49-F238E27FC236}">
                      <a16:creationId xmlns:a16="http://schemas.microsoft.com/office/drawing/2014/main" id="{78E2EFB4-C988-48F1-9E95-98078C9B2419}"/>
                    </a:ext>
                  </a:extLst>
                </p:cNvPr>
                <p:cNvSpPr/>
                <p:nvPr/>
              </p:nvSpPr>
              <p:spPr>
                <a:xfrm>
                  <a:off x="5607096" y="5420343"/>
                  <a:ext cx="113370" cy="113370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5" name="Freeform: Shape 45">
                <a:extLst>
                  <a:ext uri="{FF2B5EF4-FFF2-40B4-BE49-F238E27FC236}">
                    <a16:creationId xmlns:a16="http://schemas.microsoft.com/office/drawing/2014/main" id="{C505CF6E-9EFD-4A3D-AD14-CE29AC3310AE}"/>
                  </a:ext>
                </a:extLst>
              </p:cNvPr>
              <p:cNvSpPr/>
              <p:nvPr/>
            </p:nvSpPr>
            <p:spPr>
              <a:xfrm>
                <a:off x="5144547" y="3886249"/>
                <a:ext cx="1044140" cy="902608"/>
              </a:xfrm>
              <a:custGeom>
                <a:avLst/>
                <a:gdLst>
                  <a:gd name="connsiteX0" fmla="*/ 523726 w 1044140"/>
                  <a:gd name="connsiteY0" fmla="*/ 0 h 902608"/>
                  <a:gd name="connsiteX1" fmla="*/ 764384 w 1044140"/>
                  <a:gd name="connsiteY1" fmla="*/ 72434 h 902608"/>
                  <a:gd name="connsiteX2" fmla="*/ 988382 w 1044140"/>
                  <a:gd name="connsiteY2" fmla="*/ 363683 h 902608"/>
                  <a:gd name="connsiteX3" fmla="*/ 999042 w 1044140"/>
                  <a:gd name="connsiteY3" fmla="*/ 444029 h 902608"/>
                  <a:gd name="connsiteX4" fmla="*/ 1017193 w 1044140"/>
                  <a:gd name="connsiteY4" fmla="*/ 444029 h 902608"/>
                  <a:gd name="connsiteX5" fmla="*/ 1044140 w 1044140"/>
                  <a:gd name="connsiteY5" fmla="*/ 470976 h 902608"/>
                  <a:gd name="connsiteX6" fmla="*/ 1044140 w 1044140"/>
                  <a:gd name="connsiteY6" fmla="*/ 678813 h 902608"/>
                  <a:gd name="connsiteX7" fmla="*/ 1017193 w 1044140"/>
                  <a:gd name="connsiteY7" fmla="*/ 705760 h 902608"/>
                  <a:gd name="connsiteX8" fmla="*/ 988388 w 1044140"/>
                  <a:gd name="connsiteY8" fmla="*/ 705760 h 902608"/>
                  <a:gd name="connsiteX9" fmla="*/ 916860 w 1044140"/>
                  <a:gd name="connsiteY9" fmla="*/ 768535 h 902608"/>
                  <a:gd name="connsiteX10" fmla="*/ 677463 w 1044140"/>
                  <a:gd name="connsiteY10" fmla="*/ 868476 h 902608"/>
                  <a:gd name="connsiteX11" fmla="*/ 669581 w 1044140"/>
                  <a:gd name="connsiteY11" fmla="*/ 869232 h 902608"/>
                  <a:gd name="connsiteX12" fmla="*/ 669581 w 1044140"/>
                  <a:gd name="connsiteY12" fmla="*/ 875032 h 902608"/>
                  <a:gd name="connsiteX13" fmla="*/ 642005 w 1044140"/>
                  <a:gd name="connsiteY13" fmla="*/ 902608 h 902608"/>
                  <a:gd name="connsiteX14" fmla="*/ 492587 w 1044140"/>
                  <a:gd name="connsiteY14" fmla="*/ 902608 h 902608"/>
                  <a:gd name="connsiteX15" fmla="*/ 465011 w 1044140"/>
                  <a:gd name="connsiteY15" fmla="*/ 875032 h 902608"/>
                  <a:gd name="connsiteX16" fmla="*/ 465011 w 1044140"/>
                  <a:gd name="connsiteY16" fmla="*/ 857920 h 902608"/>
                  <a:gd name="connsiteX17" fmla="*/ 492587 w 1044140"/>
                  <a:gd name="connsiteY17" fmla="*/ 830344 h 902608"/>
                  <a:gd name="connsiteX18" fmla="*/ 642005 w 1044140"/>
                  <a:gd name="connsiteY18" fmla="*/ 830344 h 902608"/>
                  <a:gd name="connsiteX19" fmla="*/ 661505 w 1044140"/>
                  <a:gd name="connsiteY19" fmla="*/ 838421 h 902608"/>
                  <a:gd name="connsiteX20" fmla="*/ 667253 w 1044140"/>
                  <a:gd name="connsiteY20" fmla="*/ 852298 h 902608"/>
                  <a:gd name="connsiteX21" fmla="*/ 674545 w 1044140"/>
                  <a:gd name="connsiteY21" fmla="*/ 851599 h 902608"/>
                  <a:gd name="connsiteX22" fmla="*/ 906914 w 1044140"/>
                  <a:gd name="connsiteY22" fmla="*/ 754593 h 902608"/>
                  <a:gd name="connsiteX23" fmla="*/ 977432 w 1044140"/>
                  <a:gd name="connsiteY23" fmla="*/ 692704 h 902608"/>
                  <a:gd name="connsiteX24" fmla="*/ 977432 w 1044140"/>
                  <a:gd name="connsiteY24" fmla="*/ 489267 h 902608"/>
                  <a:gd name="connsiteX25" fmla="*/ 977300 w 1044140"/>
                  <a:gd name="connsiteY25" fmla="*/ 489267 h 902608"/>
                  <a:gd name="connsiteX26" fmla="*/ 750513 w 1044140"/>
                  <a:gd name="connsiteY26" fmla="*/ 96460 h 902608"/>
                  <a:gd name="connsiteX27" fmla="*/ 296939 w 1044140"/>
                  <a:gd name="connsiteY27" fmla="*/ 96460 h 902608"/>
                  <a:gd name="connsiteX28" fmla="*/ 70152 w 1044140"/>
                  <a:gd name="connsiteY28" fmla="*/ 489267 h 902608"/>
                  <a:gd name="connsiteX29" fmla="*/ 66709 w 1044140"/>
                  <a:gd name="connsiteY29" fmla="*/ 489267 h 902608"/>
                  <a:gd name="connsiteX30" fmla="*/ 66709 w 1044140"/>
                  <a:gd name="connsiteY30" fmla="*/ 705760 h 902608"/>
                  <a:gd name="connsiteX31" fmla="*/ 26947 w 1044140"/>
                  <a:gd name="connsiteY31" fmla="*/ 705760 h 902608"/>
                  <a:gd name="connsiteX32" fmla="*/ 0 w 1044140"/>
                  <a:gd name="connsiteY32" fmla="*/ 678813 h 902608"/>
                  <a:gd name="connsiteX33" fmla="*/ 0 w 1044140"/>
                  <a:gd name="connsiteY33" fmla="*/ 470976 h 902608"/>
                  <a:gd name="connsiteX34" fmla="*/ 26947 w 1044140"/>
                  <a:gd name="connsiteY34" fmla="*/ 444029 h 902608"/>
                  <a:gd name="connsiteX35" fmla="*/ 48410 w 1044140"/>
                  <a:gd name="connsiteY35" fmla="*/ 444029 h 902608"/>
                  <a:gd name="connsiteX36" fmla="*/ 59069 w 1044140"/>
                  <a:gd name="connsiteY36" fmla="*/ 363683 h 902608"/>
                  <a:gd name="connsiteX37" fmla="*/ 283067 w 1044140"/>
                  <a:gd name="connsiteY37" fmla="*/ 72434 h 902608"/>
                  <a:gd name="connsiteX38" fmla="*/ 523726 w 1044140"/>
                  <a:gd name="connsiteY38" fmla="*/ 0 h 902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044140" h="902608">
                    <a:moveTo>
                      <a:pt x="523726" y="0"/>
                    </a:moveTo>
                    <a:cubicBezTo>
                      <a:pt x="602235" y="0"/>
                      <a:pt x="680744" y="24145"/>
                      <a:pt x="764384" y="72434"/>
                    </a:cubicBezTo>
                    <a:cubicBezTo>
                      <a:pt x="876074" y="136918"/>
                      <a:pt x="955600" y="242418"/>
                      <a:pt x="988382" y="363683"/>
                    </a:cubicBezTo>
                    <a:lnTo>
                      <a:pt x="999042" y="444029"/>
                    </a:lnTo>
                    <a:lnTo>
                      <a:pt x="1017193" y="444029"/>
                    </a:lnTo>
                    <a:cubicBezTo>
                      <a:pt x="1032075" y="444029"/>
                      <a:pt x="1044140" y="456094"/>
                      <a:pt x="1044140" y="470976"/>
                    </a:cubicBezTo>
                    <a:lnTo>
                      <a:pt x="1044140" y="678813"/>
                    </a:lnTo>
                    <a:cubicBezTo>
                      <a:pt x="1044140" y="693695"/>
                      <a:pt x="1032075" y="705760"/>
                      <a:pt x="1017193" y="705760"/>
                    </a:cubicBezTo>
                    <a:lnTo>
                      <a:pt x="988388" y="705760"/>
                    </a:lnTo>
                    <a:lnTo>
                      <a:pt x="916860" y="768535"/>
                    </a:lnTo>
                    <a:cubicBezTo>
                      <a:pt x="845683" y="819316"/>
                      <a:pt x="763855" y="853537"/>
                      <a:pt x="677463" y="868476"/>
                    </a:cubicBezTo>
                    <a:lnTo>
                      <a:pt x="669581" y="869232"/>
                    </a:lnTo>
                    <a:lnTo>
                      <a:pt x="669581" y="875032"/>
                    </a:lnTo>
                    <a:cubicBezTo>
                      <a:pt x="669581" y="890262"/>
                      <a:pt x="657235" y="902608"/>
                      <a:pt x="642005" y="902608"/>
                    </a:cubicBezTo>
                    <a:lnTo>
                      <a:pt x="492587" y="902608"/>
                    </a:lnTo>
                    <a:cubicBezTo>
                      <a:pt x="477357" y="902608"/>
                      <a:pt x="465011" y="890262"/>
                      <a:pt x="465011" y="875032"/>
                    </a:cubicBezTo>
                    <a:lnTo>
                      <a:pt x="465011" y="857920"/>
                    </a:lnTo>
                    <a:cubicBezTo>
                      <a:pt x="465011" y="842690"/>
                      <a:pt x="477357" y="830344"/>
                      <a:pt x="492587" y="830344"/>
                    </a:cubicBezTo>
                    <a:lnTo>
                      <a:pt x="642005" y="830344"/>
                    </a:lnTo>
                    <a:cubicBezTo>
                      <a:pt x="649620" y="830344"/>
                      <a:pt x="656514" y="833431"/>
                      <a:pt x="661505" y="838421"/>
                    </a:cubicBezTo>
                    <a:lnTo>
                      <a:pt x="667253" y="852298"/>
                    </a:lnTo>
                    <a:lnTo>
                      <a:pt x="674545" y="851599"/>
                    </a:lnTo>
                    <a:cubicBezTo>
                      <a:pt x="758401" y="837098"/>
                      <a:pt x="837827" y="803882"/>
                      <a:pt x="906914" y="754593"/>
                    </a:cubicBezTo>
                    <a:lnTo>
                      <a:pt x="977432" y="692704"/>
                    </a:lnTo>
                    <a:lnTo>
                      <a:pt x="977432" y="489267"/>
                    </a:lnTo>
                    <a:lnTo>
                      <a:pt x="977300" y="489267"/>
                    </a:lnTo>
                    <a:cubicBezTo>
                      <a:pt x="977300" y="327221"/>
                      <a:pt x="890849" y="177484"/>
                      <a:pt x="750513" y="96460"/>
                    </a:cubicBezTo>
                    <a:cubicBezTo>
                      <a:pt x="610177" y="15437"/>
                      <a:pt x="437275" y="15437"/>
                      <a:pt x="296939" y="96460"/>
                    </a:cubicBezTo>
                    <a:cubicBezTo>
                      <a:pt x="156603" y="177483"/>
                      <a:pt x="70152" y="327220"/>
                      <a:pt x="70152" y="489267"/>
                    </a:cubicBezTo>
                    <a:lnTo>
                      <a:pt x="66709" y="489267"/>
                    </a:lnTo>
                    <a:lnTo>
                      <a:pt x="66709" y="705760"/>
                    </a:lnTo>
                    <a:lnTo>
                      <a:pt x="26947" y="705760"/>
                    </a:lnTo>
                    <a:cubicBezTo>
                      <a:pt x="12065" y="705760"/>
                      <a:pt x="0" y="693695"/>
                      <a:pt x="0" y="678813"/>
                    </a:cubicBezTo>
                    <a:lnTo>
                      <a:pt x="0" y="470976"/>
                    </a:lnTo>
                    <a:cubicBezTo>
                      <a:pt x="0" y="456094"/>
                      <a:pt x="12065" y="444029"/>
                      <a:pt x="26947" y="444029"/>
                    </a:cubicBezTo>
                    <a:lnTo>
                      <a:pt x="48410" y="444029"/>
                    </a:lnTo>
                    <a:lnTo>
                      <a:pt x="59069" y="363683"/>
                    </a:lnTo>
                    <a:cubicBezTo>
                      <a:pt x="91852" y="242418"/>
                      <a:pt x="171377" y="136918"/>
                      <a:pt x="283067" y="72434"/>
                    </a:cubicBezTo>
                    <a:cubicBezTo>
                      <a:pt x="366708" y="24145"/>
                      <a:pt x="445217" y="0"/>
                      <a:pt x="523726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3" name="Group 53">
              <a:extLst>
                <a:ext uri="{FF2B5EF4-FFF2-40B4-BE49-F238E27FC236}">
                  <a16:creationId xmlns:a16="http://schemas.microsoft.com/office/drawing/2014/main" id="{9A146D9F-08DE-4532-8073-96BAD8795446}"/>
                </a:ext>
              </a:extLst>
            </p:cNvPr>
            <p:cNvGrpSpPr/>
            <p:nvPr/>
          </p:nvGrpSpPr>
          <p:grpSpPr>
            <a:xfrm>
              <a:off x="618525" y="1024372"/>
              <a:ext cx="2832651" cy="1235626"/>
              <a:chOff x="618525" y="1024372"/>
              <a:chExt cx="2832651" cy="1235626"/>
            </a:xfrm>
          </p:grpSpPr>
          <p:sp>
            <p:nvSpPr>
              <p:cNvPr id="54" name="Freeform: Shape 54">
                <a:extLst>
                  <a:ext uri="{FF2B5EF4-FFF2-40B4-BE49-F238E27FC236}">
                    <a16:creationId xmlns:a16="http://schemas.microsoft.com/office/drawing/2014/main" id="{FAE8C24C-0C1C-4CEC-8BEA-96043BFE4DAC}"/>
                  </a:ext>
                </a:extLst>
              </p:cNvPr>
              <p:cNvSpPr/>
              <p:nvPr/>
            </p:nvSpPr>
            <p:spPr>
              <a:xfrm rot="20705322">
                <a:off x="700635" y="1142977"/>
                <a:ext cx="2719919" cy="1117021"/>
              </a:xfrm>
              <a:custGeom>
                <a:avLst/>
                <a:gdLst>
                  <a:gd name="connsiteX0" fmla="*/ 531539 w 2833662"/>
                  <a:gd name="connsiteY0" fmla="*/ 155632 h 1163733"/>
                  <a:gd name="connsiteX1" fmla="*/ 502008 w 2833662"/>
                  <a:gd name="connsiteY1" fmla="*/ 349878 h 1163733"/>
                  <a:gd name="connsiteX2" fmla="*/ 503690 w 2833662"/>
                  <a:gd name="connsiteY2" fmla="*/ 339341 h 1163733"/>
                  <a:gd name="connsiteX3" fmla="*/ 529694 w 2833662"/>
                  <a:gd name="connsiteY3" fmla="*/ 169349 h 1163733"/>
                  <a:gd name="connsiteX4" fmla="*/ 717345 w 2833662"/>
                  <a:gd name="connsiteY4" fmla="*/ 119524 h 1163733"/>
                  <a:gd name="connsiteX5" fmla="*/ 551397 w 2833662"/>
                  <a:gd name="connsiteY5" fmla="*/ 119524 h 1163733"/>
                  <a:gd name="connsiteX6" fmla="*/ 543741 w 2833662"/>
                  <a:gd name="connsiteY6" fmla="*/ 121683 h 1163733"/>
                  <a:gd name="connsiteX7" fmla="*/ 551397 w 2833662"/>
                  <a:gd name="connsiteY7" fmla="*/ 119837 h 1163733"/>
                  <a:gd name="connsiteX8" fmla="*/ 711203 w 2833662"/>
                  <a:gd name="connsiteY8" fmla="*/ 119562 h 1163733"/>
                  <a:gd name="connsiteX9" fmla="*/ 886952 w 2833662"/>
                  <a:gd name="connsiteY9" fmla="*/ 122932 h 1163733"/>
                  <a:gd name="connsiteX10" fmla="*/ 885036 w 2833662"/>
                  <a:gd name="connsiteY10" fmla="*/ 122422 h 1163733"/>
                  <a:gd name="connsiteX11" fmla="*/ 889165 w 2833662"/>
                  <a:gd name="connsiteY11" fmla="*/ 135756 h 1163733"/>
                  <a:gd name="connsiteX12" fmla="*/ 889185 w 2833662"/>
                  <a:gd name="connsiteY12" fmla="*/ 135505 h 1163733"/>
                  <a:gd name="connsiteX13" fmla="*/ 886952 w 2833662"/>
                  <a:gd name="connsiteY13" fmla="*/ 122932 h 1163733"/>
                  <a:gd name="connsiteX14" fmla="*/ 1929084 w 2833662"/>
                  <a:gd name="connsiteY14" fmla="*/ 123097 h 1163733"/>
                  <a:gd name="connsiteX15" fmla="*/ 1926792 w 2833662"/>
                  <a:gd name="connsiteY15" fmla="*/ 123950 h 1163733"/>
                  <a:gd name="connsiteX16" fmla="*/ 1926382 w 2833662"/>
                  <a:gd name="connsiteY16" fmla="*/ 130830 h 1163733"/>
                  <a:gd name="connsiteX17" fmla="*/ 2279033 w 2833662"/>
                  <a:gd name="connsiteY17" fmla="*/ 121913 h 1163733"/>
                  <a:gd name="connsiteX18" fmla="*/ 2268536 w 2833662"/>
                  <a:gd name="connsiteY18" fmla="*/ 119524 h 1163733"/>
                  <a:gd name="connsiteX19" fmla="*/ 2068663 w 2833662"/>
                  <a:gd name="connsiteY19" fmla="*/ 119334 h 1163733"/>
                  <a:gd name="connsiteX20" fmla="*/ 2106848 w 2833662"/>
                  <a:gd name="connsiteY20" fmla="*/ 119563 h 1163733"/>
                  <a:gd name="connsiteX21" fmla="*/ 2269788 w 2833662"/>
                  <a:gd name="connsiteY21" fmla="*/ 119837 h 1163733"/>
                  <a:gd name="connsiteX22" fmla="*/ 2279116 w 2833662"/>
                  <a:gd name="connsiteY22" fmla="*/ 122087 h 1163733"/>
                  <a:gd name="connsiteX23" fmla="*/ 2391901 w 2833662"/>
                  <a:gd name="connsiteY23" fmla="*/ 3968 h 1163733"/>
                  <a:gd name="connsiteX24" fmla="*/ 2431163 w 2833662"/>
                  <a:gd name="connsiteY24" fmla="*/ 67509 h 1163733"/>
                  <a:gd name="connsiteX25" fmla="*/ 2441503 w 2833662"/>
                  <a:gd name="connsiteY25" fmla="*/ 112944 h 1163733"/>
                  <a:gd name="connsiteX26" fmla="*/ 2827859 w 2833662"/>
                  <a:gd name="connsiteY26" fmla="*/ 958979 h 1163733"/>
                  <a:gd name="connsiteX27" fmla="*/ 2828799 w 2833662"/>
                  <a:gd name="connsiteY27" fmla="*/ 992820 h 1163733"/>
                  <a:gd name="connsiteX28" fmla="*/ 2655832 w 2833662"/>
                  <a:gd name="connsiteY28" fmla="*/ 1126305 h 1163733"/>
                  <a:gd name="connsiteX29" fmla="*/ 2459990 w 2833662"/>
                  <a:gd name="connsiteY29" fmla="*/ 1080557 h 1163733"/>
                  <a:gd name="connsiteX30" fmla="*/ 2450640 w 2833662"/>
                  <a:gd name="connsiteY30" fmla="*/ 1064317 h 1163733"/>
                  <a:gd name="connsiteX31" fmla="*/ 2451216 w 2833662"/>
                  <a:gd name="connsiteY31" fmla="*/ 1071157 h 1163733"/>
                  <a:gd name="connsiteX32" fmla="*/ 2378520 w 2833662"/>
                  <a:gd name="connsiteY32" fmla="*/ 1108758 h 1163733"/>
                  <a:gd name="connsiteX33" fmla="*/ 2236260 w 2833662"/>
                  <a:gd name="connsiteY33" fmla="*/ 1157640 h 1163733"/>
                  <a:gd name="connsiteX34" fmla="*/ 2063607 w 2833662"/>
                  <a:gd name="connsiteY34" fmla="*/ 1116592 h 1163733"/>
                  <a:gd name="connsiteX35" fmla="*/ 2016605 w 2833662"/>
                  <a:gd name="connsiteY35" fmla="*/ 1078991 h 1163733"/>
                  <a:gd name="connsiteX36" fmla="*/ 2016450 w 2833662"/>
                  <a:gd name="connsiteY36" fmla="*/ 1077428 h 1163733"/>
                  <a:gd name="connsiteX37" fmla="*/ 1999371 w 2833662"/>
                  <a:gd name="connsiteY37" fmla="*/ 1097165 h 1163733"/>
                  <a:gd name="connsiteX38" fmla="*/ 1883433 w 2833662"/>
                  <a:gd name="connsiteY38" fmla="*/ 1152626 h 1163733"/>
                  <a:gd name="connsiteX39" fmla="*/ 1702318 w 2833662"/>
                  <a:gd name="connsiteY39" fmla="*/ 1112205 h 1163733"/>
                  <a:gd name="connsiteX40" fmla="*/ 1669731 w 2833662"/>
                  <a:gd name="connsiteY40" fmla="*/ 1087764 h 1163733"/>
                  <a:gd name="connsiteX41" fmla="*/ 1659247 w 2833662"/>
                  <a:gd name="connsiteY41" fmla="*/ 1075136 h 1163733"/>
                  <a:gd name="connsiteX42" fmla="*/ 1618029 w 2833662"/>
                  <a:gd name="connsiteY42" fmla="*/ 1100612 h 1163733"/>
                  <a:gd name="connsiteX43" fmla="*/ 1405893 w 2833662"/>
                  <a:gd name="connsiteY43" fmla="*/ 1160774 h 1163733"/>
                  <a:gd name="connsiteX44" fmla="*/ 1263633 w 2833662"/>
                  <a:gd name="connsiteY44" fmla="*/ 1111892 h 1163733"/>
                  <a:gd name="connsiteX45" fmla="*/ 1198487 w 2833662"/>
                  <a:gd name="connsiteY45" fmla="*/ 1074494 h 1163733"/>
                  <a:gd name="connsiteX46" fmla="*/ 1194070 w 2833662"/>
                  <a:gd name="connsiteY46" fmla="*/ 1082751 h 1163733"/>
                  <a:gd name="connsiteX47" fmla="*/ 1073432 w 2833662"/>
                  <a:gd name="connsiteY47" fmla="*/ 1153253 h 1163733"/>
                  <a:gd name="connsiteX48" fmla="*/ 870697 w 2833662"/>
                  <a:gd name="connsiteY48" fmla="*/ 1122232 h 1163733"/>
                  <a:gd name="connsiteX49" fmla="*/ 824635 w 2833662"/>
                  <a:gd name="connsiteY49" fmla="*/ 1089957 h 1163733"/>
                  <a:gd name="connsiteX50" fmla="*/ 817193 w 2833662"/>
                  <a:gd name="connsiteY50" fmla="*/ 1082946 h 1163733"/>
                  <a:gd name="connsiteX51" fmla="*/ 817147 w 2833662"/>
                  <a:gd name="connsiteY51" fmla="*/ 1081703 h 1163733"/>
                  <a:gd name="connsiteX52" fmla="*/ 817114 w 2833662"/>
                  <a:gd name="connsiteY52" fmla="*/ 1082123 h 1163733"/>
                  <a:gd name="connsiteX53" fmla="*/ 770113 w 2833662"/>
                  <a:gd name="connsiteY53" fmla="*/ 1119724 h 1163733"/>
                  <a:gd name="connsiteX54" fmla="*/ 597459 w 2833662"/>
                  <a:gd name="connsiteY54" fmla="*/ 1160772 h 1163733"/>
                  <a:gd name="connsiteX55" fmla="*/ 455200 w 2833662"/>
                  <a:gd name="connsiteY55" fmla="*/ 1111890 h 1163733"/>
                  <a:gd name="connsiteX56" fmla="*/ 388770 w 2833662"/>
                  <a:gd name="connsiteY56" fmla="*/ 1074289 h 1163733"/>
                  <a:gd name="connsiteX57" fmla="*/ 389103 w 2833662"/>
                  <a:gd name="connsiteY57" fmla="*/ 1069174 h 1163733"/>
                  <a:gd name="connsiteX58" fmla="*/ 382817 w 2833662"/>
                  <a:gd name="connsiteY58" fmla="*/ 1080557 h 1163733"/>
                  <a:gd name="connsiteX59" fmla="*/ 83885 w 2833662"/>
                  <a:gd name="connsiteY59" fmla="*/ 1079617 h 1163733"/>
                  <a:gd name="connsiteX60" fmla="*/ 10875 w 2833662"/>
                  <a:gd name="connsiteY60" fmla="*/ 1004728 h 1163733"/>
                  <a:gd name="connsiteX61" fmla="*/ 5234 w 2833662"/>
                  <a:gd name="connsiteY61" fmla="*/ 956159 h 1163733"/>
                  <a:gd name="connsiteX62" fmla="*/ 392217 w 2833662"/>
                  <a:gd name="connsiteY62" fmla="*/ 108557 h 1163733"/>
                  <a:gd name="connsiteX63" fmla="*/ 398484 w 2833662"/>
                  <a:gd name="connsiteY63" fmla="*/ 67509 h 1163733"/>
                  <a:gd name="connsiteX64" fmla="*/ 457706 w 2833662"/>
                  <a:gd name="connsiteY64" fmla="*/ 139 h 1163733"/>
                  <a:gd name="connsiteX65" fmla="*/ 617513 w 2833662"/>
                  <a:gd name="connsiteY65" fmla="*/ 139 h 1163733"/>
                  <a:gd name="connsiteX66" fmla="*/ 2360972 w 2833662"/>
                  <a:gd name="connsiteY66" fmla="*/ 139 h 1163733"/>
                  <a:gd name="connsiteX67" fmla="*/ 2391901 w 2833662"/>
                  <a:gd name="connsiteY67" fmla="*/ 3968 h 116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2833662" h="1163733">
                    <a:moveTo>
                      <a:pt x="531539" y="155632"/>
                    </a:moveTo>
                    <a:lnTo>
                      <a:pt x="502008" y="349878"/>
                    </a:lnTo>
                    <a:lnTo>
                      <a:pt x="503690" y="339341"/>
                    </a:lnTo>
                    <a:cubicBezTo>
                      <a:pt x="514765" y="269260"/>
                      <a:pt x="523989" y="209471"/>
                      <a:pt x="529694" y="169349"/>
                    </a:cubicBezTo>
                    <a:close/>
                    <a:moveTo>
                      <a:pt x="717345" y="119524"/>
                    </a:moveTo>
                    <a:lnTo>
                      <a:pt x="551397" y="119524"/>
                    </a:lnTo>
                    <a:lnTo>
                      <a:pt x="543741" y="121683"/>
                    </a:lnTo>
                    <a:lnTo>
                      <a:pt x="551397" y="119837"/>
                    </a:lnTo>
                    <a:cubicBezTo>
                      <a:pt x="610933" y="119993"/>
                      <a:pt x="661068" y="119837"/>
                      <a:pt x="711203" y="119562"/>
                    </a:cubicBezTo>
                    <a:close/>
                    <a:moveTo>
                      <a:pt x="886952" y="122932"/>
                    </a:moveTo>
                    <a:lnTo>
                      <a:pt x="885036" y="122422"/>
                    </a:lnTo>
                    <a:lnTo>
                      <a:pt x="889165" y="135756"/>
                    </a:lnTo>
                    <a:lnTo>
                      <a:pt x="889185" y="135505"/>
                    </a:lnTo>
                    <a:cubicBezTo>
                      <a:pt x="889811" y="129395"/>
                      <a:pt x="889263" y="125400"/>
                      <a:pt x="886952" y="122932"/>
                    </a:cubicBezTo>
                    <a:close/>
                    <a:moveTo>
                      <a:pt x="1929084" y="123097"/>
                    </a:moveTo>
                    <a:lnTo>
                      <a:pt x="1926792" y="123950"/>
                    </a:lnTo>
                    <a:lnTo>
                      <a:pt x="1926382" y="130830"/>
                    </a:lnTo>
                    <a:close/>
                    <a:moveTo>
                      <a:pt x="2279033" y="121913"/>
                    </a:moveTo>
                    <a:cubicBezTo>
                      <a:pt x="2276604" y="120073"/>
                      <a:pt x="2273236" y="119524"/>
                      <a:pt x="2268536" y="119524"/>
                    </a:cubicBezTo>
                    <a:lnTo>
                      <a:pt x="2068663" y="119334"/>
                    </a:lnTo>
                    <a:lnTo>
                      <a:pt x="2106848" y="119563"/>
                    </a:lnTo>
                    <a:cubicBezTo>
                      <a:pt x="2158550" y="119838"/>
                      <a:pt x="2210253" y="119994"/>
                      <a:pt x="2269788" y="119837"/>
                    </a:cubicBezTo>
                    <a:lnTo>
                      <a:pt x="2279116" y="122087"/>
                    </a:lnTo>
                    <a:close/>
                    <a:moveTo>
                      <a:pt x="2391901" y="3968"/>
                    </a:moveTo>
                    <a:cubicBezTo>
                      <a:pt x="2417943" y="11753"/>
                      <a:pt x="2429752" y="31787"/>
                      <a:pt x="2431163" y="67509"/>
                    </a:cubicBezTo>
                    <a:cubicBezTo>
                      <a:pt x="2431789" y="82863"/>
                      <a:pt x="2434922" y="98217"/>
                      <a:pt x="2441503" y="112944"/>
                    </a:cubicBezTo>
                    <a:cubicBezTo>
                      <a:pt x="2570288" y="394955"/>
                      <a:pt x="2699074" y="676967"/>
                      <a:pt x="2827859" y="958979"/>
                    </a:cubicBezTo>
                    <a:cubicBezTo>
                      <a:pt x="2833186" y="970573"/>
                      <a:pt x="2837259" y="980913"/>
                      <a:pt x="2828799" y="992820"/>
                    </a:cubicBezTo>
                    <a:cubicBezTo>
                      <a:pt x="2784617" y="1054863"/>
                      <a:pt x="2734168" y="1109072"/>
                      <a:pt x="2655832" y="1126305"/>
                    </a:cubicBezTo>
                    <a:cubicBezTo>
                      <a:pt x="2583449" y="1142286"/>
                      <a:pt x="2518272" y="1126306"/>
                      <a:pt x="2459990" y="1080557"/>
                    </a:cubicBezTo>
                    <a:lnTo>
                      <a:pt x="2450640" y="1064317"/>
                    </a:lnTo>
                    <a:lnTo>
                      <a:pt x="2451216" y="1071157"/>
                    </a:lnTo>
                    <a:cubicBezTo>
                      <a:pt x="2428655" y="1084004"/>
                      <a:pt x="2400767" y="1095285"/>
                      <a:pt x="2378520" y="1108758"/>
                    </a:cubicBezTo>
                    <a:cubicBezTo>
                      <a:pt x="2334651" y="1135706"/>
                      <a:pt x="2287336" y="1152314"/>
                      <a:pt x="2236260" y="1157640"/>
                    </a:cubicBezTo>
                    <a:cubicBezTo>
                      <a:pt x="2157297" y="1156074"/>
                      <a:pt x="2135049" y="1156387"/>
                      <a:pt x="2063607" y="1116592"/>
                    </a:cubicBezTo>
                    <a:cubicBezTo>
                      <a:pt x="2049193" y="1106565"/>
                      <a:pt x="2031645" y="1088391"/>
                      <a:pt x="2016605" y="1078991"/>
                    </a:cubicBezTo>
                    <a:lnTo>
                      <a:pt x="2016450" y="1077428"/>
                    </a:lnTo>
                    <a:lnTo>
                      <a:pt x="1999371" y="1097165"/>
                    </a:lnTo>
                    <a:cubicBezTo>
                      <a:pt x="1964276" y="1123799"/>
                      <a:pt x="1927301" y="1145733"/>
                      <a:pt x="1883433" y="1152626"/>
                    </a:cubicBezTo>
                    <a:cubicBezTo>
                      <a:pt x="1818256" y="1162654"/>
                      <a:pt x="1756841" y="1152000"/>
                      <a:pt x="1702318" y="1112205"/>
                    </a:cubicBezTo>
                    <a:cubicBezTo>
                      <a:pt x="1691351" y="1104371"/>
                      <a:pt x="1680698" y="1095911"/>
                      <a:pt x="1669731" y="1087764"/>
                    </a:cubicBezTo>
                    <a:lnTo>
                      <a:pt x="1659247" y="1075136"/>
                    </a:lnTo>
                    <a:lnTo>
                      <a:pt x="1618029" y="1100612"/>
                    </a:lnTo>
                    <a:cubicBezTo>
                      <a:pt x="1554106" y="1145107"/>
                      <a:pt x="1483603" y="1165788"/>
                      <a:pt x="1405893" y="1160774"/>
                    </a:cubicBezTo>
                    <a:cubicBezTo>
                      <a:pt x="1354817" y="1155447"/>
                      <a:pt x="1307502" y="1138840"/>
                      <a:pt x="1263633" y="1111892"/>
                    </a:cubicBezTo>
                    <a:lnTo>
                      <a:pt x="1198487" y="1074494"/>
                    </a:lnTo>
                    <a:lnTo>
                      <a:pt x="1194070" y="1082751"/>
                    </a:lnTo>
                    <a:cubicBezTo>
                      <a:pt x="1155842" y="1109385"/>
                      <a:pt x="1119808" y="1139779"/>
                      <a:pt x="1073432" y="1153253"/>
                    </a:cubicBezTo>
                    <a:cubicBezTo>
                      <a:pt x="1000736" y="1174248"/>
                      <a:pt x="933366" y="1163594"/>
                      <a:pt x="870697" y="1122232"/>
                    </a:cubicBezTo>
                    <a:cubicBezTo>
                      <a:pt x="855030" y="1111892"/>
                      <a:pt x="840303" y="1100298"/>
                      <a:pt x="824635" y="1089957"/>
                    </a:cubicBezTo>
                    <a:cubicBezTo>
                      <a:pt x="821658" y="1087921"/>
                      <a:pt x="818838" y="1085727"/>
                      <a:pt x="817193" y="1082946"/>
                    </a:cubicBezTo>
                    <a:lnTo>
                      <a:pt x="817147" y="1081703"/>
                    </a:lnTo>
                    <a:lnTo>
                      <a:pt x="817114" y="1082123"/>
                    </a:lnTo>
                    <a:cubicBezTo>
                      <a:pt x="802074" y="1091523"/>
                      <a:pt x="784526" y="1109697"/>
                      <a:pt x="770113" y="1119724"/>
                    </a:cubicBezTo>
                    <a:cubicBezTo>
                      <a:pt x="698983" y="1159519"/>
                      <a:pt x="676422" y="1159206"/>
                      <a:pt x="597459" y="1160772"/>
                    </a:cubicBezTo>
                    <a:cubicBezTo>
                      <a:pt x="546383" y="1155446"/>
                      <a:pt x="499068" y="1138838"/>
                      <a:pt x="455200" y="1111890"/>
                    </a:cubicBezTo>
                    <a:cubicBezTo>
                      <a:pt x="432952" y="1098417"/>
                      <a:pt x="411331" y="1087136"/>
                      <a:pt x="388770" y="1074289"/>
                    </a:cubicBezTo>
                    <a:lnTo>
                      <a:pt x="389103" y="1069174"/>
                    </a:lnTo>
                    <a:lnTo>
                      <a:pt x="382817" y="1080557"/>
                    </a:lnTo>
                    <a:cubicBezTo>
                      <a:pt x="296333" y="1154507"/>
                      <a:pt x="169741" y="1154194"/>
                      <a:pt x="83885" y="1079617"/>
                    </a:cubicBezTo>
                    <a:cubicBezTo>
                      <a:pt x="57564" y="1056743"/>
                      <a:pt x="32182" y="1032615"/>
                      <a:pt x="10875" y="1004728"/>
                    </a:cubicBezTo>
                    <a:cubicBezTo>
                      <a:pt x="-1033" y="989373"/>
                      <a:pt x="-3539" y="975586"/>
                      <a:pt x="5234" y="956159"/>
                    </a:cubicBezTo>
                    <a:cubicBezTo>
                      <a:pt x="134647" y="673834"/>
                      <a:pt x="263119" y="391195"/>
                      <a:pt x="392217" y="108557"/>
                    </a:cubicBezTo>
                    <a:cubicBezTo>
                      <a:pt x="398171" y="95396"/>
                      <a:pt x="400364" y="81923"/>
                      <a:pt x="398484" y="67509"/>
                    </a:cubicBezTo>
                    <a:cubicBezTo>
                      <a:pt x="394097" y="30847"/>
                      <a:pt x="420732" y="453"/>
                      <a:pt x="457706" y="139"/>
                    </a:cubicBezTo>
                    <a:cubicBezTo>
                      <a:pt x="510975" y="-174"/>
                      <a:pt x="564244" y="139"/>
                      <a:pt x="617513" y="139"/>
                    </a:cubicBezTo>
                    <a:cubicBezTo>
                      <a:pt x="1198771" y="139"/>
                      <a:pt x="1780028" y="139"/>
                      <a:pt x="2360972" y="139"/>
                    </a:cubicBezTo>
                    <a:cubicBezTo>
                      <a:pt x="2372958" y="139"/>
                      <a:pt x="2383220" y="1373"/>
                      <a:pt x="2391901" y="3968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5" name="Graphic 32">
                <a:extLst>
                  <a:ext uri="{FF2B5EF4-FFF2-40B4-BE49-F238E27FC236}">
                    <a16:creationId xmlns:a16="http://schemas.microsoft.com/office/drawing/2014/main" id="{E390F21A-18EC-4B42-A772-D4E946EBA6B6}"/>
                  </a:ext>
                </a:extLst>
              </p:cNvPr>
              <p:cNvGrpSpPr/>
              <p:nvPr/>
            </p:nvGrpSpPr>
            <p:grpSpPr>
              <a:xfrm rot="20705322">
                <a:off x="618525" y="1024372"/>
                <a:ext cx="2832651" cy="1165648"/>
                <a:chOff x="1790700" y="1657350"/>
                <a:chExt cx="8610600" cy="3543300"/>
              </a:xfrm>
            </p:grpSpPr>
            <p:sp>
              <p:nvSpPr>
                <p:cNvPr id="56" name="Freeform: Shape 56">
                  <a:extLst>
                    <a:ext uri="{FF2B5EF4-FFF2-40B4-BE49-F238E27FC236}">
                      <a16:creationId xmlns:a16="http://schemas.microsoft.com/office/drawing/2014/main" id="{7B70FB4B-7F74-420A-9822-24F040160085}"/>
                    </a:ext>
                  </a:extLst>
                </p:cNvPr>
                <p:cNvSpPr/>
                <p:nvPr/>
              </p:nvSpPr>
              <p:spPr>
                <a:xfrm>
                  <a:off x="1790981" y="1656926"/>
                  <a:ext cx="8613672" cy="3537479"/>
                </a:xfrm>
                <a:custGeom>
                  <a:avLst/>
                  <a:gdLst>
                    <a:gd name="connsiteX0" fmla="*/ 2482886 w 8613672"/>
                    <a:gd name="connsiteY0" fmla="*/ 3259879 h 3537479"/>
                    <a:gd name="connsiteX1" fmla="*/ 2530511 w 8613672"/>
                    <a:gd name="connsiteY1" fmla="*/ 2666471 h 3537479"/>
                    <a:gd name="connsiteX2" fmla="*/ 2612426 w 8613672"/>
                    <a:gd name="connsiteY2" fmla="*/ 1593956 h 3537479"/>
                    <a:gd name="connsiteX3" fmla="*/ 2674339 w 8613672"/>
                    <a:gd name="connsiteY3" fmla="*/ 777663 h 3537479"/>
                    <a:gd name="connsiteX4" fmla="*/ 2702914 w 8613672"/>
                    <a:gd name="connsiteY4" fmla="*/ 411903 h 3537479"/>
                    <a:gd name="connsiteX5" fmla="*/ 2657194 w 8613672"/>
                    <a:gd name="connsiteY5" fmla="*/ 363326 h 3537479"/>
                    <a:gd name="connsiteX6" fmla="*/ 1676119 w 8613672"/>
                    <a:gd name="connsiteY6" fmla="*/ 363326 h 3537479"/>
                    <a:gd name="connsiteX7" fmla="*/ 1625636 w 8613672"/>
                    <a:gd name="connsiteY7" fmla="*/ 408093 h 3537479"/>
                    <a:gd name="connsiteX8" fmla="*/ 1361794 w 8613672"/>
                    <a:gd name="connsiteY8" fmla="*/ 2143548 h 3537479"/>
                    <a:gd name="connsiteX9" fmla="*/ 1198916 w 8613672"/>
                    <a:gd name="connsiteY9" fmla="*/ 3220826 h 3537479"/>
                    <a:gd name="connsiteX10" fmla="*/ 1163674 w 8613672"/>
                    <a:gd name="connsiteY10" fmla="*/ 3284643 h 3537479"/>
                    <a:gd name="connsiteX11" fmla="*/ 254989 w 8613672"/>
                    <a:gd name="connsiteY11" fmla="*/ 3281786 h 3537479"/>
                    <a:gd name="connsiteX12" fmla="*/ 33056 w 8613672"/>
                    <a:gd name="connsiteY12" fmla="*/ 3054139 h 3537479"/>
                    <a:gd name="connsiteX13" fmla="*/ 15911 w 8613672"/>
                    <a:gd name="connsiteY13" fmla="*/ 2906501 h 3537479"/>
                    <a:gd name="connsiteX14" fmla="*/ 1192249 w 8613672"/>
                    <a:gd name="connsiteY14" fmla="*/ 329988 h 3537479"/>
                    <a:gd name="connsiteX15" fmla="*/ 1211299 w 8613672"/>
                    <a:gd name="connsiteY15" fmla="*/ 205211 h 3537479"/>
                    <a:gd name="connsiteX16" fmla="*/ 1391321 w 8613672"/>
                    <a:gd name="connsiteY16" fmla="*/ 423 h 3537479"/>
                    <a:gd name="connsiteX17" fmla="*/ 1877096 w 8613672"/>
                    <a:gd name="connsiteY17" fmla="*/ 423 h 3537479"/>
                    <a:gd name="connsiteX18" fmla="*/ 7176806 w 8613672"/>
                    <a:gd name="connsiteY18" fmla="*/ 423 h 3537479"/>
                    <a:gd name="connsiteX19" fmla="*/ 7390167 w 8613672"/>
                    <a:gd name="connsiteY19" fmla="*/ 205211 h 3537479"/>
                    <a:gd name="connsiteX20" fmla="*/ 7421599 w 8613672"/>
                    <a:gd name="connsiteY20" fmla="*/ 343323 h 3537479"/>
                    <a:gd name="connsiteX21" fmla="*/ 8596031 w 8613672"/>
                    <a:gd name="connsiteY21" fmla="*/ 2915073 h 3537479"/>
                    <a:gd name="connsiteX22" fmla="*/ 8598888 w 8613672"/>
                    <a:gd name="connsiteY22" fmla="*/ 3017943 h 3537479"/>
                    <a:gd name="connsiteX23" fmla="*/ 8073109 w 8613672"/>
                    <a:gd name="connsiteY23" fmla="*/ 3423708 h 3537479"/>
                    <a:gd name="connsiteX24" fmla="*/ 7477796 w 8613672"/>
                    <a:gd name="connsiteY24" fmla="*/ 3284643 h 3537479"/>
                    <a:gd name="connsiteX25" fmla="*/ 7441601 w 8613672"/>
                    <a:gd name="connsiteY25" fmla="*/ 3221779 h 3537479"/>
                    <a:gd name="connsiteX26" fmla="*/ 7169186 w 8613672"/>
                    <a:gd name="connsiteY26" fmla="*/ 1685396 h 3537479"/>
                    <a:gd name="connsiteX27" fmla="*/ 6942492 w 8613672"/>
                    <a:gd name="connsiteY27" fmla="*/ 401426 h 3537479"/>
                    <a:gd name="connsiteX28" fmla="*/ 6895819 w 8613672"/>
                    <a:gd name="connsiteY28" fmla="*/ 363326 h 3537479"/>
                    <a:gd name="connsiteX29" fmla="*/ 5895694 w 8613672"/>
                    <a:gd name="connsiteY29" fmla="*/ 362373 h 3537479"/>
                    <a:gd name="connsiteX30" fmla="*/ 5854736 w 8613672"/>
                    <a:gd name="connsiteY30" fmla="*/ 414761 h 3537479"/>
                    <a:gd name="connsiteX31" fmla="*/ 5934746 w 8613672"/>
                    <a:gd name="connsiteY31" fmla="*/ 1214861 h 3537479"/>
                    <a:gd name="connsiteX32" fmla="*/ 6025234 w 8613672"/>
                    <a:gd name="connsiteY32" fmla="*/ 2119736 h 3537479"/>
                    <a:gd name="connsiteX33" fmla="*/ 6126199 w 8613672"/>
                    <a:gd name="connsiteY33" fmla="*/ 3128433 h 3537479"/>
                    <a:gd name="connsiteX34" fmla="*/ 6130961 w 8613672"/>
                    <a:gd name="connsiteY34" fmla="*/ 3199871 h 3537479"/>
                    <a:gd name="connsiteX35" fmla="*/ 6077621 w 8613672"/>
                    <a:gd name="connsiteY35" fmla="*/ 3335126 h 3537479"/>
                    <a:gd name="connsiteX36" fmla="*/ 5725196 w 8613672"/>
                    <a:gd name="connsiteY36" fmla="*/ 3503718 h 3537479"/>
                    <a:gd name="connsiteX37" fmla="*/ 5174651 w 8613672"/>
                    <a:gd name="connsiteY37" fmla="*/ 3380846 h 3537479"/>
                    <a:gd name="connsiteX38" fmla="*/ 5075592 w 8613672"/>
                    <a:gd name="connsiteY38" fmla="*/ 3306551 h 3537479"/>
                    <a:gd name="connsiteX39" fmla="*/ 5033681 w 8613672"/>
                    <a:gd name="connsiteY39" fmla="*/ 3256068 h 3537479"/>
                    <a:gd name="connsiteX40" fmla="*/ 5010821 w 8613672"/>
                    <a:gd name="connsiteY40" fmla="*/ 2866496 h 3537479"/>
                    <a:gd name="connsiteX41" fmla="*/ 4975579 w 8613672"/>
                    <a:gd name="connsiteY41" fmla="*/ 2268326 h 3537479"/>
                    <a:gd name="connsiteX42" fmla="*/ 4953671 w 8613672"/>
                    <a:gd name="connsiteY42" fmla="*/ 1902566 h 3537479"/>
                    <a:gd name="connsiteX43" fmla="*/ 4918429 w 8613672"/>
                    <a:gd name="connsiteY43" fmla="*/ 1304396 h 3537479"/>
                    <a:gd name="connsiteX44" fmla="*/ 4895569 w 8613672"/>
                    <a:gd name="connsiteY44" fmla="*/ 905298 h 3537479"/>
                    <a:gd name="connsiteX45" fmla="*/ 4867946 w 8613672"/>
                    <a:gd name="connsiteY45" fmla="*/ 464291 h 3537479"/>
                    <a:gd name="connsiteX46" fmla="*/ 4782221 w 8613672"/>
                    <a:gd name="connsiteY46" fmla="*/ 387138 h 3537479"/>
                    <a:gd name="connsiteX47" fmla="*/ 3810671 w 8613672"/>
                    <a:gd name="connsiteY47" fmla="*/ 387138 h 3537479"/>
                    <a:gd name="connsiteX48" fmla="*/ 3724946 w 8613672"/>
                    <a:gd name="connsiteY48" fmla="*/ 472863 h 3537479"/>
                    <a:gd name="connsiteX49" fmla="*/ 3703991 w 8613672"/>
                    <a:gd name="connsiteY49" fmla="*/ 1286298 h 3537479"/>
                    <a:gd name="connsiteX50" fmla="*/ 3684941 w 8613672"/>
                    <a:gd name="connsiteY50" fmla="*/ 2061633 h 3537479"/>
                    <a:gd name="connsiteX51" fmla="*/ 3665891 w 8613672"/>
                    <a:gd name="connsiteY51" fmla="*/ 2798868 h 3537479"/>
                    <a:gd name="connsiteX52" fmla="*/ 3651604 w 8613672"/>
                    <a:gd name="connsiteY52" fmla="*/ 3250354 h 3537479"/>
                    <a:gd name="connsiteX53" fmla="*/ 3629696 w 8613672"/>
                    <a:gd name="connsiteY53" fmla="*/ 3291311 h 3537479"/>
                    <a:gd name="connsiteX54" fmla="*/ 3262984 w 8613672"/>
                    <a:gd name="connsiteY54" fmla="*/ 3505623 h 3537479"/>
                    <a:gd name="connsiteX55" fmla="*/ 2646716 w 8613672"/>
                    <a:gd name="connsiteY55" fmla="*/ 3411326 h 3537479"/>
                    <a:gd name="connsiteX56" fmla="*/ 2506699 w 8613672"/>
                    <a:gd name="connsiteY56" fmla="*/ 3313218 h 3537479"/>
                    <a:gd name="connsiteX57" fmla="*/ 2482886 w 8613672"/>
                    <a:gd name="connsiteY57" fmla="*/ 3259879 h 35374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</a:cxnLst>
                  <a:rect l="l" t="t" r="r" b="b"/>
                  <a:pathLst>
                    <a:path w="8613672" h="3537479">
                      <a:moveTo>
                        <a:pt x="2482886" y="3259879"/>
                      </a:moveTo>
                      <a:cubicBezTo>
                        <a:pt x="2499079" y="3061758"/>
                        <a:pt x="2515271" y="2864591"/>
                        <a:pt x="2530511" y="2666471"/>
                      </a:cubicBezTo>
                      <a:cubicBezTo>
                        <a:pt x="2558134" y="2309283"/>
                        <a:pt x="2585756" y="1951143"/>
                        <a:pt x="2612426" y="1593956"/>
                      </a:cubicBezTo>
                      <a:cubicBezTo>
                        <a:pt x="2633381" y="1321541"/>
                        <a:pt x="2653384" y="1050078"/>
                        <a:pt x="2674339" y="777663"/>
                      </a:cubicBezTo>
                      <a:cubicBezTo>
                        <a:pt x="2683864" y="655743"/>
                        <a:pt x="2692436" y="533823"/>
                        <a:pt x="2702914" y="411903"/>
                      </a:cubicBezTo>
                      <a:cubicBezTo>
                        <a:pt x="2706724" y="374756"/>
                        <a:pt x="2696246" y="363326"/>
                        <a:pt x="2657194" y="363326"/>
                      </a:cubicBezTo>
                      <a:cubicBezTo>
                        <a:pt x="2330486" y="365231"/>
                        <a:pt x="2002826" y="364278"/>
                        <a:pt x="1676119" y="363326"/>
                      </a:cubicBezTo>
                      <a:cubicBezTo>
                        <a:pt x="1640876" y="363326"/>
                        <a:pt x="1631351" y="375708"/>
                        <a:pt x="1625636" y="408093"/>
                      </a:cubicBezTo>
                      <a:cubicBezTo>
                        <a:pt x="1538006" y="987213"/>
                        <a:pt x="1449424" y="1565381"/>
                        <a:pt x="1361794" y="2143548"/>
                      </a:cubicBezTo>
                      <a:cubicBezTo>
                        <a:pt x="1307501" y="2502641"/>
                        <a:pt x="1252256" y="2861733"/>
                        <a:pt x="1198916" y="3220826"/>
                      </a:cubicBezTo>
                      <a:cubicBezTo>
                        <a:pt x="1195106" y="3248448"/>
                        <a:pt x="1183676" y="3267498"/>
                        <a:pt x="1163674" y="3284643"/>
                      </a:cubicBezTo>
                      <a:cubicBezTo>
                        <a:pt x="900784" y="3509433"/>
                        <a:pt x="515974" y="3508481"/>
                        <a:pt x="254989" y="3281786"/>
                      </a:cubicBezTo>
                      <a:cubicBezTo>
                        <a:pt x="174979" y="3212254"/>
                        <a:pt x="97826" y="3138911"/>
                        <a:pt x="33056" y="3054139"/>
                      </a:cubicBezTo>
                      <a:cubicBezTo>
                        <a:pt x="-3139" y="3007466"/>
                        <a:pt x="-10759" y="2965556"/>
                        <a:pt x="15911" y="2906501"/>
                      </a:cubicBezTo>
                      <a:cubicBezTo>
                        <a:pt x="409294" y="2048298"/>
                        <a:pt x="799819" y="1189143"/>
                        <a:pt x="1192249" y="329988"/>
                      </a:cubicBezTo>
                      <a:cubicBezTo>
                        <a:pt x="1210346" y="289983"/>
                        <a:pt x="1217014" y="249026"/>
                        <a:pt x="1211299" y="205211"/>
                      </a:cubicBezTo>
                      <a:cubicBezTo>
                        <a:pt x="1197964" y="93768"/>
                        <a:pt x="1278926" y="1376"/>
                        <a:pt x="1391321" y="423"/>
                      </a:cubicBezTo>
                      <a:cubicBezTo>
                        <a:pt x="1553246" y="-529"/>
                        <a:pt x="1715171" y="423"/>
                        <a:pt x="1877096" y="423"/>
                      </a:cubicBezTo>
                      <a:cubicBezTo>
                        <a:pt x="3643984" y="423"/>
                        <a:pt x="5410871" y="423"/>
                        <a:pt x="7176806" y="423"/>
                      </a:cubicBezTo>
                      <a:cubicBezTo>
                        <a:pt x="7322539" y="423"/>
                        <a:pt x="7384451" y="60431"/>
                        <a:pt x="7390167" y="205211"/>
                      </a:cubicBezTo>
                      <a:cubicBezTo>
                        <a:pt x="7392071" y="251883"/>
                        <a:pt x="7401596" y="298556"/>
                        <a:pt x="7421599" y="343323"/>
                      </a:cubicBezTo>
                      <a:cubicBezTo>
                        <a:pt x="7813076" y="1200573"/>
                        <a:pt x="8204554" y="2057823"/>
                        <a:pt x="8596031" y="2915073"/>
                      </a:cubicBezTo>
                      <a:cubicBezTo>
                        <a:pt x="8612224" y="2950316"/>
                        <a:pt x="8624606" y="2981748"/>
                        <a:pt x="8598888" y="3017943"/>
                      </a:cubicBezTo>
                      <a:cubicBezTo>
                        <a:pt x="8464586" y="3206539"/>
                        <a:pt x="8311234" y="3371321"/>
                        <a:pt x="8073109" y="3423708"/>
                      </a:cubicBezTo>
                      <a:cubicBezTo>
                        <a:pt x="7853081" y="3472286"/>
                        <a:pt x="7654961" y="3423708"/>
                        <a:pt x="7477796" y="3284643"/>
                      </a:cubicBezTo>
                      <a:cubicBezTo>
                        <a:pt x="7456842" y="3267498"/>
                        <a:pt x="7446364" y="3248448"/>
                        <a:pt x="7441601" y="3221779"/>
                      </a:cubicBezTo>
                      <a:cubicBezTo>
                        <a:pt x="7351114" y="2709333"/>
                        <a:pt x="7260626" y="2197841"/>
                        <a:pt x="7169186" y="1685396"/>
                      </a:cubicBezTo>
                      <a:cubicBezTo>
                        <a:pt x="7092986" y="1257723"/>
                        <a:pt x="7016786" y="830051"/>
                        <a:pt x="6942492" y="401426"/>
                      </a:cubicBezTo>
                      <a:cubicBezTo>
                        <a:pt x="6936776" y="369993"/>
                        <a:pt x="6924394" y="363326"/>
                        <a:pt x="6895819" y="363326"/>
                      </a:cubicBezTo>
                      <a:cubicBezTo>
                        <a:pt x="6562444" y="364278"/>
                        <a:pt x="6229069" y="364278"/>
                        <a:pt x="5895694" y="362373"/>
                      </a:cubicBezTo>
                      <a:cubicBezTo>
                        <a:pt x="5850926" y="362373"/>
                        <a:pt x="5850926" y="383328"/>
                        <a:pt x="5854736" y="414761"/>
                      </a:cubicBezTo>
                      <a:cubicBezTo>
                        <a:pt x="5881406" y="681461"/>
                        <a:pt x="5908076" y="948161"/>
                        <a:pt x="5934746" y="1214861"/>
                      </a:cubicBezTo>
                      <a:cubicBezTo>
                        <a:pt x="5965226" y="1516803"/>
                        <a:pt x="5995706" y="1817793"/>
                        <a:pt x="6025234" y="2119736"/>
                      </a:cubicBezTo>
                      <a:cubicBezTo>
                        <a:pt x="6058571" y="2455968"/>
                        <a:pt x="6092861" y="2792201"/>
                        <a:pt x="6126199" y="3128433"/>
                      </a:cubicBezTo>
                      <a:cubicBezTo>
                        <a:pt x="6128104" y="3152246"/>
                        <a:pt x="6130009" y="3176058"/>
                        <a:pt x="6130961" y="3199871"/>
                      </a:cubicBezTo>
                      <a:cubicBezTo>
                        <a:pt x="6147154" y="3257973"/>
                        <a:pt x="6129056" y="3297026"/>
                        <a:pt x="6077621" y="3335126"/>
                      </a:cubicBezTo>
                      <a:cubicBezTo>
                        <a:pt x="5970942" y="3416089"/>
                        <a:pt x="5858546" y="3482764"/>
                        <a:pt x="5725196" y="3503718"/>
                      </a:cubicBezTo>
                      <a:cubicBezTo>
                        <a:pt x="5527076" y="3534198"/>
                        <a:pt x="5340386" y="3501814"/>
                        <a:pt x="5174651" y="3380846"/>
                      </a:cubicBezTo>
                      <a:cubicBezTo>
                        <a:pt x="5141314" y="3357033"/>
                        <a:pt x="5108929" y="3331316"/>
                        <a:pt x="5075592" y="3306551"/>
                      </a:cubicBezTo>
                      <a:cubicBezTo>
                        <a:pt x="5057494" y="3293216"/>
                        <a:pt x="5042254" y="3277976"/>
                        <a:pt x="5033681" y="3256068"/>
                      </a:cubicBezTo>
                      <a:cubicBezTo>
                        <a:pt x="5027014" y="3126529"/>
                        <a:pt x="5017489" y="2996036"/>
                        <a:pt x="5010821" y="2866496"/>
                      </a:cubicBezTo>
                      <a:cubicBezTo>
                        <a:pt x="4999392" y="2667423"/>
                        <a:pt x="4987961" y="2467398"/>
                        <a:pt x="4975579" y="2268326"/>
                      </a:cubicBezTo>
                      <a:cubicBezTo>
                        <a:pt x="4967959" y="2146406"/>
                        <a:pt x="4960339" y="2024486"/>
                        <a:pt x="4953671" y="1902566"/>
                      </a:cubicBezTo>
                      <a:cubicBezTo>
                        <a:pt x="4943194" y="1703493"/>
                        <a:pt x="4928906" y="1503468"/>
                        <a:pt x="4918429" y="1304396"/>
                      </a:cubicBezTo>
                      <a:cubicBezTo>
                        <a:pt x="4911761" y="1171046"/>
                        <a:pt x="4902236" y="1038648"/>
                        <a:pt x="4895569" y="905298"/>
                      </a:cubicBezTo>
                      <a:cubicBezTo>
                        <a:pt x="4887949" y="757661"/>
                        <a:pt x="4881281" y="610976"/>
                        <a:pt x="4867946" y="464291"/>
                      </a:cubicBezTo>
                      <a:cubicBezTo>
                        <a:pt x="4862231" y="403331"/>
                        <a:pt x="4845086" y="388091"/>
                        <a:pt x="4782221" y="387138"/>
                      </a:cubicBezTo>
                      <a:cubicBezTo>
                        <a:pt x="4458371" y="386186"/>
                        <a:pt x="4134521" y="386186"/>
                        <a:pt x="3810671" y="387138"/>
                      </a:cubicBezTo>
                      <a:cubicBezTo>
                        <a:pt x="3743996" y="387138"/>
                        <a:pt x="3726851" y="406188"/>
                        <a:pt x="3724946" y="472863"/>
                      </a:cubicBezTo>
                      <a:cubicBezTo>
                        <a:pt x="3716374" y="744326"/>
                        <a:pt x="3708754" y="1014836"/>
                        <a:pt x="3703991" y="1286298"/>
                      </a:cubicBezTo>
                      <a:cubicBezTo>
                        <a:pt x="3699229" y="1544426"/>
                        <a:pt x="3691609" y="1803506"/>
                        <a:pt x="3684941" y="2061633"/>
                      </a:cubicBezTo>
                      <a:cubicBezTo>
                        <a:pt x="3679226" y="2307378"/>
                        <a:pt x="3672559" y="2553123"/>
                        <a:pt x="3665891" y="2798868"/>
                      </a:cubicBezTo>
                      <a:cubicBezTo>
                        <a:pt x="3661129" y="2949364"/>
                        <a:pt x="3664939" y="3099858"/>
                        <a:pt x="3651604" y="3250354"/>
                      </a:cubicBezTo>
                      <a:cubicBezTo>
                        <a:pt x="3647794" y="3265593"/>
                        <a:pt x="3643984" y="3280833"/>
                        <a:pt x="3629696" y="3291311"/>
                      </a:cubicBezTo>
                      <a:cubicBezTo>
                        <a:pt x="3513491" y="3372273"/>
                        <a:pt x="3403954" y="3464666"/>
                        <a:pt x="3262984" y="3505623"/>
                      </a:cubicBezTo>
                      <a:cubicBezTo>
                        <a:pt x="3042004" y="3569441"/>
                        <a:pt x="2837216" y="3537056"/>
                        <a:pt x="2646716" y="3411326"/>
                      </a:cubicBezTo>
                      <a:cubicBezTo>
                        <a:pt x="2599091" y="3379893"/>
                        <a:pt x="2554324" y="3344651"/>
                        <a:pt x="2506699" y="3313218"/>
                      </a:cubicBezTo>
                      <a:cubicBezTo>
                        <a:pt x="2488601" y="3300836"/>
                        <a:pt x="2472409" y="3286548"/>
                        <a:pt x="2482886" y="325987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" name="Freeform: Shape 57">
                  <a:extLst>
                    <a:ext uri="{FF2B5EF4-FFF2-40B4-BE49-F238E27FC236}">
                      <a16:creationId xmlns:a16="http://schemas.microsoft.com/office/drawing/2014/main" id="{6CC55484-A553-40FD-8696-E84139FC27DF}"/>
                    </a:ext>
                  </a:extLst>
                </p:cNvPr>
                <p:cNvSpPr/>
                <p:nvPr/>
              </p:nvSpPr>
              <p:spPr>
                <a:xfrm>
                  <a:off x="5419676" y="2020252"/>
                  <a:ext cx="1429057" cy="3167393"/>
                </a:xfrm>
                <a:custGeom>
                  <a:avLst/>
                  <a:gdLst>
                    <a:gd name="connsiteX0" fmla="*/ 644891 w 1429057"/>
                    <a:gd name="connsiteY0" fmla="*/ 3165158 h 3167393"/>
                    <a:gd name="connsiteX1" fmla="*/ 212456 w 1429057"/>
                    <a:gd name="connsiteY1" fmla="*/ 3016568 h 3167393"/>
                    <a:gd name="connsiteX2" fmla="*/ 6716 w 1429057"/>
                    <a:gd name="connsiteY2" fmla="*/ 2898458 h 3167393"/>
                    <a:gd name="connsiteX3" fmla="*/ 4811 w 1429057"/>
                    <a:gd name="connsiteY3" fmla="*/ 2781300 h 3167393"/>
                    <a:gd name="connsiteX4" fmla="*/ 40053 w 1429057"/>
                    <a:gd name="connsiteY4" fmla="*/ 1339215 h 3167393"/>
                    <a:gd name="connsiteX5" fmla="*/ 72438 w 1429057"/>
                    <a:gd name="connsiteY5" fmla="*/ 49530 h 3167393"/>
                    <a:gd name="connsiteX6" fmla="*/ 124826 w 1429057"/>
                    <a:gd name="connsiteY6" fmla="*/ 0 h 3167393"/>
                    <a:gd name="connsiteX7" fmla="*/ 1210676 w 1429057"/>
                    <a:gd name="connsiteY7" fmla="*/ 0 h 3167393"/>
                    <a:gd name="connsiteX8" fmla="*/ 1265921 w 1429057"/>
                    <a:gd name="connsiteY8" fmla="*/ 52388 h 3167393"/>
                    <a:gd name="connsiteX9" fmla="*/ 1338311 w 1429057"/>
                    <a:gd name="connsiteY9" fmla="*/ 1287780 h 3167393"/>
                    <a:gd name="connsiteX10" fmla="*/ 1398318 w 1429057"/>
                    <a:gd name="connsiteY10" fmla="*/ 2327910 h 3167393"/>
                    <a:gd name="connsiteX11" fmla="*/ 1428798 w 1429057"/>
                    <a:gd name="connsiteY11" fmla="*/ 2855595 h 3167393"/>
                    <a:gd name="connsiteX12" fmla="*/ 1426893 w 1429057"/>
                    <a:gd name="connsiteY12" fmla="*/ 2897505 h 3167393"/>
                    <a:gd name="connsiteX13" fmla="*/ 1289734 w 1429057"/>
                    <a:gd name="connsiteY13" fmla="*/ 2982278 h 3167393"/>
                    <a:gd name="connsiteX14" fmla="*/ 644891 w 1429057"/>
                    <a:gd name="connsiteY14" fmla="*/ 3165158 h 3167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29057" h="3167393">
                      <a:moveTo>
                        <a:pt x="644891" y="3165158"/>
                      </a:moveTo>
                      <a:cubicBezTo>
                        <a:pt x="489633" y="3148965"/>
                        <a:pt x="345806" y="3098483"/>
                        <a:pt x="212456" y="3016568"/>
                      </a:cubicBezTo>
                      <a:cubicBezTo>
                        <a:pt x="144828" y="2975610"/>
                        <a:pt x="75296" y="2937510"/>
                        <a:pt x="6716" y="2898458"/>
                      </a:cubicBezTo>
                      <a:cubicBezTo>
                        <a:pt x="-6619" y="2859405"/>
                        <a:pt x="3858" y="2820353"/>
                        <a:pt x="4811" y="2781300"/>
                      </a:cubicBezTo>
                      <a:cubicBezTo>
                        <a:pt x="16241" y="2300288"/>
                        <a:pt x="27671" y="1820228"/>
                        <a:pt x="40053" y="1339215"/>
                      </a:cubicBezTo>
                      <a:cubicBezTo>
                        <a:pt x="50531" y="909638"/>
                        <a:pt x="62913" y="480060"/>
                        <a:pt x="72438" y="49530"/>
                      </a:cubicBezTo>
                      <a:cubicBezTo>
                        <a:pt x="73391" y="9525"/>
                        <a:pt x="85773" y="0"/>
                        <a:pt x="124826" y="0"/>
                      </a:cubicBezTo>
                      <a:cubicBezTo>
                        <a:pt x="486776" y="953"/>
                        <a:pt x="848726" y="1905"/>
                        <a:pt x="1210676" y="0"/>
                      </a:cubicBezTo>
                      <a:cubicBezTo>
                        <a:pt x="1251634" y="0"/>
                        <a:pt x="1264016" y="10478"/>
                        <a:pt x="1265921" y="52388"/>
                      </a:cubicBezTo>
                      <a:cubicBezTo>
                        <a:pt x="1288781" y="463868"/>
                        <a:pt x="1314498" y="876300"/>
                        <a:pt x="1338311" y="1287780"/>
                      </a:cubicBezTo>
                      <a:cubicBezTo>
                        <a:pt x="1358313" y="1634490"/>
                        <a:pt x="1378316" y="1981200"/>
                        <a:pt x="1398318" y="2327910"/>
                      </a:cubicBezTo>
                      <a:cubicBezTo>
                        <a:pt x="1408796" y="2504123"/>
                        <a:pt x="1418321" y="2679383"/>
                        <a:pt x="1428798" y="2855595"/>
                      </a:cubicBezTo>
                      <a:cubicBezTo>
                        <a:pt x="1429751" y="2869883"/>
                        <a:pt x="1427846" y="2884170"/>
                        <a:pt x="1426893" y="2897505"/>
                      </a:cubicBezTo>
                      <a:cubicBezTo>
                        <a:pt x="1381173" y="2926080"/>
                        <a:pt x="1333548" y="2951798"/>
                        <a:pt x="1289734" y="2982278"/>
                      </a:cubicBezTo>
                      <a:cubicBezTo>
                        <a:pt x="1095423" y="3117533"/>
                        <a:pt x="881111" y="3180398"/>
                        <a:pt x="644891" y="316515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" name="Freeform: Shape 58">
                  <a:extLst>
                    <a:ext uri="{FF2B5EF4-FFF2-40B4-BE49-F238E27FC236}">
                      <a16:creationId xmlns:a16="http://schemas.microsoft.com/office/drawing/2014/main" id="{11947E38-E85C-4004-933E-CF736F280BC5}"/>
                    </a:ext>
                  </a:extLst>
                </p:cNvPr>
                <p:cNvSpPr/>
                <p:nvPr/>
              </p:nvSpPr>
              <p:spPr>
                <a:xfrm>
                  <a:off x="2972429" y="2017394"/>
                  <a:ext cx="1521465" cy="3168014"/>
                </a:xfrm>
                <a:custGeom>
                  <a:avLst/>
                  <a:gdLst>
                    <a:gd name="connsiteX0" fmla="*/ 634688 w 1521465"/>
                    <a:gd name="connsiteY0" fmla="*/ 3168015 h 3168014"/>
                    <a:gd name="connsiteX1" fmla="*/ 202253 w 1521465"/>
                    <a:gd name="connsiteY1" fmla="*/ 3019425 h 3168014"/>
                    <a:gd name="connsiteX2" fmla="*/ 323 w 1521465"/>
                    <a:gd name="connsiteY2" fmla="*/ 2905125 h 3168014"/>
                    <a:gd name="connsiteX3" fmla="*/ 442283 w 1521465"/>
                    <a:gd name="connsiteY3" fmla="*/ 53340 h 3168014"/>
                    <a:gd name="connsiteX4" fmla="*/ 494670 w 1521465"/>
                    <a:gd name="connsiteY4" fmla="*/ 3810 h 3168014"/>
                    <a:gd name="connsiteX5" fmla="*/ 1466220 w 1521465"/>
                    <a:gd name="connsiteY5" fmla="*/ 0 h 3168014"/>
                    <a:gd name="connsiteX6" fmla="*/ 1521465 w 1521465"/>
                    <a:gd name="connsiteY6" fmla="*/ 52388 h 3168014"/>
                    <a:gd name="connsiteX7" fmla="*/ 1302390 w 1521465"/>
                    <a:gd name="connsiteY7" fmla="*/ 2928938 h 3168014"/>
                    <a:gd name="connsiteX8" fmla="*/ 1159515 w 1521465"/>
                    <a:gd name="connsiteY8" fmla="*/ 3043238 h 3168014"/>
                    <a:gd name="connsiteX9" fmla="*/ 634688 w 1521465"/>
                    <a:gd name="connsiteY9" fmla="*/ 3168015 h 31680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521465" h="3168014">
                      <a:moveTo>
                        <a:pt x="634688" y="3168015"/>
                      </a:moveTo>
                      <a:cubicBezTo>
                        <a:pt x="479430" y="3151823"/>
                        <a:pt x="335603" y="3101340"/>
                        <a:pt x="202253" y="3019425"/>
                      </a:cubicBezTo>
                      <a:cubicBezTo>
                        <a:pt x="134625" y="2978468"/>
                        <a:pt x="68903" y="2944178"/>
                        <a:pt x="323" y="2905125"/>
                      </a:cubicBezTo>
                      <a:cubicBezTo>
                        <a:pt x="-13012" y="2866073"/>
                        <a:pt x="390848" y="474345"/>
                        <a:pt x="442283" y="53340"/>
                      </a:cubicBezTo>
                      <a:cubicBezTo>
                        <a:pt x="443235" y="13335"/>
                        <a:pt x="455618" y="3810"/>
                        <a:pt x="494670" y="3810"/>
                      </a:cubicBezTo>
                      <a:cubicBezTo>
                        <a:pt x="856620" y="4763"/>
                        <a:pt x="1104270" y="1905"/>
                        <a:pt x="1466220" y="0"/>
                      </a:cubicBezTo>
                      <a:cubicBezTo>
                        <a:pt x="1507178" y="0"/>
                        <a:pt x="1519561" y="10478"/>
                        <a:pt x="1521465" y="52388"/>
                      </a:cubicBezTo>
                      <a:cubicBezTo>
                        <a:pt x="1509083" y="476250"/>
                        <a:pt x="1302390" y="2914650"/>
                        <a:pt x="1302390" y="2928938"/>
                      </a:cubicBezTo>
                      <a:cubicBezTo>
                        <a:pt x="1256670" y="2957513"/>
                        <a:pt x="1203330" y="3012758"/>
                        <a:pt x="1159515" y="3043238"/>
                      </a:cubicBezTo>
                      <a:cubicBezTo>
                        <a:pt x="943298" y="3164205"/>
                        <a:pt x="874718" y="3163253"/>
                        <a:pt x="634688" y="3168015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" name="Freeform: Shape 59">
                  <a:extLst>
                    <a:ext uri="{FF2B5EF4-FFF2-40B4-BE49-F238E27FC236}">
                      <a16:creationId xmlns:a16="http://schemas.microsoft.com/office/drawing/2014/main" id="{105A11A1-8933-4E00-B862-FD199C7CFE5E}"/>
                    </a:ext>
                  </a:extLst>
                </p:cNvPr>
                <p:cNvSpPr/>
                <p:nvPr/>
              </p:nvSpPr>
              <p:spPr>
                <a:xfrm>
                  <a:off x="7644764" y="2017394"/>
                  <a:ext cx="1597626" cy="3158489"/>
                </a:xfrm>
                <a:custGeom>
                  <a:avLst/>
                  <a:gdLst>
                    <a:gd name="connsiteX0" fmla="*/ 943928 w 1597626"/>
                    <a:gd name="connsiteY0" fmla="*/ 3158490 h 3158489"/>
                    <a:gd name="connsiteX1" fmla="*/ 1376363 w 1597626"/>
                    <a:gd name="connsiteY1" fmla="*/ 3009900 h 3158489"/>
                    <a:gd name="connsiteX2" fmla="*/ 1597343 w 1597626"/>
                    <a:gd name="connsiteY2" fmla="*/ 2895600 h 3158489"/>
                    <a:gd name="connsiteX3" fmla="*/ 1098233 w 1597626"/>
                    <a:gd name="connsiteY3" fmla="*/ 53340 h 3158489"/>
                    <a:gd name="connsiteX4" fmla="*/ 1045845 w 1597626"/>
                    <a:gd name="connsiteY4" fmla="*/ 3810 h 3158489"/>
                    <a:gd name="connsiteX5" fmla="*/ 55245 w 1597626"/>
                    <a:gd name="connsiteY5" fmla="*/ 0 h 3158489"/>
                    <a:gd name="connsiteX6" fmla="*/ 0 w 1597626"/>
                    <a:gd name="connsiteY6" fmla="*/ 42863 h 3158489"/>
                    <a:gd name="connsiteX7" fmla="*/ 276225 w 1597626"/>
                    <a:gd name="connsiteY7" fmla="*/ 2919413 h 3158489"/>
                    <a:gd name="connsiteX8" fmla="*/ 419100 w 1597626"/>
                    <a:gd name="connsiteY8" fmla="*/ 3033713 h 3158489"/>
                    <a:gd name="connsiteX9" fmla="*/ 943928 w 1597626"/>
                    <a:gd name="connsiteY9" fmla="*/ 3158490 h 31584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597626" h="3158489">
                      <a:moveTo>
                        <a:pt x="943928" y="3158490"/>
                      </a:moveTo>
                      <a:cubicBezTo>
                        <a:pt x="1099185" y="3142298"/>
                        <a:pt x="1243013" y="3091815"/>
                        <a:pt x="1376363" y="3009900"/>
                      </a:cubicBezTo>
                      <a:cubicBezTo>
                        <a:pt x="1443990" y="2968943"/>
                        <a:pt x="1528763" y="2934653"/>
                        <a:pt x="1597343" y="2895600"/>
                      </a:cubicBezTo>
                      <a:cubicBezTo>
                        <a:pt x="1610678" y="2856548"/>
                        <a:pt x="1149668" y="474345"/>
                        <a:pt x="1098233" y="53340"/>
                      </a:cubicBezTo>
                      <a:cubicBezTo>
                        <a:pt x="1097280" y="13335"/>
                        <a:pt x="1084898" y="3810"/>
                        <a:pt x="1045845" y="3810"/>
                      </a:cubicBezTo>
                      <a:cubicBezTo>
                        <a:pt x="683895" y="4763"/>
                        <a:pt x="417195" y="1905"/>
                        <a:pt x="55245" y="0"/>
                      </a:cubicBezTo>
                      <a:cubicBezTo>
                        <a:pt x="14288" y="0"/>
                        <a:pt x="1905" y="953"/>
                        <a:pt x="0" y="42863"/>
                      </a:cubicBezTo>
                      <a:cubicBezTo>
                        <a:pt x="12383" y="466725"/>
                        <a:pt x="276225" y="2905125"/>
                        <a:pt x="276225" y="2919413"/>
                      </a:cubicBezTo>
                      <a:cubicBezTo>
                        <a:pt x="321945" y="2947988"/>
                        <a:pt x="375285" y="3003233"/>
                        <a:pt x="419100" y="3033713"/>
                      </a:cubicBezTo>
                      <a:cubicBezTo>
                        <a:pt x="636270" y="3154680"/>
                        <a:pt x="703898" y="3153728"/>
                        <a:pt x="943928" y="315849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72995911-C512-4F1B-815B-5C36715FC241}"/>
              </a:ext>
            </a:extLst>
          </p:cNvPr>
          <p:cNvSpPr txBox="1"/>
          <p:nvPr/>
        </p:nvSpPr>
        <p:spPr>
          <a:xfrm>
            <a:off x="3977133" y="2640855"/>
            <a:ext cx="2851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accent1"/>
                </a:solidFill>
                <a:ea typeface="FZShuTi" pitchFamily="2" charset="-122"/>
                <a:cs typeface="Arial" pitchFamily="34" charset="0"/>
              </a:rPr>
              <a:t>EASY TO CHANGE COLORS, PHOTOS.  </a:t>
            </a:r>
            <a:endParaRPr lang="ko-KR" altLang="en-US" sz="16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9899A9D-FD32-43AA-A4B1-EECEFF690112}"/>
              </a:ext>
            </a:extLst>
          </p:cNvPr>
          <p:cNvSpPr txBox="1"/>
          <p:nvPr/>
        </p:nvSpPr>
        <p:spPr>
          <a:xfrm>
            <a:off x="4019459" y="5297164"/>
            <a:ext cx="2851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accent3"/>
                </a:solidFill>
                <a:ea typeface="FZShuTi" pitchFamily="2" charset="-122"/>
                <a:cs typeface="Arial" pitchFamily="34" charset="0"/>
              </a:rPr>
              <a:t>EASY TO CHANGE COLORS, PHOTOS.  </a:t>
            </a:r>
            <a:endParaRPr lang="ko-KR" altLang="en-US" sz="1600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18">
            <a:extLst>
              <a:ext uri="{FF2B5EF4-FFF2-40B4-BE49-F238E27FC236}">
                <a16:creationId xmlns:a16="http://schemas.microsoft.com/office/drawing/2014/main" id="{83550DD1-ED2D-4B1B-B34A-309D1F49F149}"/>
              </a:ext>
            </a:extLst>
          </p:cNvPr>
          <p:cNvGraphicFramePr/>
          <p:nvPr/>
        </p:nvGraphicFramePr>
        <p:xfrm>
          <a:off x="705742" y="1865213"/>
          <a:ext cx="5390258" cy="4280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그룹 3">
            <a:extLst>
              <a:ext uri="{FF2B5EF4-FFF2-40B4-BE49-F238E27FC236}">
                <a16:creationId xmlns:a16="http://schemas.microsoft.com/office/drawing/2014/main" id="{BD9D87E0-120A-4DBC-8954-24B568D5C519}"/>
              </a:ext>
            </a:extLst>
          </p:cNvPr>
          <p:cNvGrpSpPr/>
          <p:nvPr/>
        </p:nvGrpSpPr>
        <p:grpSpPr>
          <a:xfrm>
            <a:off x="6416649" y="1927702"/>
            <a:ext cx="5180400" cy="4217610"/>
            <a:chOff x="6416649" y="1927702"/>
            <a:chExt cx="5180400" cy="4217610"/>
          </a:xfrm>
        </p:grpSpPr>
        <p:grpSp>
          <p:nvGrpSpPr>
            <p:cNvPr id="5" name="Group 33">
              <a:extLst>
                <a:ext uri="{FF2B5EF4-FFF2-40B4-BE49-F238E27FC236}">
                  <a16:creationId xmlns:a16="http://schemas.microsoft.com/office/drawing/2014/main" id="{5E03D57D-CA56-4C07-A1B0-4F13408873D4}"/>
                </a:ext>
              </a:extLst>
            </p:cNvPr>
            <p:cNvGrpSpPr/>
            <p:nvPr/>
          </p:nvGrpSpPr>
          <p:grpSpPr>
            <a:xfrm>
              <a:off x="6416649" y="4131624"/>
              <a:ext cx="5180400" cy="911726"/>
              <a:chOff x="611559" y="2708920"/>
              <a:chExt cx="2701005" cy="911726"/>
            </a:xfrm>
          </p:grpSpPr>
          <p:sp>
            <p:nvSpPr>
              <p:cNvPr id="18" name="Rounded Rectangle 58">
                <a:extLst>
                  <a:ext uri="{FF2B5EF4-FFF2-40B4-BE49-F238E27FC236}">
                    <a16:creationId xmlns:a16="http://schemas.microsoft.com/office/drawing/2014/main" id="{F203D742-F812-427A-8139-EC303D1EE4C9}"/>
                  </a:ext>
                </a:extLst>
              </p:cNvPr>
              <p:cNvSpPr/>
              <p:nvPr/>
            </p:nvSpPr>
            <p:spPr>
              <a:xfrm>
                <a:off x="611559" y="2708920"/>
                <a:ext cx="1772278" cy="379785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 w="444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74EE027-70A4-4DBF-97E9-157C98C8262D}"/>
                  </a:ext>
                </a:extLst>
              </p:cNvPr>
              <p:cNvSpPr txBox="1"/>
              <p:nvPr/>
            </p:nvSpPr>
            <p:spPr>
              <a:xfrm>
                <a:off x="1003550" y="3158981"/>
                <a:ext cx="23090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96EB266-4CF2-471A-8CD9-220A4E00EA7B}"/>
                  </a:ext>
                </a:extLst>
              </p:cNvPr>
              <p:cNvSpPr txBox="1"/>
              <p:nvPr/>
            </p:nvSpPr>
            <p:spPr>
              <a:xfrm>
                <a:off x="767181" y="2744923"/>
                <a:ext cx="139987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" name="Group 37">
              <a:extLst>
                <a:ext uri="{FF2B5EF4-FFF2-40B4-BE49-F238E27FC236}">
                  <a16:creationId xmlns:a16="http://schemas.microsoft.com/office/drawing/2014/main" id="{D9C4215F-EF94-4CB5-8277-BEF899C88834}"/>
                </a:ext>
              </a:extLst>
            </p:cNvPr>
            <p:cNvGrpSpPr/>
            <p:nvPr/>
          </p:nvGrpSpPr>
          <p:grpSpPr>
            <a:xfrm>
              <a:off x="6416649" y="3029663"/>
              <a:ext cx="5180400" cy="911726"/>
              <a:chOff x="611559" y="2708920"/>
              <a:chExt cx="2701005" cy="911726"/>
            </a:xfrm>
          </p:grpSpPr>
          <p:sp>
            <p:nvSpPr>
              <p:cNvPr id="15" name="Rounded Rectangle 64">
                <a:extLst>
                  <a:ext uri="{FF2B5EF4-FFF2-40B4-BE49-F238E27FC236}">
                    <a16:creationId xmlns:a16="http://schemas.microsoft.com/office/drawing/2014/main" id="{30427CA6-FB3A-4FCA-AB7A-BA992DEDB38A}"/>
                  </a:ext>
                </a:extLst>
              </p:cNvPr>
              <p:cNvSpPr/>
              <p:nvPr/>
            </p:nvSpPr>
            <p:spPr>
              <a:xfrm>
                <a:off x="611559" y="2708920"/>
                <a:ext cx="1772278" cy="37978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 w="444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B72127D-FB76-4752-9964-A8F61363973B}"/>
                  </a:ext>
                </a:extLst>
              </p:cNvPr>
              <p:cNvSpPr txBox="1"/>
              <p:nvPr/>
            </p:nvSpPr>
            <p:spPr>
              <a:xfrm>
                <a:off x="1003550" y="3158981"/>
                <a:ext cx="23090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A6F94FE-DEBD-46C7-B5EE-0CFBBAD96D4D}"/>
                  </a:ext>
                </a:extLst>
              </p:cNvPr>
              <p:cNvSpPr txBox="1"/>
              <p:nvPr/>
            </p:nvSpPr>
            <p:spPr>
              <a:xfrm>
                <a:off x="767181" y="2744923"/>
                <a:ext cx="139987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" name="Group 41">
              <a:extLst>
                <a:ext uri="{FF2B5EF4-FFF2-40B4-BE49-F238E27FC236}">
                  <a16:creationId xmlns:a16="http://schemas.microsoft.com/office/drawing/2014/main" id="{D19970F8-ECAC-478C-899E-59E9322B8F20}"/>
                </a:ext>
              </a:extLst>
            </p:cNvPr>
            <p:cNvGrpSpPr/>
            <p:nvPr/>
          </p:nvGrpSpPr>
          <p:grpSpPr>
            <a:xfrm>
              <a:off x="6416649" y="5233586"/>
              <a:ext cx="5180400" cy="911726"/>
              <a:chOff x="611559" y="2708920"/>
              <a:chExt cx="2701005" cy="911726"/>
            </a:xfrm>
          </p:grpSpPr>
          <p:sp>
            <p:nvSpPr>
              <p:cNvPr id="12" name="Rounded Rectangle 68">
                <a:extLst>
                  <a:ext uri="{FF2B5EF4-FFF2-40B4-BE49-F238E27FC236}">
                    <a16:creationId xmlns:a16="http://schemas.microsoft.com/office/drawing/2014/main" id="{D4C6F7AA-EB71-4D4F-89C9-97442187940D}"/>
                  </a:ext>
                </a:extLst>
              </p:cNvPr>
              <p:cNvSpPr/>
              <p:nvPr/>
            </p:nvSpPr>
            <p:spPr>
              <a:xfrm>
                <a:off x="611559" y="2708920"/>
                <a:ext cx="1772278" cy="379785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 w="444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684020E-9FD2-407F-8362-413D78022AEA}"/>
                  </a:ext>
                </a:extLst>
              </p:cNvPr>
              <p:cNvSpPr txBox="1"/>
              <p:nvPr/>
            </p:nvSpPr>
            <p:spPr>
              <a:xfrm>
                <a:off x="1003550" y="3158981"/>
                <a:ext cx="23090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21B889C-4BFD-4CDE-9718-FE0FC09EA7A5}"/>
                  </a:ext>
                </a:extLst>
              </p:cNvPr>
              <p:cNvSpPr txBox="1"/>
              <p:nvPr/>
            </p:nvSpPr>
            <p:spPr>
              <a:xfrm>
                <a:off x="767181" y="2744923"/>
                <a:ext cx="139987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" name="Group 37">
              <a:extLst>
                <a:ext uri="{FF2B5EF4-FFF2-40B4-BE49-F238E27FC236}">
                  <a16:creationId xmlns:a16="http://schemas.microsoft.com/office/drawing/2014/main" id="{634E6FFC-CD05-4524-A3ED-734105A07BFD}"/>
                </a:ext>
              </a:extLst>
            </p:cNvPr>
            <p:cNvGrpSpPr/>
            <p:nvPr/>
          </p:nvGrpSpPr>
          <p:grpSpPr>
            <a:xfrm>
              <a:off x="6416649" y="1927702"/>
              <a:ext cx="5180400" cy="911726"/>
              <a:chOff x="611559" y="2708920"/>
              <a:chExt cx="2701005" cy="911726"/>
            </a:xfrm>
          </p:grpSpPr>
          <p:sp>
            <p:nvSpPr>
              <p:cNvPr id="9" name="Rounded Rectangle 64">
                <a:extLst>
                  <a:ext uri="{FF2B5EF4-FFF2-40B4-BE49-F238E27FC236}">
                    <a16:creationId xmlns:a16="http://schemas.microsoft.com/office/drawing/2014/main" id="{62C6CAE1-2D33-473B-BFA6-2D7AFB26501E}"/>
                  </a:ext>
                </a:extLst>
              </p:cNvPr>
              <p:cNvSpPr/>
              <p:nvPr/>
            </p:nvSpPr>
            <p:spPr>
              <a:xfrm>
                <a:off x="611559" y="2708920"/>
                <a:ext cx="1772278" cy="37978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 w="444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DD59DDE-6A16-444F-9860-3C181BC87ECC}"/>
                  </a:ext>
                </a:extLst>
              </p:cNvPr>
              <p:cNvSpPr txBox="1"/>
              <p:nvPr/>
            </p:nvSpPr>
            <p:spPr>
              <a:xfrm>
                <a:off x="1003550" y="3158981"/>
                <a:ext cx="23090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57E354A-53CD-402B-BE36-552DD29F7305}"/>
                  </a:ext>
                </a:extLst>
              </p:cNvPr>
              <p:cNvSpPr txBox="1"/>
              <p:nvPr/>
            </p:nvSpPr>
            <p:spPr>
              <a:xfrm>
                <a:off x="767181" y="2744923"/>
                <a:ext cx="139987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0">
            <a:extLst>
              <a:ext uri="{FF2B5EF4-FFF2-40B4-BE49-F238E27FC236}">
                <a16:creationId xmlns:a16="http://schemas.microsoft.com/office/drawing/2014/main" id="{9ECF3C42-5FBF-4892-8C9E-1B3D0AC350A6}"/>
              </a:ext>
            </a:extLst>
          </p:cNvPr>
          <p:cNvSpPr/>
          <p:nvPr/>
        </p:nvSpPr>
        <p:spPr>
          <a:xfrm>
            <a:off x="4093316" y="3485579"/>
            <a:ext cx="828000" cy="828000"/>
          </a:xfrm>
          <a:prstGeom prst="ellipse">
            <a:avLst/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3" name="Oval 21">
            <a:extLst>
              <a:ext uri="{FF2B5EF4-FFF2-40B4-BE49-F238E27FC236}">
                <a16:creationId xmlns:a16="http://schemas.microsoft.com/office/drawing/2014/main" id="{914473E3-E4BF-4A07-BF2C-FD35D06782A0}"/>
              </a:ext>
            </a:extLst>
          </p:cNvPr>
          <p:cNvSpPr/>
          <p:nvPr/>
        </p:nvSpPr>
        <p:spPr>
          <a:xfrm>
            <a:off x="5729665" y="3485579"/>
            <a:ext cx="828000" cy="828000"/>
          </a:xfrm>
          <a:prstGeom prst="ellipse">
            <a:avLst/>
          </a:prstGeom>
          <a:solidFill>
            <a:schemeClr val="accent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4" name="Oval 22">
            <a:extLst>
              <a:ext uri="{FF2B5EF4-FFF2-40B4-BE49-F238E27FC236}">
                <a16:creationId xmlns:a16="http://schemas.microsoft.com/office/drawing/2014/main" id="{344F79EA-35AE-47F5-8225-092A48327AD1}"/>
              </a:ext>
            </a:extLst>
          </p:cNvPr>
          <p:cNvSpPr/>
          <p:nvPr/>
        </p:nvSpPr>
        <p:spPr>
          <a:xfrm>
            <a:off x="7366014" y="3485579"/>
            <a:ext cx="828000" cy="828000"/>
          </a:xfrm>
          <a:prstGeom prst="ellipse">
            <a:avLst/>
          </a:prstGeom>
          <a:solidFill>
            <a:schemeClr val="accent3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5" name="Oval 23">
            <a:extLst>
              <a:ext uri="{FF2B5EF4-FFF2-40B4-BE49-F238E27FC236}">
                <a16:creationId xmlns:a16="http://schemas.microsoft.com/office/drawing/2014/main" id="{41324815-BF80-4A45-A681-CECAC997C896}"/>
              </a:ext>
            </a:extLst>
          </p:cNvPr>
          <p:cNvSpPr/>
          <p:nvPr/>
        </p:nvSpPr>
        <p:spPr>
          <a:xfrm>
            <a:off x="9002363" y="3485579"/>
            <a:ext cx="828000" cy="828000"/>
          </a:xfrm>
          <a:prstGeom prst="ellipse">
            <a:avLst/>
          </a:pr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6" name="Oval 24">
            <a:extLst>
              <a:ext uri="{FF2B5EF4-FFF2-40B4-BE49-F238E27FC236}">
                <a16:creationId xmlns:a16="http://schemas.microsoft.com/office/drawing/2014/main" id="{BBBDB315-7BF2-477F-824E-4A149C900E5D}"/>
              </a:ext>
            </a:extLst>
          </p:cNvPr>
          <p:cNvSpPr/>
          <p:nvPr/>
        </p:nvSpPr>
        <p:spPr>
          <a:xfrm>
            <a:off x="10638711" y="3485579"/>
            <a:ext cx="828000" cy="828000"/>
          </a:xfrm>
          <a:prstGeom prst="ellipse">
            <a:avLst/>
          </a:prstGeom>
          <a:solidFill>
            <a:schemeClr val="accent5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grpSp>
        <p:nvGrpSpPr>
          <p:cNvPr id="7" name="Group 35">
            <a:extLst>
              <a:ext uri="{FF2B5EF4-FFF2-40B4-BE49-F238E27FC236}">
                <a16:creationId xmlns:a16="http://schemas.microsoft.com/office/drawing/2014/main" id="{780EF7C4-954D-404B-9316-5C4EC496CE22}"/>
              </a:ext>
            </a:extLst>
          </p:cNvPr>
          <p:cNvGrpSpPr/>
          <p:nvPr/>
        </p:nvGrpSpPr>
        <p:grpSpPr>
          <a:xfrm>
            <a:off x="3956776" y="4736327"/>
            <a:ext cx="7587524" cy="1362660"/>
            <a:chOff x="356293" y="3271893"/>
            <a:chExt cx="2645972" cy="136266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497F0D5-83AF-4245-8B32-294BB7F69402}"/>
                </a:ext>
              </a:extLst>
            </p:cNvPr>
            <p:cNvSpPr txBox="1"/>
            <p:nvPr/>
          </p:nvSpPr>
          <p:spPr>
            <a:xfrm>
              <a:off x="356293" y="3271893"/>
              <a:ext cx="2645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Simply Impress Your Audience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5CD8E49-FCEC-4738-AAC7-BC5D44570E65}"/>
                </a:ext>
              </a:extLst>
            </p:cNvPr>
            <p:cNvSpPr txBox="1"/>
            <p:nvPr/>
          </p:nvSpPr>
          <p:spPr>
            <a:xfrm>
              <a:off x="356293" y="3618890"/>
              <a:ext cx="264597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r>
                <a:rPr lang="ko-KR" altLang="en-US" sz="1200" dirty="0"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35">
            <a:extLst>
              <a:ext uri="{FF2B5EF4-FFF2-40B4-BE49-F238E27FC236}">
                <a16:creationId xmlns:a16="http://schemas.microsoft.com/office/drawing/2014/main" id="{877D6C1C-88AA-4065-9186-E918315E60C9}"/>
              </a:ext>
            </a:extLst>
          </p:cNvPr>
          <p:cNvGrpSpPr/>
          <p:nvPr/>
        </p:nvGrpSpPr>
        <p:grpSpPr>
          <a:xfrm>
            <a:off x="3956776" y="1695456"/>
            <a:ext cx="7587524" cy="1397496"/>
            <a:chOff x="356293" y="3271893"/>
            <a:chExt cx="2645972" cy="13974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2579B11-5CD8-4879-8752-9D97980E7F29}"/>
                </a:ext>
              </a:extLst>
            </p:cNvPr>
            <p:cNvSpPr txBox="1"/>
            <p:nvPr/>
          </p:nvSpPr>
          <p:spPr>
            <a:xfrm>
              <a:off x="356293" y="3271893"/>
              <a:ext cx="26459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Simply Impress Your Audience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676DD22-38CA-453F-9C47-BE252D055053}"/>
                </a:ext>
              </a:extLst>
            </p:cNvPr>
            <p:cNvSpPr txBox="1"/>
            <p:nvPr/>
          </p:nvSpPr>
          <p:spPr>
            <a:xfrm>
              <a:off x="356293" y="3653726"/>
              <a:ext cx="264597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r>
                <a:rPr lang="ko-KR" altLang="en-US" sz="1200" dirty="0"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Oval 21">
            <a:extLst>
              <a:ext uri="{FF2B5EF4-FFF2-40B4-BE49-F238E27FC236}">
                <a16:creationId xmlns:a16="http://schemas.microsoft.com/office/drawing/2014/main" id="{46D8600F-07A0-4B7D-B285-A82BAC7444A9}"/>
              </a:ext>
            </a:extLst>
          </p:cNvPr>
          <p:cNvSpPr>
            <a:spLocks noChangeAspect="1"/>
          </p:cNvSpPr>
          <p:nvPr/>
        </p:nvSpPr>
        <p:spPr>
          <a:xfrm>
            <a:off x="5967244" y="3728656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Rounded Rectangle 27">
            <a:extLst>
              <a:ext uri="{FF2B5EF4-FFF2-40B4-BE49-F238E27FC236}">
                <a16:creationId xmlns:a16="http://schemas.microsoft.com/office/drawing/2014/main" id="{095768A6-C803-4A96-BF9B-829304B38849}"/>
              </a:ext>
            </a:extLst>
          </p:cNvPr>
          <p:cNvSpPr/>
          <p:nvPr/>
        </p:nvSpPr>
        <p:spPr>
          <a:xfrm>
            <a:off x="7598089" y="3743000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Rounded Rectangle 7">
            <a:extLst>
              <a:ext uri="{FF2B5EF4-FFF2-40B4-BE49-F238E27FC236}">
                <a16:creationId xmlns:a16="http://schemas.microsoft.com/office/drawing/2014/main" id="{95AE0EB9-E544-478E-AD83-179B2D53DC6E}"/>
              </a:ext>
            </a:extLst>
          </p:cNvPr>
          <p:cNvSpPr/>
          <p:nvPr/>
        </p:nvSpPr>
        <p:spPr>
          <a:xfrm>
            <a:off x="4376650" y="3716576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530C561E-ACEC-402E-82D6-111049203BF4}"/>
              </a:ext>
            </a:extLst>
          </p:cNvPr>
          <p:cNvSpPr/>
          <p:nvPr/>
        </p:nvSpPr>
        <p:spPr>
          <a:xfrm rot="2700000">
            <a:off x="10932909" y="3672735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9EA47A1F-8873-4286-9FC4-C7E7AAC2943E}"/>
              </a:ext>
            </a:extLst>
          </p:cNvPr>
          <p:cNvSpPr/>
          <p:nvPr/>
        </p:nvSpPr>
        <p:spPr>
          <a:xfrm>
            <a:off x="9247191" y="3738485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텍스트 개체 틀 17">
            <a:extLst>
              <a:ext uri="{FF2B5EF4-FFF2-40B4-BE49-F238E27FC236}">
                <a16:creationId xmlns:a16="http://schemas.microsoft.com/office/drawing/2014/main" id="{C051E99D-ABF8-4D26-A2C4-E10C2A5A0B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20" name="그림 개체 틀 19">
            <a:extLst>
              <a:ext uri="{FF2B5EF4-FFF2-40B4-BE49-F238E27FC236}">
                <a16:creationId xmlns:a16="http://schemas.microsoft.com/office/drawing/2014/main" id="{31B7F40F-03E0-42BD-96EB-DAB8CFB8B8D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99D85A11-8EEF-4792-AC65-75BF85A0B66C}"/>
              </a:ext>
            </a:extLst>
          </p:cNvPr>
          <p:cNvGrpSpPr/>
          <p:nvPr/>
        </p:nvGrpSpPr>
        <p:grpSpPr>
          <a:xfrm>
            <a:off x="4312394" y="2106012"/>
            <a:ext cx="3522853" cy="3648732"/>
            <a:chOff x="2797481" y="1952072"/>
            <a:chExt cx="3581212" cy="3709176"/>
          </a:xfrm>
          <a:solidFill>
            <a:srgbClr val="F8A432"/>
          </a:solidFill>
        </p:grpSpPr>
        <p:sp>
          <p:nvSpPr>
            <p:cNvPr id="4" name="Block Arc 5">
              <a:extLst>
                <a:ext uri="{FF2B5EF4-FFF2-40B4-BE49-F238E27FC236}">
                  <a16:creationId xmlns:a16="http://schemas.microsoft.com/office/drawing/2014/main" id="{C7CDF09D-5858-4BF3-992A-8ABA8B47FF8C}"/>
                </a:ext>
              </a:extLst>
            </p:cNvPr>
            <p:cNvSpPr/>
            <p:nvPr/>
          </p:nvSpPr>
          <p:spPr>
            <a:xfrm>
              <a:off x="2797481" y="2080036"/>
              <a:ext cx="3581212" cy="3581212"/>
            </a:xfrm>
            <a:prstGeom prst="blockArc">
              <a:avLst>
                <a:gd name="adj1" fmla="val 10800000"/>
                <a:gd name="adj2" fmla="val 14439694"/>
                <a:gd name="adj3" fmla="val 1153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Isosceles Triangle 6">
              <a:extLst>
                <a:ext uri="{FF2B5EF4-FFF2-40B4-BE49-F238E27FC236}">
                  <a16:creationId xmlns:a16="http://schemas.microsoft.com/office/drawing/2014/main" id="{83A3D3AA-2576-40D0-A824-9664D6F6C57E}"/>
                </a:ext>
              </a:extLst>
            </p:cNvPr>
            <p:cNvSpPr/>
            <p:nvPr/>
          </p:nvSpPr>
          <p:spPr>
            <a:xfrm rot="3937994">
              <a:off x="3702896" y="2006587"/>
              <a:ext cx="790476" cy="681445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6" name="Group 7">
            <a:extLst>
              <a:ext uri="{FF2B5EF4-FFF2-40B4-BE49-F238E27FC236}">
                <a16:creationId xmlns:a16="http://schemas.microsoft.com/office/drawing/2014/main" id="{6D454C5B-4ED9-47FD-9F32-427350CE2967}"/>
              </a:ext>
            </a:extLst>
          </p:cNvPr>
          <p:cNvGrpSpPr/>
          <p:nvPr/>
        </p:nvGrpSpPr>
        <p:grpSpPr>
          <a:xfrm rot="5400000">
            <a:off x="4312394" y="2124183"/>
            <a:ext cx="3522853" cy="3648732"/>
            <a:chOff x="2797481" y="1952072"/>
            <a:chExt cx="3581212" cy="3709176"/>
          </a:xfrm>
          <a:solidFill>
            <a:srgbClr val="8EC043"/>
          </a:solidFill>
        </p:grpSpPr>
        <p:sp>
          <p:nvSpPr>
            <p:cNvPr id="7" name="Block Arc 8">
              <a:extLst>
                <a:ext uri="{FF2B5EF4-FFF2-40B4-BE49-F238E27FC236}">
                  <a16:creationId xmlns:a16="http://schemas.microsoft.com/office/drawing/2014/main" id="{56E69E79-E1B6-4AF2-97CB-E4460B829C61}"/>
                </a:ext>
              </a:extLst>
            </p:cNvPr>
            <p:cNvSpPr/>
            <p:nvPr/>
          </p:nvSpPr>
          <p:spPr>
            <a:xfrm>
              <a:off x="2797481" y="2080036"/>
              <a:ext cx="3581212" cy="3581212"/>
            </a:xfrm>
            <a:prstGeom prst="blockArc">
              <a:avLst>
                <a:gd name="adj1" fmla="val 10800000"/>
                <a:gd name="adj2" fmla="val 14439694"/>
                <a:gd name="adj3" fmla="val 1153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8" name="Isosceles Triangle 9">
              <a:extLst>
                <a:ext uri="{FF2B5EF4-FFF2-40B4-BE49-F238E27FC236}">
                  <a16:creationId xmlns:a16="http://schemas.microsoft.com/office/drawing/2014/main" id="{3BD6CFBA-9B09-4ADC-ADED-225C487EA51E}"/>
                </a:ext>
              </a:extLst>
            </p:cNvPr>
            <p:cNvSpPr/>
            <p:nvPr/>
          </p:nvSpPr>
          <p:spPr>
            <a:xfrm rot="3937994">
              <a:off x="3702897" y="2006587"/>
              <a:ext cx="790476" cy="681445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" name="Group 13">
            <a:extLst>
              <a:ext uri="{FF2B5EF4-FFF2-40B4-BE49-F238E27FC236}">
                <a16:creationId xmlns:a16="http://schemas.microsoft.com/office/drawing/2014/main" id="{A7DCC289-93DA-46A6-834F-87AC2451C417}"/>
              </a:ext>
            </a:extLst>
          </p:cNvPr>
          <p:cNvGrpSpPr/>
          <p:nvPr/>
        </p:nvGrpSpPr>
        <p:grpSpPr>
          <a:xfrm rot="16200000">
            <a:off x="4321479" y="2106015"/>
            <a:ext cx="3522853" cy="3648731"/>
            <a:chOff x="2797481" y="1952073"/>
            <a:chExt cx="3581212" cy="3709175"/>
          </a:xfrm>
          <a:solidFill>
            <a:schemeClr val="accent1"/>
          </a:solidFill>
        </p:grpSpPr>
        <p:sp>
          <p:nvSpPr>
            <p:cNvPr id="10" name="Block Arc 14">
              <a:extLst>
                <a:ext uri="{FF2B5EF4-FFF2-40B4-BE49-F238E27FC236}">
                  <a16:creationId xmlns:a16="http://schemas.microsoft.com/office/drawing/2014/main" id="{D4810026-C411-4C3E-8442-29BDF4C0F626}"/>
                </a:ext>
              </a:extLst>
            </p:cNvPr>
            <p:cNvSpPr/>
            <p:nvPr/>
          </p:nvSpPr>
          <p:spPr>
            <a:xfrm>
              <a:off x="2797481" y="2080036"/>
              <a:ext cx="3581212" cy="3581212"/>
            </a:xfrm>
            <a:prstGeom prst="blockArc">
              <a:avLst>
                <a:gd name="adj1" fmla="val 10800000"/>
                <a:gd name="adj2" fmla="val 14439694"/>
                <a:gd name="adj3" fmla="val 1153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" name="Isosceles Triangle 15">
              <a:extLst>
                <a:ext uri="{FF2B5EF4-FFF2-40B4-BE49-F238E27FC236}">
                  <a16:creationId xmlns:a16="http://schemas.microsoft.com/office/drawing/2014/main" id="{E20C1C1C-7D3B-4ED0-AB6E-5F28E018BB79}"/>
                </a:ext>
              </a:extLst>
            </p:cNvPr>
            <p:cNvSpPr/>
            <p:nvPr/>
          </p:nvSpPr>
          <p:spPr>
            <a:xfrm rot="3937994">
              <a:off x="3702895" y="2006588"/>
              <a:ext cx="790476" cy="68144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0">
            <a:extLst>
              <a:ext uri="{FF2B5EF4-FFF2-40B4-BE49-F238E27FC236}">
                <a16:creationId xmlns:a16="http://schemas.microsoft.com/office/drawing/2014/main" id="{67D249C4-A6BC-42C5-B2D4-55DD5A81D1A4}"/>
              </a:ext>
            </a:extLst>
          </p:cNvPr>
          <p:cNvGrpSpPr/>
          <p:nvPr/>
        </p:nvGrpSpPr>
        <p:grpSpPr>
          <a:xfrm rot="10800000">
            <a:off x="4294224" y="2133269"/>
            <a:ext cx="3522853" cy="3648732"/>
            <a:chOff x="2797481" y="1952072"/>
            <a:chExt cx="3581212" cy="3709176"/>
          </a:xfrm>
          <a:solidFill>
            <a:schemeClr val="accent2"/>
          </a:solidFill>
        </p:grpSpPr>
        <p:sp>
          <p:nvSpPr>
            <p:cNvPr id="13" name="Block Arc 11">
              <a:extLst>
                <a:ext uri="{FF2B5EF4-FFF2-40B4-BE49-F238E27FC236}">
                  <a16:creationId xmlns:a16="http://schemas.microsoft.com/office/drawing/2014/main" id="{8B200F4E-DE7D-4B3D-B56F-A98225FF3229}"/>
                </a:ext>
              </a:extLst>
            </p:cNvPr>
            <p:cNvSpPr/>
            <p:nvPr/>
          </p:nvSpPr>
          <p:spPr>
            <a:xfrm>
              <a:off x="2797481" y="2080036"/>
              <a:ext cx="3581212" cy="3581212"/>
            </a:xfrm>
            <a:prstGeom prst="blockArc">
              <a:avLst>
                <a:gd name="adj1" fmla="val 10800000"/>
                <a:gd name="adj2" fmla="val 14439694"/>
                <a:gd name="adj3" fmla="val 1153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4" name="Isosceles Triangle 12">
              <a:extLst>
                <a:ext uri="{FF2B5EF4-FFF2-40B4-BE49-F238E27FC236}">
                  <a16:creationId xmlns:a16="http://schemas.microsoft.com/office/drawing/2014/main" id="{A225ABCD-E95D-40A1-AC70-9724B1937A42}"/>
                </a:ext>
              </a:extLst>
            </p:cNvPr>
            <p:cNvSpPr/>
            <p:nvPr/>
          </p:nvSpPr>
          <p:spPr>
            <a:xfrm rot="3937994">
              <a:off x="3702896" y="2006587"/>
              <a:ext cx="790476" cy="68144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D231F391-AE52-4409-9869-6A1A9A9652CA}"/>
              </a:ext>
            </a:extLst>
          </p:cNvPr>
          <p:cNvSpPr txBox="1"/>
          <p:nvPr/>
        </p:nvSpPr>
        <p:spPr>
          <a:xfrm rot="2137910">
            <a:off x="5258395" y="2542176"/>
            <a:ext cx="2262875" cy="180551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A6B04B9-A1A5-40D6-9C27-C1EC0CF66DCF}"/>
              </a:ext>
            </a:extLst>
          </p:cNvPr>
          <p:cNvSpPr txBox="1"/>
          <p:nvPr/>
        </p:nvSpPr>
        <p:spPr>
          <a:xfrm rot="18084260">
            <a:off x="4451060" y="2679214"/>
            <a:ext cx="2262874" cy="180551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6A188B-EFEE-4A0C-A1EF-3827DF4ABD2C}"/>
              </a:ext>
            </a:extLst>
          </p:cNvPr>
          <p:cNvSpPr txBox="1"/>
          <p:nvPr/>
        </p:nvSpPr>
        <p:spPr>
          <a:xfrm rot="7362478">
            <a:off x="5452962" y="3371058"/>
            <a:ext cx="2262874" cy="180551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D1A0E1A-E858-4F22-B5D0-60FC9AEC84E6}"/>
              </a:ext>
            </a:extLst>
          </p:cNvPr>
          <p:cNvSpPr txBox="1"/>
          <p:nvPr/>
        </p:nvSpPr>
        <p:spPr>
          <a:xfrm rot="12859088">
            <a:off x="4658028" y="3556428"/>
            <a:ext cx="2262875" cy="180551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Oval 19">
            <a:extLst>
              <a:ext uri="{FF2B5EF4-FFF2-40B4-BE49-F238E27FC236}">
                <a16:creationId xmlns:a16="http://schemas.microsoft.com/office/drawing/2014/main" id="{2C3391F1-A518-4620-B936-ED3CC965E8FF}"/>
              </a:ext>
            </a:extLst>
          </p:cNvPr>
          <p:cNvSpPr/>
          <p:nvPr/>
        </p:nvSpPr>
        <p:spPr>
          <a:xfrm>
            <a:off x="5446982" y="3303542"/>
            <a:ext cx="1253672" cy="125367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03540AA-56D7-44B6-92E9-D82EF41AF149}"/>
              </a:ext>
            </a:extLst>
          </p:cNvPr>
          <p:cNvSpPr txBox="1"/>
          <p:nvPr/>
        </p:nvSpPr>
        <p:spPr>
          <a:xfrm>
            <a:off x="5146397" y="3006962"/>
            <a:ext cx="927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Option A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4C7C254-B932-49F4-990E-773E3577DA5F}"/>
              </a:ext>
            </a:extLst>
          </p:cNvPr>
          <p:cNvSpPr txBox="1"/>
          <p:nvPr/>
        </p:nvSpPr>
        <p:spPr>
          <a:xfrm>
            <a:off x="6124751" y="3006962"/>
            <a:ext cx="927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Option B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910101D-54B3-4FE8-A9F8-7DABD863C419}"/>
              </a:ext>
            </a:extLst>
          </p:cNvPr>
          <p:cNvSpPr txBox="1"/>
          <p:nvPr/>
        </p:nvSpPr>
        <p:spPr>
          <a:xfrm>
            <a:off x="5146397" y="4628894"/>
            <a:ext cx="927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Option D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1B038D5-4C77-40F7-9725-C1D049FE2789}"/>
              </a:ext>
            </a:extLst>
          </p:cNvPr>
          <p:cNvSpPr txBox="1"/>
          <p:nvPr/>
        </p:nvSpPr>
        <p:spPr>
          <a:xfrm>
            <a:off x="6124751" y="4628894"/>
            <a:ext cx="927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Option C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" name="Block Arc 14">
            <a:extLst>
              <a:ext uri="{FF2B5EF4-FFF2-40B4-BE49-F238E27FC236}">
                <a16:creationId xmlns:a16="http://schemas.microsoft.com/office/drawing/2014/main" id="{1DD33C31-C10C-44C8-9F87-3DD06C0E4314}"/>
              </a:ext>
            </a:extLst>
          </p:cNvPr>
          <p:cNvSpPr/>
          <p:nvPr/>
        </p:nvSpPr>
        <p:spPr>
          <a:xfrm rot="16200000">
            <a:off x="5812398" y="3686960"/>
            <a:ext cx="518992" cy="519333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25" name="Group 26">
            <a:extLst>
              <a:ext uri="{FF2B5EF4-FFF2-40B4-BE49-F238E27FC236}">
                <a16:creationId xmlns:a16="http://schemas.microsoft.com/office/drawing/2014/main" id="{835095FF-52CC-4CBB-94FB-6C20241F25F7}"/>
              </a:ext>
            </a:extLst>
          </p:cNvPr>
          <p:cNvGrpSpPr/>
          <p:nvPr/>
        </p:nvGrpSpPr>
        <p:grpSpPr>
          <a:xfrm>
            <a:off x="7560732" y="1747179"/>
            <a:ext cx="3611958" cy="1107996"/>
            <a:chOff x="3017859" y="4283314"/>
            <a:chExt cx="1890849" cy="110799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CD9E482-2867-41B5-AF57-7A45DD2536B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B8A35CF-0E3B-4A50-B424-BF349B6D49A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9">
            <a:extLst>
              <a:ext uri="{FF2B5EF4-FFF2-40B4-BE49-F238E27FC236}">
                <a16:creationId xmlns:a16="http://schemas.microsoft.com/office/drawing/2014/main" id="{47165E54-DC31-4F21-A7DF-A83CAD2F7AFD}"/>
              </a:ext>
            </a:extLst>
          </p:cNvPr>
          <p:cNvGrpSpPr/>
          <p:nvPr/>
        </p:nvGrpSpPr>
        <p:grpSpPr>
          <a:xfrm>
            <a:off x="1019310" y="1747179"/>
            <a:ext cx="3398561" cy="1107996"/>
            <a:chOff x="3017859" y="4283314"/>
            <a:chExt cx="1890849" cy="110799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ECF7D71-E919-4650-8A04-3A0C3F160FF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D0E1E45-3BDE-4397-B1F8-817835998C4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2">
            <a:extLst>
              <a:ext uri="{FF2B5EF4-FFF2-40B4-BE49-F238E27FC236}">
                <a16:creationId xmlns:a16="http://schemas.microsoft.com/office/drawing/2014/main" id="{0C8C744E-93D3-432F-B3B3-E35952CB5671}"/>
              </a:ext>
            </a:extLst>
          </p:cNvPr>
          <p:cNvGrpSpPr/>
          <p:nvPr/>
        </p:nvGrpSpPr>
        <p:grpSpPr>
          <a:xfrm>
            <a:off x="753209" y="4634794"/>
            <a:ext cx="2973071" cy="678649"/>
            <a:chOff x="3233964" y="1954419"/>
            <a:chExt cx="1410044" cy="67864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97B2B3E-BA23-4DC3-B222-FEDDF238296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4F205B8-0386-4EB7-8049-19301E755E1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5">
            <a:extLst>
              <a:ext uri="{FF2B5EF4-FFF2-40B4-BE49-F238E27FC236}">
                <a16:creationId xmlns:a16="http://schemas.microsoft.com/office/drawing/2014/main" id="{1D6EE687-9D2E-4F94-9E48-E925A1A1EDD2}"/>
              </a:ext>
            </a:extLst>
          </p:cNvPr>
          <p:cNvGrpSpPr/>
          <p:nvPr/>
        </p:nvGrpSpPr>
        <p:grpSpPr>
          <a:xfrm>
            <a:off x="8479032" y="4634794"/>
            <a:ext cx="2959760" cy="678649"/>
            <a:chOff x="3233964" y="1954419"/>
            <a:chExt cx="1410044" cy="67864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61C507C-6C37-4F78-971E-A0BA09CF5D2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EEED446-9263-4E14-995F-95768F64C66C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8">
            <a:extLst>
              <a:ext uri="{FF2B5EF4-FFF2-40B4-BE49-F238E27FC236}">
                <a16:creationId xmlns:a16="http://schemas.microsoft.com/office/drawing/2014/main" id="{4E7DBFB0-B9F3-4AA2-9DB4-2DC9ED94945C}"/>
              </a:ext>
            </a:extLst>
          </p:cNvPr>
          <p:cNvGrpSpPr/>
          <p:nvPr/>
        </p:nvGrpSpPr>
        <p:grpSpPr>
          <a:xfrm>
            <a:off x="753209" y="5420512"/>
            <a:ext cx="2973071" cy="678649"/>
            <a:chOff x="3233964" y="1954419"/>
            <a:chExt cx="1410044" cy="67864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1B96297-515B-41BE-8A1A-EBDA5A353DE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9D84FAE-5AD2-48C1-BEED-8C48A5FA986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41">
            <a:extLst>
              <a:ext uri="{FF2B5EF4-FFF2-40B4-BE49-F238E27FC236}">
                <a16:creationId xmlns:a16="http://schemas.microsoft.com/office/drawing/2014/main" id="{0A89CF00-EC7F-48D0-A8F6-7D2ED46937CB}"/>
              </a:ext>
            </a:extLst>
          </p:cNvPr>
          <p:cNvGrpSpPr/>
          <p:nvPr/>
        </p:nvGrpSpPr>
        <p:grpSpPr>
          <a:xfrm>
            <a:off x="8479032" y="5420512"/>
            <a:ext cx="2959760" cy="678649"/>
            <a:chOff x="3233964" y="1954419"/>
            <a:chExt cx="1410044" cy="67864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9976773-22EE-4B80-A74B-9E5342610D1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5D0B9AC-F13D-41E0-B51B-BAC5F76943B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Rounded Rectangle 5">
            <a:extLst>
              <a:ext uri="{FF2B5EF4-FFF2-40B4-BE49-F238E27FC236}">
                <a16:creationId xmlns:a16="http://schemas.microsoft.com/office/drawing/2014/main" id="{CB98D80C-A5D0-4911-BF60-352679FAC944}"/>
              </a:ext>
            </a:extLst>
          </p:cNvPr>
          <p:cNvSpPr/>
          <p:nvPr/>
        </p:nvSpPr>
        <p:spPr>
          <a:xfrm flipH="1">
            <a:off x="3857316" y="563749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Teardrop 1">
            <a:extLst>
              <a:ext uri="{FF2B5EF4-FFF2-40B4-BE49-F238E27FC236}">
                <a16:creationId xmlns:a16="http://schemas.microsoft.com/office/drawing/2014/main" id="{C770626F-2098-4424-9E0E-CFA02B9A0E96}"/>
              </a:ext>
            </a:extLst>
          </p:cNvPr>
          <p:cNvSpPr/>
          <p:nvPr/>
        </p:nvSpPr>
        <p:spPr>
          <a:xfrm rot="18805991">
            <a:off x="7869022" y="5632425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5" name="Round Same Side Corner Rectangle 11">
            <a:extLst>
              <a:ext uri="{FF2B5EF4-FFF2-40B4-BE49-F238E27FC236}">
                <a16:creationId xmlns:a16="http://schemas.microsoft.com/office/drawing/2014/main" id="{817690CE-032D-4AF8-8BCC-E324D3D6DDFE}"/>
              </a:ext>
            </a:extLst>
          </p:cNvPr>
          <p:cNvSpPr>
            <a:spLocks noChangeAspect="1"/>
          </p:cNvSpPr>
          <p:nvPr/>
        </p:nvSpPr>
        <p:spPr>
          <a:xfrm rot="9900000">
            <a:off x="7864036" y="483419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27">
            <a:extLst>
              <a:ext uri="{FF2B5EF4-FFF2-40B4-BE49-F238E27FC236}">
                <a16:creationId xmlns:a16="http://schemas.microsoft.com/office/drawing/2014/main" id="{4FE7A143-769B-41CE-A229-64CBE3B18600}"/>
              </a:ext>
            </a:extLst>
          </p:cNvPr>
          <p:cNvSpPr/>
          <p:nvPr/>
        </p:nvSpPr>
        <p:spPr>
          <a:xfrm>
            <a:off x="3902602" y="4851778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그룹 44">
            <a:extLst>
              <a:ext uri="{FF2B5EF4-FFF2-40B4-BE49-F238E27FC236}">
                <a16:creationId xmlns:a16="http://schemas.microsoft.com/office/drawing/2014/main" id="{44982251-7DD5-4EEA-BA9F-2CEFCC7DAB88}"/>
              </a:ext>
            </a:extLst>
          </p:cNvPr>
          <p:cNvGrpSpPr/>
          <p:nvPr/>
        </p:nvGrpSpPr>
        <p:grpSpPr>
          <a:xfrm rot="20806670" flipV="1">
            <a:off x="-12035" y="4220132"/>
            <a:ext cx="10888890" cy="1156783"/>
            <a:chOff x="-114504" y="4583759"/>
            <a:chExt cx="10888890" cy="1156783"/>
          </a:xfrm>
        </p:grpSpPr>
        <p:sp>
          <p:nvSpPr>
            <p:cNvPr id="46" name="Rectangle 2">
              <a:extLst>
                <a:ext uri="{FF2B5EF4-FFF2-40B4-BE49-F238E27FC236}">
                  <a16:creationId xmlns:a16="http://schemas.microsoft.com/office/drawing/2014/main" id="{863F61E2-5016-4253-955E-372AB70C607A}"/>
                </a:ext>
              </a:extLst>
            </p:cNvPr>
            <p:cNvSpPr/>
            <p:nvPr/>
          </p:nvSpPr>
          <p:spPr>
            <a:xfrm rot="20052296">
              <a:off x="-114504" y="5661411"/>
              <a:ext cx="1934308" cy="79131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">
              <a:extLst>
                <a:ext uri="{FF2B5EF4-FFF2-40B4-BE49-F238E27FC236}">
                  <a16:creationId xmlns:a16="http://schemas.microsoft.com/office/drawing/2014/main" id="{854C9BC7-7EAC-4945-992F-EFA1DB14D54C}"/>
                </a:ext>
              </a:extLst>
            </p:cNvPr>
            <p:cNvSpPr/>
            <p:nvPr/>
          </p:nvSpPr>
          <p:spPr>
            <a:xfrm rot="724390">
              <a:off x="1676463" y="5445907"/>
              <a:ext cx="1934308" cy="7913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Rectangle 5">
              <a:extLst>
                <a:ext uri="{FF2B5EF4-FFF2-40B4-BE49-F238E27FC236}">
                  <a16:creationId xmlns:a16="http://schemas.microsoft.com/office/drawing/2014/main" id="{44539804-71A6-452C-982E-564EC4B4AB2D}"/>
                </a:ext>
              </a:extLst>
            </p:cNvPr>
            <p:cNvSpPr/>
            <p:nvPr/>
          </p:nvSpPr>
          <p:spPr>
            <a:xfrm rot="20052296">
              <a:off x="3467304" y="5230273"/>
              <a:ext cx="1934308" cy="7913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49" name="Rectangle 6">
              <a:extLst>
                <a:ext uri="{FF2B5EF4-FFF2-40B4-BE49-F238E27FC236}">
                  <a16:creationId xmlns:a16="http://schemas.microsoft.com/office/drawing/2014/main" id="{CF29FED7-33E3-4AFE-A6FE-4E2E3A9C7418}"/>
                </a:ext>
              </a:extLst>
            </p:cNvPr>
            <p:cNvSpPr/>
            <p:nvPr/>
          </p:nvSpPr>
          <p:spPr>
            <a:xfrm rot="724390">
              <a:off x="5258271" y="5014769"/>
              <a:ext cx="1934308" cy="7913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50" name="Rectangle 7">
              <a:extLst>
                <a:ext uri="{FF2B5EF4-FFF2-40B4-BE49-F238E27FC236}">
                  <a16:creationId xmlns:a16="http://schemas.microsoft.com/office/drawing/2014/main" id="{0C08973F-597E-4703-934B-86AC95717B47}"/>
                </a:ext>
              </a:extLst>
            </p:cNvPr>
            <p:cNvSpPr/>
            <p:nvPr/>
          </p:nvSpPr>
          <p:spPr>
            <a:xfrm rot="20052296">
              <a:off x="7049111" y="4799263"/>
              <a:ext cx="1934308" cy="7913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51" name="Rectangle 8">
              <a:extLst>
                <a:ext uri="{FF2B5EF4-FFF2-40B4-BE49-F238E27FC236}">
                  <a16:creationId xmlns:a16="http://schemas.microsoft.com/office/drawing/2014/main" id="{0DA978EF-A10F-4421-A630-27215EBA374F}"/>
                </a:ext>
              </a:extLst>
            </p:cNvPr>
            <p:cNvSpPr/>
            <p:nvPr/>
          </p:nvSpPr>
          <p:spPr>
            <a:xfrm rot="724390">
              <a:off x="8840078" y="4583759"/>
              <a:ext cx="1934308" cy="7913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ardrop 17">
            <a:extLst>
              <a:ext uri="{FF2B5EF4-FFF2-40B4-BE49-F238E27FC236}">
                <a16:creationId xmlns:a16="http://schemas.microsoft.com/office/drawing/2014/main" id="{381B2C7D-ECAA-4EF7-915F-AF8A5B2A8E01}"/>
              </a:ext>
            </a:extLst>
          </p:cNvPr>
          <p:cNvSpPr/>
          <p:nvPr/>
        </p:nvSpPr>
        <p:spPr>
          <a:xfrm rot="8100000">
            <a:off x="3170300" y="3181995"/>
            <a:ext cx="833000" cy="833000"/>
          </a:xfrm>
          <a:prstGeom prst="teardrop">
            <a:avLst>
              <a:gd name="adj" fmla="val 13627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ardrop 9">
            <a:extLst>
              <a:ext uri="{FF2B5EF4-FFF2-40B4-BE49-F238E27FC236}">
                <a16:creationId xmlns:a16="http://schemas.microsoft.com/office/drawing/2014/main" id="{8B87310D-C273-47B8-9742-C364BBA81B05}"/>
              </a:ext>
            </a:extLst>
          </p:cNvPr>
          <p:cNvSpPr/>
          <p:nvPr/>
        </p:nvSpPr>
        <p:spPr>
          <a:xfrm rot="8100000">
            <a:off x="10442174" y="2366822"/>
            <a:ext cx="833000" cy="833000"/>
          </a:xfrm>
          <a:prstGeom prst="teardrop">
            <a:avLst>
              <a:gd name="adj" fmla="val 12901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ardrop 11">
            <a:extLst>
              <a:ext uri="{FF2B5EF4-FFF2-40B4-BE49-F238E27FC236}">
                <a16:creationId xmlns:a16="http://schemas.microsoft.com/office/drawing/2014/main" id="{1385F697-6EFD-4C71-8C1D-0BBA20FB9F97}"/>
              </a:ext>
            </a:extLst>
          </p:cNvPr>
          <p:cNvSpPr/>
          <p:nvPr/>
        </p:nvSpPr>
        <p:spPr>
          <a:xfrm rot="8100000">
            <a:off x="8621067" y="3302056"/>
            <a:ext cx="833000" cy="833000"/>
          </a:xfrm>
          <a:prstGeom prst="teardrop">
            <a:avLst>
              <a:gd name="adj" fmla="val 12176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ardrop 13">
            <a:extLst>
              <a:ext uri="{FF2B5EF4-FFF2-40B4-BE49-F238E27FC236}">
                <a16:creationId xmlns:a16="http://schemas.microsoft.com/office/drawing/2014/main" id="{3F227717-8587-4C0F-8070-76BBE49C1365}"/>
              </a:ext>
            </a:extLst>
          </p:cNvPr>
          <p:cNvSpPr/>
          <p:nvPr/>
        </p:nvSpPr>
        <p:spPr>
          <a:xfrm rot="8100000">
            <a:off x="6791756" y="2842156"/>
            <a:ext cx="833000" cy="833000"/>
          </a:xfrm>
          <a:prstGeom prst="teardrop">
            <a:avLst>
              <a:gd name="adj" fmla="val 12756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ardrop 15">
            <a:extLst>
              <a:ext uri="{FF2B5EF4-FFF2-40B4-BE49-F238E27FC236}">
                <a16:creationId xmlns:a16="http://schemas.microsoft.com/office/drawing/2014/main" id="{A3829348-AF96-4DA7-A3A5-E5B1A3E5D804}"/>
              </a:ext>
            </a:extLst>
          </p:cNvPr>
          <p:cNvSpPr/>
          <p:nvPr/>
        </p:nvSpPr>
        <p:spPr>
          <a:xfrm rot="8100000">
            <a:off x="5038019" y="3728447"/>
            <a:ext cx="833000" cy="833000"/>
          </a:xfrm>
          <a:prstGeom prst="teardrop">
            <a:avLst>
              <a:gd name="adj" fmla="val 12756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ardrop 19">
            <a:extLst>
              <a:ext uri="{FF2B5EF4-FFF2-40B4-BE49-F238E27FC236}">
                <a16:creationId xmlns:a16="http://schemas.microsoft.com/office/drawing/2014/main" id="{3D38009A-4972-47DC-A966-FC06C2291B03}"/>
              </a:ext>
            </a:extLst>
          </p:cNvPr>
          <p:cNvSpPr/>
          <p:nvPr/>
        </p:nvSpPr>
        <p:spPr>
          <a:xfrm rot="8100000">
            <a:off x="1421305" y="4050999"/>
            <a:ext cx="833000" cy="833000"/>
          </a:xfrm>
          <a:prstGeom prst="teardrop">
            <a:avLst>
              <a:gd name="adj" fmla="val 12756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직사각형 113">
            <a:extLst>
              <a:ext uri="{FF2B5EF4-FFF2-40B4-BE49-F238E27FC236}">
                <a16:creationId xmlns:a16="http://schemas.microsoft.com/office/drawing/2014/main" id="{09754BDA-72F4-40EC-ABB8-092B4D8079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4483" y="4657093"/>
            <a:ext cx="14293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0" name="Group 22">
            <a:extLst>
              <a:ext uri="{FF2B5EF4-FFF2-40B4-BE49-F238E27FC236}">
                <a16:creationId xmlns:a16="http://schemas.microsoft.com/office/drawing/2014/main" id="{7747C09C-A8A3-40B2-8E67-C1B2DBD64C1A}"/>
              </a:ext>
            </a:extLst>
          </p:cNvPr>
          <p:cNvGrpSpPr/>
          <p:nvPr/>
        </p:nvGrpSpPr>
        <p:grpSpPr>
          <a:xfrm>
            <a:off x="7983736" y="2239308"/>
            <a:ext cx="2107662" cy="894132"/>
            <a:chOff x="7026501" y="4509120"/>
            <a:chExt cx="1499710" cy="894132"/>
          </a:xfrm>
          <a:noFill/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6DF2EBC-1242-4576-B81A-69B8E493D9CA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A1717E3-1311-4456-93C2-75CDA97D063B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직사각형 113">
            <a:extLst>
              <a:ext uri="{FF2B5EF4-FFF2-40B4-BE49-F238E27FC236}">
                <a16:creationId xmlns:a16="http://schemas.microsoft.com/office/drawing/2014/main" id="{87FF8E36-8DDF-4971-B5F4-8DBDDC247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1556" y="4227290"/>
            <a:ext cx="14293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직사각형 113">
            <a:extLst>
              <a:ext uri="{FF2B5EF4-FFF2-40B4-BE49-F238E27FC236}">
                <a16:creationId xmlns:a16="http://schemas.microsoft.com/office/drawing/2014/main" id="{FE7068CC-27B7-4F3E-8F1E-198FAA6413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8288" y="4875329"/>
            <a:ext cx="14293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직사각형 113">
            <a:extLst>
              <a:ext uri="{FF2B5EF4-FFF2-40B4-BE49-F238E27FC236}">
                <a16:creationId xmlns:a16="http://schemas.microsoft.com/office/drawing/2014/main" id="{BE9609C4-9949-44DC-A143-7D8F69B5DB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0225" y="5239965"/>
            <a:ext cx="14293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직사각형 113">
            <a:extLst>
              <a:ext uri="{FF2B5EF4-FFF2-40B4-BE49-F238E27FC236}">
                <a16:creationId xmlns:a16="http://schemas.microsoft.com/office/drawing/2014/main" id="{340C49EB-C186-4D60-8D20-89CFD40172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7409" y="5086897"/>
            <a:ext cx="14293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직사각형 113">
            <a:extLst>
              <a:ext uri="{FF2B5EF4-FFF2-40B4-BE49-F238E27FC236}">
                <a16:creationId xmlns:a16="http://schemas.microsoft.com/office/drawing/2014/main" id="{8C814B04-EC62-4870-98C3-2888982394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2162" y="5604600"/>
            <a:ext cx="14293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8" name="Group 30">
            <a:extLst>
              <a:ext uri="{FF2B5EF4-FFF2-40B4-BE49-F238E27FC236}">
                <a16:creationId xmlns:a16="http://schemas.microsoft.com/office/drawing/2014/main" id="{266BD70F-6860-4F68-8AB7-8AA7DB479418}"/>
              </a:ext>
            </a:extLst>
          </p:cNvPr>
          <p:cNvGrpSpPr/>
          <p:nvPr/>
        </p:nvGrpSpPr>
        <p:grpSpPr>
          <a:xfrm>
            <a:off x="9804842" y="4769260"/>
            <a:ext cx="2107662" cy="894132"/>
            <a:chOff x="7026501" y="4509120"/>
            <a:chExt cx="1499710" cy="894132"/>
          </a:xfrm>
          <a:noFill/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455BE97-8A32-406C-A13A-F1C80F4E9055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B9D1ACC-9D0B-4B25-B377-FD14D786AECF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33">
            <a:extLst>
              <a:ext uri="{FF2B5EF4-FFF2-40B4-BE49-F238E27FC236}">
                <a16:creationId xmlns:a16="http://schemas.microsoft.com/office/drawing/2014/main" id="{2FE42859-3A34-454C-85F8-FCDD30261D3B}"/>
              </a:ext>
            </a:extLst>
          </p:cNvPr>
          <p:cNvGrpSpPr/>
          <p:nvPr/>
        </p:nvGrpSpPr>
        <p:grpSpPr>
          <a:xfrm>
            <a:off x="4424485" y="2659154"/>
            <a:ext cx="2107662" cy="894132"/>
            <a:chOff x="7026501" y="4509120"/>
            <a:chExt cx="1499710" cy="894132"/>
          </a:xfrm>
          <a:noFill/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1973174-6C60-4505-BFA7-B2E2CBD50AC2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8D4E47C-AEC6-4F7E-AFA9-B79D92D74B3E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36">
            <a:extLst>
              <a:ext uri="{FF2B5EF4-FFF2-40B4-BE49-F238E27FC236}">
                <a16:creationId xmlns:a16="http://schemas.microsoft.com/office/drawing/2014/main" id="{EEC478C0-0E86-437F-A26E-9BFEE89F1CB6}"/>
              </a:ext>
            </a:extLst>
          </p:cNvPr>
          <p:cNvGrpSpPr/>
          <p:nvPr/>
        </p:nvGrpSpPr>
        <p:grpSpPr>
          <a:xfrm>
            <a:off x="6144908" y="1775478"/>
            <a:ext cx="2107662" cy="894132"/>
            <a:chOff x="7026501" y="4509120"/>
            <a:chExt cx="1499710" cy="894132"/>
          </a:xfrm>
          <a:noFill/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D3A5080-3886-4CAD-B2CB-A8A027B13597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932A6E8-CCDD-4027-95BB-6CE09ECFAD5B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39">
            <a:extLst>
              <a:ext uri="{FF2B5EF4-FFF2-40B4-BE49-F238E27FC236}">
                <a16:creationId xmlns:a16="http://schemas.microsoft.com/office/drawing/2014/main" id="{1B96ACFA-29A6-4483-804E-64C0E7125E27}"/>
              </a:ext>
            </a:extLst>
          </p:cNvPr>
          <p:cNvGrpSpPr/>
          <p:nvPr/>
        </p:nvGrpSpPr>
        <p:grpSpPr>
          <a:xfrm>
            <a:off x="792249" y="2955652"/>
            <a:ext cx="2107662" cy="894132"/>
            <a:chOff x="7026501" y="4509120"/>
            <a:chExt cx="1499710" cy="894132"/>
          </a:xfrm>
          <a:noFill/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F47E148-44BF-47F4-A792-7E87D88C8D85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998F5A0-03BF-49F4-9959-BE3897A1E5FD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42">
            <a:extLst>
              <a:ext uri="{FF2B5EF4-FFF2-40B4-BE49-F238E27FC236}">
                <a16:creationId xmlns:a16="http://schemas.microsoft.com/office/drawing/2014/main" id="{5ABB131E-703A-42FB-AA66-8C00BCDF73CB}"/>
              </a:ext>
            </a:extLst>
          </p:cNvPr>
          <p:cNvGrpSpPr/>
          <p:nvPr/>
        </p:nvGrpSpPr>
        <p:grpSpPr>
          <a:xfrm>
            <a:off x="2553029" y="2086648"/>
            <a:ext cx="2107662" cy="894132"/>
            <a:chOff x="7026501" y="4509120"/>
            <a:chExt cx="1499710" cy="894132"/>
          </a:xfrm>
          <a:noFill/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3C7B6EA-C3F6-4FC2-8B0A-A4DE411D3CB4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9B42382-F57B-40C2-B4B1-79F9E1928F59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Rectangle 7">
            <a:extLst>
              <a:ext uri="{FF2B5EF4-FFF2-40B4-BE49-F238E27FC236}">
                <a16:creationId xmlns:a16="http://schemas.microsoft.com/office/drawing/2014/main" id="{B0680FF5-C6EB-41F6-9F79-94A9C79DF07A}"/>
              </a:ext>
            </a:extLst>
          </p:cNvPr>
          <p:cNvSpPr/>
          <p:nvPr/>
        </p:nvSpPr>
        <p:spPr>
          <a:xfrm>
            <a:off x="7046558" y="3118152"/>
            <a:ext cx="339947" cy="3399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4" name="Parallelogram 30">
            <a:extLst>
              <a:ext uri="{FF2B5EF4-FFF2-40B4-BE49-F238E27FC236}">
                <a16:creationId xmlns:a16="http://schemas.microsoft.com/office/drawing/2014/main" id="{88FE6602-B682-4726-85F3-5238AA1751BF}"/>
              </a:ext>
            </a:extLst>
          </p:cNvPr>
          <p:cNvSpPr/>
          <p:nvPr/>
        </p:nvSpPr>
        <p:spPr>
          <a:xfrm flipH="1">
            <a:off x="3409456" y="3469153"/>
            <a:ext cx="371240" cy="372158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5" name="Rounded Rectangle 32">
            <a:extLst>
              <a:ext uri="{FF2B5EF4-FFF2-40B4-BE49-F238E27FC236}">
                <a16:creationId xmlns:a16="http://schemas.microsoft.com/office/drawing/2014/main" id="{470687F5-F424-4DE7-AE43-561797893CF9}"/>
              </a:ext>
            </a:extLst>
          </p:cNvPr>
          <p:cNvSpPr/>
          <p:nvPr/>
        </p:nvSpPr>
        <p:spPr>
          <a:xfrm>
            <a:off x="5294061" y="4003838"/>
            <a:ext cx="354310" cy="35431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4ADA3834-0C54-48EB-82BB-56953A850FD5}"/>
              </a:ext>
            </a:extLst>
          </p:cNvPr>
          <p:cNvSpPr/>
          <p:nvPr/>
        </p:nvSpPr>
        <p:spPr>
          <a:xfrm>
            <a:off x="10668599" y="2625869"/>
            <a:ext cx="380149" cy="35585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Frame 17">
            <a:extLst>
              <a:ext uri="{FF2B5EF4-FFF2-40B4-BE49-F238E27FC236}">
                <a16:creationId xmlns:a16="http://schemas.microsoft.com/office/drawing/2014/main" id="{0349EE49-CF02-442D-A974-BDE365FCF2BE}"/>
              </a:ext>
            </a:extLst>
          </p:cNvPr>
          <p:cNvSpPr/>
          <p:nvPr/>
        </p:nvSpPr>
        <p:spPr>
          <a:xfrm>
            <a:off x="8857731" y="3565974"/>
            <a:ext cx="366321" cy="37044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" name="Rounded Rectangle 5">
            <a:extLst>
              <a:ext uri="{FF2B5EF4-FFF2-40B4-BE49-F238E27FC236}">
                <a16:creationId xmlns:a16="http://schemas.microsoft.com/office/drawing/2014/main" id="{7E5AD512-1C2D-4476-A3D1-2BE6BF26E808}"/>
              </a:ext>
            </a:extLst>
          </p:cNvPr>
          <p:cNvSpPr/>
          <p:nvPr/>
        </p:nvSpPr>
        <p:spPr>
          <a:xfrm flipH="1">
            <a:off x="1644022" y="4358148"/>
            <a:ext cx="404117" cy="33337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이등변 삼각형 38">
            <a:extLst>
              <a:ext uri="{FF2B5EF4-FFF2-40B4-BE49-F238E27FC236}">
                <a16:creationId xmlns:a16="http://schemas.microsoft.com/office/drawing/2014/main" id="{1E615DCD-B276-40E8-BE9C-8FE80EB88773}"/>
              </a:ext>
            </a:extLst>
          </p:cNvPr>
          <p:cNvSpPr/>
          <p:nvPr/>
        </p:nvSpPr>
        <p:spPr>
          <a:xfrm rot="3749619">
            <a:off x="10711245" y="3654100"/>
            <a:ext cx="376621" cy="324673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타원 39">
            <a:extLst>
              <a:ext uri="{FF2B5EF4-FFF2-40B4-BE49-F238E27FC236}">
                <a16:creationId xmlns:a16="http://schemas.microsoft.com/office/drawing/2014/main" id="{962CE748-C5CA-4283-BA50-5F4B37BECE36}"/>
              </a:ext>
            </a:extLst>
          </p:cNvPr>
          <p:cNvSpPr/>
          <p:nvPr/>
        </p:nvSpPr>
        <p:spPr>
          <a:xfrm>
            <a:off x="1776858" y="5423455"/>
            <a:ext cx="179948" cy="17994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9918FBA5-A199-4A9D-BD48-47B882DDA734}"/>
              </a:ext>
            </a:extLst>
          </p:cNvPr>
          <p:cNvSpPr/>
          <p:nvPr/>
        </p:nvSpPr>
        <p:spPr>
          <a:xfrm>
            <a:off x="3500614" y="4601587"/>
            <a:ext cx="179948" cy="17994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D1BB3C6E-5791-4E46-8898-C2C3ECA3B9EC}"/>
              </a:ext>
            </a:extLst>
          </p:cNvPr>
          <p:cNvSpPr/>
          <p:nvPr/>
        </p:nvSpPr>
        <p:spPr>
          <a:xfrm>
            <a:off x="5388485" y="5036378"/>
            <a:ext cx="179948" cy="1799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타원 42">
            <a:extLst>
              <a:ext uri="{FF2B5EF4-FFF2-40B4-BE49-F238E27FC236}">
                <a16:creationId xmlns:a16="http://schemas.microsoft.com/office/drawing/2014/main" id="{B2272CCF-FB04-4E5F-93D7-833B89D30646}"/>
              </a:ext>
            </a:extLst>
          </p:cNvPr>
          <p:cNvSpPr/>
          <p:nvPr/>
        </p:nvSpPr>
        <p:spPr>
          <a:xfrm>
            <a:off x="7108933" y="4209011"/>
            <a:ext cx="179948" cy="17994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id="{90810336-4779-450A-945E-4B05BC25755A}"/>
              </a:ext>
            </a:extLst>
          </p:cNvPr>
          <p:cNvSpPr/>
          <p:nvPr/>
        </p:nvSpPr>
        <p:spPr>
          <a:xfrm>
            <a:off x="8966204" y="4601587"/>
            <a:ext cx="179948" cy="1799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72C57C0-DAF7-402A-89DC-098E9B14A6C7}"/>
              </a:ext>
            </a:extLst>
          </p:cNvPr>
          <p:cNvSpPr txBox="1"/>
          <p:nvPr/>
        </p:nvSpPr>
        <p:spPr>
          <a:xfrm>
            <a:off x="489528" y="67688"/>
            <a:ext cx="625127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dirty="0">
                <a:cs typeface="Arial" pitchFamily="34" charset="0"/>
              </a:rPr>
              <a:t>Infographic Style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2B0CDA-336E-4E29-97AB-78325071CEFC}"/>
              </a:ext>
            </a:extLst>
          </p:cNvPr>
          <p:cNvSpPr txBox="1"/>
          <p:nvPr/>
        </p:nvSpPr>
        <p:spPr>
          <a:xfrm>
            <a:off x="489528" y="947732"/>
            <a:ext cx="6251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dirty="0">
                <a:cs typeface="Arial" pitchFamily="34" charset="0"/>
              </a:rPr>
              <a:t>Get a modern PowerPoint  Presentation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0679B6-40BC-49A9-A6B0-40B180BE69F1}"/>
              </a:ext>
            </a:extLst>
          </p:cNvPr>
          <p:cNvSpPr txBox="1"/>
          <p:nvPr/>
        </p:nvSpPr>
        <p:spPr>
          <a:xfrm>
            <a:off x="9525800" y="3817499"/>
            <a:ext cx="2241327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BF2CCE3-69B3-490A-B7D0-AB7AA9491B14}"/>
              </a:ext>
            </a:extLst>
          </p:cNvPr>
          <p:cNvSpPr txBox="1"/>
          <p:nvPr/>
        </p:nvSpPr>
        <p:spPr>
          <a:xfrm>
            <a:off x="424873" y="3817499"/>
            <a:ext cx="2241327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 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7">
            <a:extLst>
              <a:ext uri="{FF2B5EF4-FFF2-40B4-BE49-F238E27FC236}">
                <a16:creationId xmlns:a16="http://schemas.microsoft.com/office/drawing/2014/main" id="{C259A620-B99F-40F2-BB5E-D7FBC8DEEE39}"/>
              </a:ext>
            </a:extLst>
          </p:cNvPr>
          <p:cNvGrpSpPr/>
          <p:nvPr/>
        </p:nvGrpSpPr>
        <p:grpSpPr>
          <a:xfrm>
            <a:off x="4296166" y="2102453"/>
            <a:ext cx="3599668" cy="3685464"/>
            <a:chOff x="4403596" y="1816703"/>
            <a:chExt cx="3599668" cy="3685464"/>
          </a:xfrm>
        </p:grpSpPr>
        <p:sp>
          <p:nvSpPr>
            <p:cNvPr id="4" name="Freeform: Shape 2">
              <a:extLst>
                <a:ext uri="{FF2B5EF4-FFF2-40B4-BE49-F238E27FC236}">
                  <a16:creationId xmlns:a16="http://schemas.microsoft.com/office/drawing/2014/main" id="{5D35725A-FF1E-4325-805E-95550561F5E6}"/>
                </a:ext>
              </a:extLst>
            </p:cNvPr>
            <p:cNvSpPr/>
            <p:nvPr/>
          </p:nvSpPr>
          <p:spPr>
            <a:xfrm>
              <a:off x="4664031" y="1817222"/>
              <a:ext cx="1526520" cy="1539917"/>
            </a:xfrm>
            <a:custGeom>
              <a:avLst/>
              <a:gdLst>
                <a:gd name="connsiteX0" fmla="*/ 617220 w 617934"/>
                <a:gd name="connsiteY0" fmla="*/ 2329 h 623358"/>
                <a:gd name="connsiteX1" fmla="*/ 553403 w 617934"/>
                <a:gd name="connsiteY1" fmla="*/ 623359 h 623358"/>
                <a:gd name="connsiteX2" fmla="*/ 0 w 617934"/>
                <a:gd name="connsiteY2" fmla="*/ 370946 h 623358"/>
                <a:gd name="connsiteX3" fmla="*/ 617220 w 617934"/>
                <a:gd name="connsiteY3" fmla="*/ 2329 h 623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934" h="623358">
                  <a:moveTo>
                    <a:pt x="617220" y="2329"/>
                  </a:moveTo>
                  <a:cubicBezTo>
                    <a:pt x="620078" y="210926"/>
                    <a:pt x="617220" y="418571"/>
                    <a:pt x="553403" y="623359"/>
                  </a:cubicBezTo>
                  <a:cubicBezTo>
                    <a:pt x="348615" y="574781"/>
                    <a:pt x="173355" y="475721"/>
                    <a:pt x="0" y="370946"/>
                  </a:cubicBezTo>
                  <a:cubicBezTo>
                    <a:pt x="81915" y="168064"/>
                    <a:pt x="401955" y="-23389"/>
                    <a:pt x="617220" y="232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23B44F5-3D5F-4293-8A4C-F3CA4DF8E002}"/>
                </a:ext>
              </a:extLst>
            </p:cNvPr>
            <p:cNvSpPr/>
            <p:nvPr/>
          </p:nvSpPr>
          <p:spPr>
            <a:xfrm>
              <a:off x="6219829" y="1816703"/>
              <a:ext cx="1529007" cy="1540438"/>
            </a:xfrm>
            <a:custGeom>
              <a:avLst/>
              <a:gdLst>
                <a:gd name="connsiteX0" fmla="*/ 769 w 618941"/>
                <a:gd name="connsiteY0" fmla="*/ 634 h 623569"/>
                <a:gd name="connsiteX1" fmla="*/ 618941 w 618941"/>
                <a:gd name="connsiteY1" fmla="*/ 370204 h 623569"/>
                <a:gd name="connsiteX2" fmla="*/ 64587 w 618941"/>
                <a:gd name="connsiteY2" fmla="*/ 623570 h 623569"/>
                <a:gd name="connsiteX3" fmla="*/ 769 w 618941"/>
                <a:gd name="connsiteY3" fmla="*/ 634 h 623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8941" h="623569">
                  <a:moveTo>
                    <a:pt x="769" y="634"/>
                  </a:moveTo>
                  <a:cubicBezTo>
                    <a:pt x="236989" y="-11748"/>
                    <a:pt x="519882" y="158749"/>
                    <a:pt x="618941" y="370204"/>
                  </a:cubicBezTo>
                  <a:cubicBezTo>
                    <a:pt x="445587" y="474979"/>
                    <a:pt x="270327" y="574040"/>
                    <a:pt x="64587" y="623570"/>
                  </a:cubicBezTo>
                  <a:cubicBezTo>
                    <a:pt x="-183" y="418782"/>
                    <a:pt x="-2088" y="211137"/>
                    <a:pt x="769" y="63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8269533-DA8D-4904-BF7C-1A8423F17896}"/>
                </a:ext>
              </a:extLst>
            </p:cNvPr>
            <p:cNvSpPr/>
            <p:nvPr/>
          </p:nvSpPr>
          <p:spPr>
            <a:xfrm>
              <a:off x="6217843" y="3964219"/>
              <a:ext cx="1530993" cy="1537948"/>
            </a:xfrm>
            <a:custGeom>
              <a:avLst/>
              <a:gdLst>
                <a:gd name="connsiteX0" fmla="*/ 4431 w 619745"/>
                <a:gd name="connsiteY0" fmla="*/ 621982 h 622561"/>
                <a:gd name="connsiteX1" fmla="*/ 68249 w 619745"/>
                <a:gd name="connsiteY1" fmla="*/ 0 h 622561"/>
                <a:gd name="connsiteX2" fmla="*/ 619746 w 619745"/>
                <a:gd name="connsiteY2" fmla="*/ 251460 h 622561"/>
                <a:gd name="connsiteX3" fmla="*/ 4431 w 619745"/>
                <a:gd name="connsiteY3" fmla="*/ 621982 h 622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9745" h="622561">
                  <a:moveTo>
                    <a:pt x="4431" y="621982"/>
                  </a:moveTo>
                  <a:cubicBezTo>
                    <a:pt x="-9857" y="455295"/>
                    <a:pt x="10146" y="137160"/>
                    <a:pt x="68249" y="0"/>
                  </a:cubicBezTo>
                  <a:cubicBezTo>
                    <a:pt x="269226" y="46672"/>
                    <a:pt x="445438" y="146685"/>
                    <a:pt x="619746" y="251460"/>
                  </a:cubicBezTo>
                  <a:cubicBezTo>
                    <a:pt x="508304" y="474345"/>
                    <a:pt x="236841" y="633413"/>
                    <a:pt x="4431" y="621982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8F2DC34-2C1D-4246-83BC-27B75EE26F7F}"/>
                </a:ext>
              </a:extLst>
            </p:cNvPr>
            <p:cNvSpPr/>
            <p:nvPr/>
          </p:nvSpPr>
          <p:spPr>
            <a:xfrm>
              <a:off x="4659325" y="3961865"/>
              <a:ext cx="1530499" cy="1538953"/>
            </a:xfrm>
            <a:custGeom>
              <a:avLst/>
              <a:gdLst>
                <a:gd name="connsiteX0" fmla="*/ 0 w 619545"/>
                <a:gd name="connsiteY0" fmla="*/ 253365 h 622968"/>
                <a:gd name="connsiteX1" fmla="*/ 554355 w 619545"/>
                <a:gd name="connsiteY1" fmla="*/ 0 h 622968"/>
                <a:gd name="connsiteX2" fmla="*/ 619125 w 619545"/>
                <a:gd name="connsiteY2" fmla="*/ 621983 h 622968"/>
                <a:gd name="connsiteX3" fmla="*/ 0 w 619545"/>
                <a:gd name="connsiteY3" fmla="*/ 253365 h 62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9545" h="622968">
                  <a:moveTo>
                    <a:pt x="0" y="253365"/>
                  </a:moveTo>
                  <a:cubicBezTo>
                    <a:pt x="173355" y="147638"/>
                    <a:pt x="349568" y="49530"/>
                    <a:pt x="554355" y="0"/>
                  </a:cubicBezTo>
                  <a:cubicBezTo>
                    <a:pt x="619125" y="205740"/>
                    <a:pt x="621030" y="413385"/>
                    <a:pt x="619125" y="621983"/>
                  </a:cubicBezTo>
                  <a:cubicBezTo>
                    <a:pt x="407670" y="636270"/>
                    <a:pt x="123825" y="494348"/>
                    <a:pt x="0" y="25336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F28DCE7-B208-4F66-A506-C606B0BB56B7}"/>
                </a:ext>
              </a:extLst>
            </p:cNvPr>
            <p:cNvSpPr/>
            <p:nvPr/>
          </p:nvSpPr>
          <p:spPr>
            <a:xfrm>
              <a:off x="6558212" y="2759475"/>
              <a:ext cx="1445052" cy="1790643"/>
            </a:xfrm>
            <a:custGeom>
              <a:avLst/>
              <a:gdLst>
                <a:gd name="connsiteX0" fmla="*/ 486727 w 584956"/>
                <a:gd name="connsiteY0" fmla="*/ 0 h 724852"/>
                <a:gd name="connsiteX1" fmla="*/ 489585 w 584956"/>
                <a:gd name="connsiteY1" fmla="*/ 724852 h 724852"/>
                <a:gd name="connsiteX2" fmla="*/ 0 w 584956"/>
                <a:gd name="connsiteY2" fmla="*/ 360998 h 724852"/>
                <a:gd name="connsiteX3" fmla="*/ 486727 w 584956"/>
                <a:gd name="connsiteY3" fmla="*/ 0 h 724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4956" h="724852">
                  <a:moveTo>
                    <a:pt x="486727" y="0"/>
                  </a:moveTo>
                  <a:cubicBezTo>
                    <a:pt x="617220" y="196215"/>
                    <a:pt x="617220" y="540068"/>
                    <a:pt x="489585" y="724852"/>
                  </a:cubicBezTo>
                  <a:cubicBezTo>
                    <a:pt x="366713" y="671513"/>
                    <a:pt x="68580" y="466725"/>
                    <a:pt x="0" y="360998"/>
                  </a:cubicBezTo>
                  <a:cubicBezTo>
                    <a:pt x="138113" y="209550"/>
                    <a:pt x="310515" y="102870"/>
                    <a:pt x="486727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6CC28F8-4D84-4F11-8C1B-69A0A9DD2FFF}"/>
                </a:ext>
              </a:extLst>
            </p:cNvPr>
            <p:cNvSpPr/>
            <p:nvPr/>
          </p:nvSpPr>
          <p:spPr>
            <a:xfrm>
              <a:off x="4403596" y="2759475"/>
              <a:ext cx="1453417" cy="1797704"/>
            </a:xfrm>
            <a:custGeom>
              <a:avLst/>
              <a:gdLst>
                <a:gd name="connsiteX0" fmla="*/ 588342 w 588342"/>
                <a:gd name="connsiteY0" fmla="*/ 363855 h 727710"/>
                <a:gd name="connsiteX1" fmla="*/ 100662 w 588342"/>
                <a:gd name="connsiteY1" fmla="*/ 727710 h 727710"/>
                <a:gd name="connsiteX2" fmla="*/ 98757 w 588342"/>
                <a:gd name="connsiteY2" fmla="*/ 0 h 727710"/>
                <a:gd name="connsiteX3" fmla="*/ 588342 w 588342"/>
                <a:gd name="connsiteY3" fmla="*/ 363855 h 727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8342" h="727710">
                  <a:moveTo>
                    <a:pt x="588342" y="363855"/>
                  </a:moveTo>
                  <a:cubicBezTo>
                    <a:pt x="448324" y="519113"/>
                    <a:pt x="275922" y="624840"/>
                    <a:pt x="100662" y="727710"/>
                  </a:cubicBezTo>
                  <a:cubicBezTo>
                    <a:pt x="-27926" y="534352"/>
                    <a:pt x="-38403" y="223838"/>
                    <a:pt x="98757" y="0"/>
                  </a:cubicBezTo>
                  <a:cubicBezTo>
                    <a:pt x="274969" y="101918"/>
                    <a:pt x="447372" y="208598"/>
                    <a:pt x="588342" y="363855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oup 31">
            <a:extLst>
              <a:ext uri="{FF2B5EF4-FFF2-40B4-BE49-F238E27FC236}">
                <a16:creationId xmlns:a16="http://schemas.microsoft.com/office/drawing/2014/main" id="{5C9F527F-837D-44CD-A357-A2B9C4E21850}"/>
              </a:ext>
            </a:extLst>
          </p:cNvPr>
          <p:cNvGrpSpPr/>
          <p:nvPr/>
        </p:nvGrpSpPr>
        <p:grpSpPr>
          <a:xfrm>
            <a:off x="622708" y="3513103"/>
            <a:ext cx="3228748" cy="856491"/>
            <a:chOff x="-475010" y="1129566"/>
            <a:chExt cx="3859356" cy="85649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2C094C0-E80B-436F-BA8D-896A122BF6A2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CD2C504-A2A8-4A50-ACEA-B39CF2D46C1D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3" name="Group 40">
            <a:extLst>
              <a:ext uri="{FF2B5EF4-FFF2-40B4-BE49-F238E27FC236}">
                <a16:creationId xmlns:a16="http://schemas.microsoft.com/office/drawing/2014/main" id="{BAFDA28C-18C9-4913-80F0-4773879B2719}"/>
              </a:ext>
            </a:extLst>
          </p:cNvPr>
          <p:cNvGrpSpPr/>
          <p:nvPr/>
        </p:nvGrpSpPr>
        <p:grpSpPr>
          <a:xfrm>
            <a:off x="8340544" y="3513103"/>
            <a:ext cx="3228748" cy="856491"/>
            <a:chOff x="-475010" y="1129566"/>
            <a:chExt cx="3859356" cy="85649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C641822-C6DE-411E-8606-23AC312347DD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2E9EDBF-38FA-4BDD-9407-185809ED3937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6" name="Group 28">
            <a:extLst>
              <a:ext uri="{FF2B5EF4-FFF2-40B4-BE49-F238E27FC236}">
                <a16:creationId xmlns:a16="http://schemas.microsoft.com/office/drawing/2014/main" id="{9773322D-7A6D-4DDC-B8AA-827112A5BC2E}"/>
              </a:ext>
            </a:extLst>
          </p:cNvPr>
          <p:cNvGrpSpPr/>
          <p:nvPr/>
        </p:nvGrpSpPr>
        <p:grpSpPr>
          <a:xfrm>
            <a:off x="1311550" y="1768314"/>
            <a:ext cx="3228748" cy="856491"/>
            <a:chOff x="-475010" y="1129566"/>
            <a:chExt cx="3859356" cy="85649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257BF3E-9B26-498B-9BE0-7DAB07BBCE10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7D4AFEB-7791-4C98-B90D-D12D569341F5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9" name="Group 34">
            <a:extLst>
              <a:ext uri="{FF2B5EF4-FFF2-40B4-BE49-F238E27FC236}">
                <a16:creationId xmlns:a16="http://schemas.microsoft.com/office/drawing/2014/main" id="{33FA3A9B-A3BE-4D15-8997-90C484248B7D}"/>
              </a:ext>
            </a:extLst>
          </p:cNvPr>
          <p:cNvGrpSpPr/>
          <p:nvPr/>
        </p:nvGrpSpPr>
        <p:grpSpPr>
          <a:xfrm>
            <a:off x="1311550" y="5257892"/>
            <a:ext cx="3228748" cy="856491"/>
            <a:chOff x="-475010" y="1129566"/>
            <a:chExt cx="3859356" cy="85649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0C664D9-A4C5-4CD9-BB5C-FC8E2D7DD90D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C3F4997-8513-4062-AB4E-28D53FD633AC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2" name="Group 37">
            <a:extLst>
              <a:ext uri="{FF2B5EF4-FFF2-40B4-BE49-F238E27FC236}">
                <a16:creationId xmlns:a16="http://schemas.microsoft.com/office/drawing/2014/main" id="{40275757-7AAA-49F7-A32A-556B4EC70BCF}"/>
              </a:ext>
            </a:extLst>
          </p:cNvPr>
          <p:cNvGrpSpPr/>
          <p:nvPr/>
        </p:nvGrpSpPr>
        <p:grpSpPr>
          <a:xfrm>
            <a:off x="7651703" y="1768314"/>
            <a:ext cx="3228748" cy="856491"/>
            <a:chOff x="-475010" y="1129566"/>
            <a:chExt cx="3859356" cy="85649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0EEC2F1-C146-46A8-B12B-AE060258F676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4091D3F-2C00-4587-962D-0C4884F1330A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5" name="Group 43">
            <a:extLst>
              <a:ext uri="{FF2B5EF4-FFF2-40B4-BE49-F238E27FC236}">
                <a16:creationId xmlns:a16="http://schemas.microsoft.com/office/drawing/2014/main" id="{0D357052-0848-4E95-B755-198B03D6CC7A}"/>
              </a:ext>
            </a:extLst>
          </p:cNvPr>
          <p:cNvGrpSpPr/>
          <p:nvPr/>
        </p:nvGrpSpPr>
        <p:grpSpPr>
          <a:xfrm>
            <a:off x="7634064" y="5257892"/>
            <a:ext cx="3228748" cy="856491"/>
            <a:chOff x="-475010" y="1129566"/>
            <a:chExt cx="3859356" cy="85649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6215AD0-42FA-4F7E-8104-66840061E8D5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937FB1C-9CAF-40E9-A71D-F4E90B013257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8" name="Isosceles Triangle 51">
            <a:extLst>
              <a:ext uri="{FF2B5EF4-FFF2-40B4-BE49-F238E27FC236}">
                <a16:creationId xmlns:a16="http://schemas.microsoft.com/office/drawing/2014/main" id="{A0CC9D04-6454-4501-AE9F-588D49C328B1}"/>
              </a:ext>
            </a:extLst>
          </p:cNvPr>
          <p:cNvSpPr/>
          <p:nvPr/>
        </p:nvSpPr>
        <p:spPr>
          <a:xfrm>
            <a:off x="5317144" y="2729149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30">
            <a:extLst>
              <a:ext uri="{FF2B5EF4-FFF2-40B4-BE49-F238E27FC236}">
                <a16:creationId xmlns:a16="http://schemas.microsoft.com/office/drawing/2014/main" id="{69453EF6-2948-4D03-B18C-8D33F206F74F}"/>
              </a:ext>
            </a:extLst>
          </p:cNvPr>
          <p:cNvSpPr/>
          <p:nvPr/>
        </p:nvSpPr>
        <p:spPr>
          <a:xfrm>
            <a:off x="6576609" y="2687924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7">
            <a:extLst>
              <a:ext uri="{FF2B5EF4-FFF2-40B4-BE49-F238E27FC236}">
                <a16:creationId xmlns:a16="http://schemas.microsoft.com/office/drawing/2014/main" id="{C873C87C-E3B7-41B2-9F67-4E3990576B0B}"/>
              </a:ext>
            </a:extLst>
          </p:cNvPr>
          <p:cNvSpPr/>
          <p:nvPr/>
        </p:nvSpPr>
        <p:spPr>
          <a:xfrm>
            <a:off x="4665137" y="3781866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32">
            <a:extLst>
              <a:ext uri="{FF2B5EF4-FFF2-40B4-BE49-F238E27FC236}">
                <a16:creationId xmlns:a16="http://schemas.microsoft.com/office/drawing/2014/main" id="{5E1A779F-FF4C-4BDF-9948-8C287894FD9A}"/>
              </a:ext>
            </a:extLst>
          </p:cNvPr>
          <p:cNvSpPr/>
          <p:nvPr/>
        </p:nvSpPr>
        <p:spPr>
          <a:xfrm>
            <a:off x="6573894" y="4803932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D43EC45E-D1DE-4CBA-98D3-E0FB39384131}"/>
              </a:ext>
            </a:extLst>
          </p:cNvPr>
          <p:cNvSpPr/>
          <p:nvPr/>
        </p:nvSpPr>
        <p:spPr>
          <a:xfrm>
            <a:off x="5362803" y="4852138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Frame 17">
            <a:extLst>
              <a:ext uri="{FF2B5EF4-FFF2-40B4-BE49-F238E27FC236}">
                <a16:creationId xmlns:a16="http://schemas.microsoft.com/office/drawing/2014/main" id="{A3F41B42-1CC5-439A-826F-15FCE1C10A29}"/>
              </a:ext>
            </a:extLst>
          </p:cNvPr>
          <p:cNvSpPr/>
          <p:nvPr/>
        </p:nvSpPr>
        <p:spPr>
          <a:xfrm>
            <a:off x="7228402" y="3780165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3">
            <a:extLst>
              <a:ext uri="{FF2B5EF4-FFF2-40B4-BE49-F238E27FC236}">
                <a16:creationId xmlns:a16="http://schemas.microsoft.com/office/drawing/2014/main" id="{57FD757A-4CF3-4390-92B8-D298BD1419FA}"/>
              </a:ext>
            </a:extLst>
          </p:cNvPr>
          <p:cNvSpPr/>
          <p:nvPr/>
        </p:nvSpPr>
        <p:spPr>
          <a:xfrm rot="5400000">
            <a:off x="1704387" y="1919705"/>
            <a:ext cx="1008112" cy="1008112"/>
          </a:xfrm>
          <a:prstGeom prst="teardrop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grpSp>
        <p:nvGrpSpPr>
          <p:cNvPr id="4" name="그룹 41">
            <a:extLst>
              <a:ext uri="{FF2B5EF4-FFF2-40B4-BE49-F238E27FC236}">
                <a16:creationId xmlns:a16="http://schemas.microsoft.com/office/drawing/2014/main" id="{001BFD90-855F-4A3A-8E94-958ED7BA9AA4}"/>
              </a:ext>
            </a:extLst>
          </p:cNvPr>
          <p:cNvGrpSpPr/>
          <p:nvPr/>
        </p:nvGrpSpPr>
        <p:grpSpPr>
          <a:xfrm>
            <a:off x="1116718" y="3011473"/>
            <a:ext cx="2183450" cy="973247"/>
            <a:chOff x="539552" y="2935354"/>
            <a:chExt cx="1872208" cy="973247"/>
          </a:xfrm>
        </p:grpSpPr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2DD4A96F-BC51-4794-9EA2-1FDC66549839}"/>
                </a:ext>
              </a:extLst>
            </p:cNvPr>
            <p:cNvSpPr/>
            <p:nvPr/>
          </p:nvSpPr>
          <p:spPr>
            <a:xfrm>
              <a:off x="539552" y="3262270"/>
              <a:ext cx="187220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481B3250-A0F4-4332-8AAF-A2CA15C488E9}"/>
                </a:ext>
              </a:extLst>
            </p:cNvPr>
            <p:cNvSpPr/>
            <p:nvPr/>
          </p:nvSpPr>
          <p:spPr>
            <a:xfrm>
              <a:off x="539552" y="2935354"/>
              <a:ext cx="187220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" name="Oval 69">
            <a:extLst>
              <a:ext uri="{FF2B5EF4-FFF2-40B4-BE49-F238E27FC236}">
                <a16:creationId xmlns:a16="http://schemas.microsoft.com/office/drawing/2014/main" id="{58DBAC86-A882-4EE2-8373-32807663C6FE}"/>
              </a:ext>
            </a:extLst>
          </p:cNvPr>
          <p:cNvSpPr/>
          <p:nvPr/>
        </p:nvSpPr>
        <p:spPr>
          <a:xfrm>
            <a:off x="1704387" y="4138664"/>
            <a:ext cx="1008112" cy="1008112"/>
          </a:xfrm>
          <a:prstGeom prst="teardrop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grpSp>
        <p:nvGrpSpPr>
          <p:cNvPr id="8" name="그룹 45">
            <a:extLst>
              <a:ext uri="{FF2B5EF4-FFF2-40B4-BE49-F238E27FC236}">
                <a16:creationId xmlns:a16="http://schemas.microsoft.com/office/drawing/2014/main" id="{A992F433-5D33-4D7D-9C83-A7D427E923EB}"/>
              </a:ext>
            </a:extLst>
          </p:cNvPr>
          <p:cNvGrpSpPr/>
          <p:nvPr/>
        </p:nvGrpSpPr>
        <p:grpSpPr>
          <a:xfrm>
            <a:off x="1116718" y="5230432"/>
            <a:ext cx="2183450" cy="973247"/>
            <a:chOff x="539552" y="4954859"/>
            <a:chExt cx="1872208" cy="973247"/>
          </a:xfrm>
        </p:grpSpPr>
        <p:sp>
          <p:nvSpPr>
            <p:cNvPr id="9" name="Rectangle 70">
              <a:extLst>
                <a:ext uri="{FF2B5EF4-FFF2-40B4-BE49-F238E27FC236}">
                  <a16:creationId xmlns:a16="http://schemas.microsoft.com/office/drawing/2014/main" id="{EAD2958A-A7F1-4D62-A088-CAAACD083E5F}"/>
                </a:ext>
              </a:extLst>
            </p:cNvPr>
            <p:cNvSpPr/>
            <p:nvPr/>
          </p:nvSpPr>
          <p:spPr>
            <a:xfrm>
              <a:off x="539552" y="5281775"/>
              <a:ext cx="187220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Rectangle 71">
              <a:extLst>
                <a:ext uri="{FF2B5EF4-FFF2-40B4-BE49-F238E27FC236}">
                  <a16:creationId xmlns:a16="http://schemas.microsoft.com/office/drawing/2014/main" id="{310E0103-1E4D-4FAB-B336-B5A9DB1F364B}"/>
                </a:ext>
              </a:extLst>
            </p:cNvPr>
            <p:cNvSpPr/>
            <p:nvPr/>
          </p:nvSpPr>
          <p:spPr>
            <a:xfrm>
              <a:off x="539552" y="4954859"/>
              <a:ext cx="187220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1" name="Oval 65">
            <a:extLst>
              <a:ext uri="{FF2B5EF4-FFF2-40B4-BE49-F238E27FC236}">
                <a16:creationId xmlns:a16="http://schemas.microsoft.com/office/drawing/2014/main" id="{FDB74948-891F-437B-89C6-D608807B9DFB}"/>
              </a:ext>
            </a:extLst>
          </p:cNvPr>
          <p:cNvSpPr/>
          <p:nvPr/>
        </p:nvSpPr>
        <p:spPr>
          <a:xfrm rot="5400000">
            <a:off x="9479502" y="1919705"/>
            <a:ext cx="1008112" cy="1008112"/>
          </a:xfrm>
          <a:prstGeom prst="teardrop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grpSp>
        <p:nvGrpSpPr>
          <p:cNvPr id="12" name="그룹 49">
            <a:extLst>
              <a:ext uri="{FF2B5EF4-FFF2-40B4-BE49-F238E27FC236}">
                <a16:creationId xmlns:a16="http://schemas.microsoft.com/office/drawing/2014/main" id="{26087DB9-6E41-4C6F-90A1-F4490EDD9237}"/>
              </a:ext>
            </a:extLst>
          </p:cNvPr>
          <p:cNvGrpSpPr/>
          <p:nvPr/>
        </p:nvGrpSpPr>
        <p:grpSpPr>
          <a:xfrm>
            <a:off x="8891833" y="3011473"/>
            <a:ext cx="2183450" cy="973247"/>
            <a:chOff x="6804248" y="2935354"/>
            <a:chExt cx="1872208" cy="973247"/>
          </a:xfrm>
        </p:grpSpPr>
        <p:sp>
          <p:nvSpPr>
            <p:cNvPr id="13" name="Rectangle 66">
              <a:extLst>
                <a:ext uri="{FF2B5EF4-FFF2-40B4-BE49-F238E27FC236}">
                  <a16:creationId xmlns:a16="http://schemas.microsoft.com/office/drawing/2014/main" id="{25DD00CE-AD36-4706-8568-8E4B98CE7BDB}"/>
                </a:ext>
              </a:extLst>
            </p:cNvPr>
            <p:cNvSpPr/>
            <p:nvPr/>
          </p:nvSpPr>
          <p:spPr>
            <a:xfrm>
              <a:off x="6804248" y="3262270"/>
              <a:ext cx="187220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Rectangle 67">
              <a:extLst>
                <a:ext uri="{FF2B5EF4-FFF2-40B4-BE49-F238E27FC236}">
                  <a16:creationId xmlns:a16="http://schemas.microsoft.com/office/drawing/2014/main" id="{71F472CD-BED0-4376-AD4C-A77F39202F26}"/>
                </a:ext>
              </a:extLst>
            </p:cNvPr>
            <p:cNvSpPr/>
            <p:nvPr/>
          </p:nvSpPr>
          <p:spPr>
            <a:xfrm>
              <a:off x="6804248" y="2935354"/>
              <a:ext cx="187220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Oval 81">
            <a:extLst>
              <a:ext uri="{FF2B5EF4-FFF2-40B4-BE49-F238E27FC236}">
                <a16:creationId xmlns:a16="http://schemas.microsoft.com/office/drawing/2014/main" id="{8BF19F57-F792-4B17-809E-D1EA967A43E7}"/>
              </a:ext>
            </a:extLst>
          </p:cNvPr>
          <p:cNvSpPr/>
          <p:nvPr/>
        </p:nvSpPr>
        <p:spPr>
          <a:xfrm>
            <a:off x="9479502" y="4138664"/>
            <a:ext cx="1008112" cy="1008112"/>
          </a:xfrm>
          <a:prstGeom prst="teardrop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grpSp>
        <p:nvGrpSpPr>
          <p:cNvPr id="16" name="그룹 53">
            <a:extLst>
              <a:ext uri="{FF2B5EF4-FFF2-40B4-BE49-F238E27FC236}">
                <a16:creationId xmlns:a16="http://schemas.microsoft.com/office/drawing/2014/main" id="{28269F50-1090-4F80-B0EF-8FB53D44674A}"/>
              </a:ext>
            </a:extLst>
          </p:cNvPr>
          <p:cNvGrpSpPr/>
          <p:nvPr/>
        </p:nvGrpSpPr>
        <p:grpSpPr>
          <a:xfrm>
            <a:off x="8891833" y="5230432"/>
            <a:ext cx="2183450" cy="973247"/>
            <a:chOff x="6804248" y="4954859"/>
            <a:chExt cx="1872208" cy="973247"/>
          </a:xfrm>
        </p:grpSpPr>
        <p:sp>
          <p:nvSpPr>
            <p:cNvPr id="17" name="Rectangle 82">
              <a:extLst>
                <a:ext uri="{FF2B5EF4-FFF2-40B4-BE49-F238E27FC236}">
                  <a16:creationId xmlns:a16="http://schemas.microsoft.com/office/drawing/2014/main" id="{DEE28EF1-1A01-4D09-B9B7-0F16F6009AEF}"/>
                </a:ext>
              </a:extLst>
            </p:cNvPr>
            <p:cNvSpPr/>
            <p:nvPr/>
          </p:nvSpPr>
          <p:spPr>
            <a:xfrm>
              <a:off x="6804248" y="5281775"/>
              <a:ext cx="187220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Rectangle 83">
              <a:extLst>
                <a:ext uri="{FF2B5EF4-FFF2-40B4-BE49-F238E27FC236}">
                  <a16:creationId xmlns:a16="http://schemas.microsoft.com/office/drawing/2014/main" id="{3BDEDBDD-9A40-4D28-B079-E8B78651431B}"/>
                </a:ext>
              </a:extLst>
            </p:cNvPr>
            <p:cNvSpPr/>
            <p:nvPr/>
          </p:nvSpPr>
          <p:spPr>
            <a:xfrm>
              <a:off x="6804248" y="4954859"/>
              <a:ext cx="187220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9" name="Isosceles Triangle 8">
            <a:extLst>
              <a:ext uri="{FF2B5EF4-FFF2-40B4-BE49-F238E27FC236}">
                <a16:creationId xmlns:a16="http://schemas.microsoft.com/office/drawing/2014/main" id="{B519FF92-8BC3-4BAA-9FE6-EB22AC897F0D}"/>
              </a:ext>
            </a:extLst>
          </p:cNvPr>
          <p:cNvSpPr/>
          <p:nvPr/>
        </p:nvSpPr>
        <p:spPr>
          <a:xfrm rot="16200000">
            <a:off x="9785938" y="4399525"/>
            <a:ext cx="395240" cy="471230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ounded Rectangle 27">
            <a:extLst>
              <a:ext uri="{FF2B5EF4-FFF2-40B4-BE49-F238E27FC236}">
                <a16:creationId xmlns:a16="http://schemas.microsoft.com/office/drawing/2014/main" id="{993BDE00-744D-40C3-A284-E97B2BFA2836}"/>
              </a:ext>
            </a:extLst>
          </p:cNvPr>
          <p:cNvSpPr/>
          <p:nvPr/>
        </p:nvSpPr>
        <p:spPr>
          <a:xfrm>
            <a:off x="2007488" y="2258074"/>
            <a:ext cx="401910" cy="30872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id="{064FCD2E-F983-4A0C-BCEA-01B2418BFBCE}"/>
              </a:ext>
            </a:extLst>
          </p:cNvPr>
          <p:cNvSpPr/>
          <p:nvPr/>
        </p:nvSpPr>
        <p:spPr>
          <a:xfrm>
            <a:off x="9754918" y="2262169"/>
            <a:ext cx="457280" cy="30053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Oval 57">
            <a:extLst>
              <a:ext uri="{FF2B5EF4-FFF2-40B4-BE49-F238E27FC236}">
                <a16:creationId xmlns:a16="http://schemas.microsoft.com/office/drawing/2014/main" id="{05FA127A-4A7C-4EEA-8FFB-BF9168AA7A35}"/>
              </a:ext>
            </a:extLst>
          </p:cNvPr>
          <p:cNvSpPr/>
          <p:nvPr/>
        </p:nvSpPr>
        <p:spPr>
          <a:xfrm rot="5400000">
            <a:off x="4296092" y="1919705"/>
            <a:ext cx="1008112" cy="1008112"/>
          </a:xfrm>
          <a:prstGeom prst="teardrop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grpSp>
        <p:nvGrpSpPr>
          <p:cNvPr id="23" name="그룹 60">
            <a:extLst>
              <a:ext uri="{FF2B5EF4-FFF2-40B4-BE49-F238E27FC236}">
                <a16:creationId xmlns:a16="http://schemas.microsoft.com/office/drawing/2014/main" id="{E6F99E7B-BDCA-431C-8871-A8B2E74F08F4}"/>
              </a:ext>
            </a:extLst>
          </p:cNvPr>
          <p:cNvGrpSpPr/>
          <p:nvPr/>
        </p:nvGrpSpPr>
        <p:grpSpPr>
          <a:xfrm>
            <a:off x="3708423" y="3011473"/>
            <a:ext cx="2183450" cy="973247"/>
            <a:chOff x="2627784" y="2935354"/>
            <a:chExt cx="1872208" cy="973247"/>
          </a:xfrm>
        </p:grpSpPr>
        <p:sp>
          <p:nvSpPr>
            <p:cNvPr id="24" name="Rectangle 58">
              <a:extLst>
                <a:ext uri="{FF2B5EF4-FFF2-40B4-BE49-F238E27FC236}">
                  <a16:creationId xmlns:a16="http://schemas.microsoft.com/office/drawing/2014/main" id="{F5A5DF7B-86C7-488B-A497-25C7C40F719B}"/>
                </a:ext>
              </a:extLst>
            </p:cNvPr>
            <p:cNvSpPr/>
            <p:nvPr/>
          </p:nvSpPr>
          <p:spPr>
            <a:xfrm>
              <a:off x="2627784" y="3262270"/>
              <a:ext cx="187220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Rectangle 59">
              <a:extLst>
                <a:ext uri="{FF2B5EF4-FFF2-40B4-BE49-F238E27FC236}">
                  <a16:creationId xmlns:a16="http://schemas.microsoft.com/office/drawing/2014/main" id="{D2440D64-6C88-4093-9A83-3F212A9DCCCD}"/>
                </a:ext>
              </a:extLst>
            </p:cNvPr>
            <p:cNvSpPr/>
            <p:nvPr/>
          </p:nvSpPr>
          <p:spPr>
            <a:xfrm>
              <a:off x="2627784" y="2935354"/>
              <a:ext cx="187220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6" name="Oval 73">
            <a:extLst>
              <a:ext uri="{FF2B5EF4-FFF2-40B4-BE49-F238E27FC236}">
                <a16:creationId xmlns:a16="http://schemas.microsoft.com/office/drawing/2014/main" id="{F117A5C4-51D5-4D88-B3BF-F0C2466D68E7}"/>
              </a:ext>
            </a:extLst>
          </p:cNvPr>
          <p:cNvSpPr/>
          <p:nvPr/>
        </p:nvSpPr>
        <p:spPr>
          <a:xfrm>
            <a:off x="4296092" y="4138664"/>
            <a:ext cx="1008112" cy="1008112"/>
          </a:xfrm>
          <a:prstGeom prst="teardrop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grpSp>
        <p:nvGrpSpPr>
          <p:cNvPr id="27" name="그룹 64">
            <a:extLst>
              <a:ext uri="{FF2B5EF4-FFF2-40B4-BE49-F238E27FC236}">
                <a16:creationId xmlns:a16="http://schemas.microsoft.com/office/drawing/2014/main" id="{2CA14201-E78C-424F-913E-4D75A5D9C565}"/>
              </a:ext>
            </a:extLst>
          </p:cNvPr>
          <p:cNvGrpSpPr/>
          <p:nvPr/>
        </p:nvGrpSpPr>
        <p:grpSpPr>
          <a:xfrm>
            <a:off x="3708423" y="5230432"/>
            <a:ext cx="2183450" cy="973247"/>
            <a:chOff x="2627784" y="4954859"/>
            <a:chExt cx="1872208" cy="973247"/>
          </a:xfrm>
        </p:grpSpPr>
        <p:sp>
          <p:nvSpPr>
            <p:cNvPr id="28" name="Rectangle 74">
              <a:extLst>
                <a:ext uri="{FF2B5EF4-FFF2-40B4-BE49-F238E27FC236}">
                  <a16:creationId xmlns:a16="http://schemas.microsoft.com/office/drawing/2014/main" id="{FC2648B8-0AFA-4FB6-9104-74EF7595B892}"/>
                </a:ext>
              </a:extLst>
            </p:cNvPr>
            <p:cNvSpPr/>
            <p:nvPr/>
          </p:nvSpPr>
          <p:spPr>
            <a:xfrm>
              <a:off x="2627784" y="5281775"/>
              <a:ext cx="187220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Rectangle 75">
              <a:extLst>
                <a:ext uri="{FF2B5EF4-FFF2-40B4-BE49-F238E27FC236}">
                  <a16:creationId xmlns:a16="http://schemas.microsoft.com/office/drawing/2014/main" id="{387EEAE4-DD84-4E45-8C93-4191034B0446}"/>
                </a:ext>
              </a:extLst>
            </p:cNvPr>
            <p:cNvSpPr/>
            <p:nvPr/>
          </p:nvSpPr>
          <p:spPr>
            <a:xfrm>
              <a:off x="2627784" y="4954859"/>
              <a:ext cx="187220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0" name="Round Same Side Corner Rectangle 11">
            <a:extLst>
              <a:ext uri="{FF2B5EF4-FFF2-40B4-BE49-F238E27FC236}">
                <a16:creationId xmlns:a16="http://schemas.microsoft.com/office/drawing/2014/main" id="{C60DC08D-0314-4C11-9C46-F3245E1556FC}"/>
              </a:ext>
            </a:extLst>
          </p:cNvPr>
          <p:cNvSpPr>
            <a:spLocks noChangeAspect="1"/>
          </p:cNvSpPr>
          <p:nvPr/>
        </p:nvSpPr>
        <p:spPr>
          <a:xfrm rot="9900000">
            <a:off x="4586054" y="2243540"/>
            <a:ext cx="459464" cy="3902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Donut 24">
            <a:extLst>
              <a:ext uri="{FF2B5EF4-FFF2-40B4-BE49-F238E27FC236}">
                <a16:creationId xmlns:a16="http://schemas.microsoft.com/office/drawing/2014/main" id="{33F87ED7-0D0E-40D1-B1DB-A44088D5B760}"/>
              </a:ext>
            </a:extLst>
          </p:cNvPr>
          <p:cNvSpPr/>
          <p:nvPr/>
        </p:nvSpPr>
        <p:spPr>
          <a:xfrm>
            <a:off x="4586510" y="4403996"/>
            <a:ext cx="458555" cy="46228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C0C9C666-F560-488B-9027-DA287A111853}"/>
              </a:ext>
            </a:extLst>
          </p:cNvPr>
          <p:cNvSpPr/>
          <p:nvPr/>
        </p:nvSpPr>
        <p:spPr>
          <a:xfrm>
            <a:off x="1972227" y="4402098"/>
            <a:ext cx="472432" cy="466085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Oval 61">
            <a:extLst>
              <a:ext uri="{FF2B5EF4-FFF2-40B4-BE49-F238E27FC236}">
                <a16:creationId xmlns:a16="http://schemas.microsoft.com/office/drawing/2014/main" id="{506C9775-CBF4-4A33-B4A4-5288D4AEBAAA}"/>
              </a:ext>
            </a:extLst>
          </p:cNvPr>
          <p:cNvSpPr/>
          <p:nvPr/>
        </p:nvSpPr>
        <p:spPr>
          <a:xfrm rot="5400000">
            <a:off x="6887797" y="1919705"/>
            <a:ext cx="1008112" cy="1008112"/>
          </a:xfrm>
          <a:prstGeom prst="teardrop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grpSp>
        <p:nvGrpSpPr>
          <p:cNvPr id="34" name="그룹 71">
            <a:extLst>
              <a:ext uri="{FF2B5EF4-FFF2-40B4-BE49-F238E27FC236}">
                <a16:creationId xmlns:a16="http://schemas.microsoft.com/office/drawing/2014/main" id="{9D5FD017-8C48-42AD-AF7E-5215B4C33FD0}"/>
              </a:ext>
            </a:extLst>
          </p:cNvPr>
          <p:cNvGrpSpPr/>
          <p:nvPr/>
        </p:nvGrpSpPr>
        <p:grpSpPr>
          <a:xfrm>
            <a:off x="6300128" y="3011473"/>
            <a:ext cx="2183450" cy="973247"/>
            <a:chOff x="4716016" y="2935354"/>
            <a:chExt cx="1872208" cy="973247"/>
          </a:xfrm>
        </p:grpSpPr>
        <p:sp>
          <p:nvSpPr>
            <p:cNvPr id="35" name="Rectangle 62">
              <a:extLst>
                <a:ext uri="{FF2B5EF4-FFF2-40B4-BE49-F238E27FC236}">
                  <a16:creationId xmlns:a16="http://schemas.microsoft.com/office/drawing/2014/main" id="{1818E63B-C0CB-4BBF-8362-B12CE6DB1142}"/>
                </a:ext>
              </a:extLst>
            </p:cNvPr>
            <p:cNvSpPr/>
            <p:nvPr/>
          </p:nvSpPr>
          <p:spPr>
            <a:xfrm>
              <a:off x="4716016" y="3262270"/>
              <a:ext cx="187220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" name="Rectangle 63">
              <a:extLst>
                <a:ext uri="{FF2B5EF4-FFF2-40B4-BE49-F238E27FC236}">
                  <a16:creationId xmlns:a16="http://schemas.microsoft.com/office/drawing/2014/main" id="{B6203E9B-D72A-40CF-99CE-ABF7285617DD}"/>
                </a:ext>
              </a:extLst>
            </p:cNvPr>
            <p:cNvSpPr/>
            <p:nvPr/>
          </p:nvSpPr>
          <p:spPr>
            <a:xfrm>
              <a:off x="4716016" y="2935354"/>
              <a:ext cx="187220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7" name="Oval 77">
            <a:extLst>
              <a:ext uri="{FF2B5EF4-FFF2-40B4-BE49-F238E27FC236}">
                <a16:creationId xmlns:a16="http://schemas.microsoft.com/office/drawing/2014/main" id="{E59EE9CA-5D89-47AF-B2CA-B20A22CE5775}"/>
              </a:ext>
            </a:extLst>
          </p:cNvPr>
          <p:cNvSpPr/>
          <p:nvPr/>
        </p:nvSpPr>
        <p:spPr>
          <a:xfrm>
            <a:off x="6887797" y="4138664"/>
            <a:ext cx="1008112" cy="1008112"/>
          </a:xfrm>
          <a:prstGeom prst="teardrop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grpSp>
        <p:nvGrpSpPr>
          <p:cNvPr id="38" name="그룹 75">
            <a:extLst>
              <a:ext uri="{FF2B5EF4-FFF2-40B4-BE49-F238E27FC236}">
                <a16:creationId xmlns:a16="http://schemas.microsoft.com/office/drawing/2014/main" id="{6542B9C3-C97B-4E83-88BB-B65F70FBEAB2}"/>
              </a:ext>
            </a:extLst>
          </p:cNvPr>
          <p:cNvGrpSpPr/>
          <p:nvPr/>
        </p:nvGrpSpPr>
        <p:grpSpPr>
          <a:xfrm>
            <a:off x="6300128" y="5230432"/>
            <a:ext cx="2183450" cy="973247"/>
            <a:chOff x="4716016" y="4954859"/>
            <a:chExt cx="1872208" cy="973247"/>
          </a:xfrm>
        </p:grpSpPr>
        <p:sp>
          <p:nvSpPr>
            <p:cNvPr id="39" name="Rectangle 78">
              <a:extLst>
                <a:ext uri="{FF2B5EF4-FFF2-40B4-BE49-F238E27FC236}">
                  <a16:creationId xmlns:a16="http://schemas.microsoft.com/office/drawing/2014/main" id="{C3736E4F-D993-4BE0-85A3-534C92747D20}"/>
                </a:ext>
              </a:extLst>
            </p:cNvPr>
            <p:cNvSpPr/>
            <p:nvPr/>
          </p:nvSpPr>
          <p:spPr>
            <a:xfrm>
              <a:off x="4716016" y="5281775"/>
              <a:ext cx="187220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" name="Rectangle 79">
              <a:extLst>
                <a:ext uri="{FF2B5EF4-FFF2-40B4-BE49-F238E27FC236}">
                  <a16:creationId xmlns:a16="http://schemas.microsoft.com/office/drawing/2014/main" id="{32D42290-969C-4CCD-A42E-62114027E699}"/>
                </a:ext>
              </a:extLst>
            </p:cNvPr>
            <p:cNvSpPr/>
            <p:nvPr/>
          </p:nvSpPr>
          <p:spPr>
            <a:xfrm>
              <a:off x="4716016" y="4954859"/>
              <a:ext cx="187220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1" name="Oval 7">
            <a:extLst>
              <a:ext uri="{FF2B5EF4-FFF2-40B4-BE49-F238E27FC236}">
                <a16:creationId xmlns:a16="http://schemas.microsoft.com/office/drawing/2014/main" id="{30BA5E91-DE75-4DB2-8E58-E9D38D962613}"/>
              </a:ext>
            </a:extLst>
          </p:cNvPr>
          <p:cNvSpPr/>
          <p:nvPr/>
        </p:nvSpPr>
        <p:spPr>
          <a:xfrm>
            <a:off x="7186916" y="4425552"/>
            <a:ext cx="419176" cy="4191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Oval 21">
            <a:extLst>
              <a:ext uri="{FF2B5EF4-FFF2-40B4-BE49-F238E27FC236}">
                <a16:creationId xmlns:a16="http://schemas.microsoft.com/office/drawing/2014/main" id="{238689C8-3E05-45CE-A62A-658B72BF5871}"/>
              </a:ext>
            </a:extLst>
          </p:cNvPr>
          <p:cNvSpPr>
            <a:spLocks noChangeAspect="1"/>
          </p:cNvSpPr>
          <p:nvPr/>
        </p:nvSpPr>
        <p:spPr>
          <a:xfrm>
            <a:off x="7164160" y="2189029"/>
            <a:ext cx="443110" cy="44681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804532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B6BEACDF-88C5-46BC-9FDA-A5B007E485A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3241C7B8-B66D-469C-B743-0CFC646BB68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BBC8EA-C477-42ED-9D70-BA5A2FC952C1}"/>
              </a:ext>
            </a:extLst>
          </p:cNvPr>
          <p:cNvSpPr txBox="1"/>
          <p:nvPr/>
        </p:nvSpPr>
        <p:spPr>
          <a:xfrm>
            <a:off x="8800789" y="1927673"/>
            <a:ext cx="283876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I hope and I believe that this Template will your Time, Money and Reputation.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Easy to change colors, photos and Text.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CF2E83-1FDC-4504-B01C-EACAF626F95E}"/>
              </a:ext>
            </a:extLst>
          </p:cNvPr>
          <p:cNvSpPr txBox="1"/>
          <p:nvPr/>
        </p:nvSpPr>
        <p:spPr>
          <a:xfrm>
            <a:off x="8800788" y="881533"/>
            <a:ext cx="28387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484D372-4173-487D-B397-0D4E0A9C7E5A}"/>
              </a:ext>
            </a:extLst>
          </p:cNvPr>
          <p:cNvSpPr txBox="1">
            <a:spLocks/>
          </p:cNvSpPr>
          <p:nvPr/>
        </p:nvSpPr>
        <p:spPr>
          <a:xfrm>
            <a:off x="3346916" y="967460"/>
            <a:ext cx="3026672" cy="66308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3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A320FD-6B93-4149-8786-47C2E170F8A0}"/>
              </a:ext>
            </a:extLst>
          </p:cNvPr>
          <p:cNvSpPr txBox="1"/>
          <p:nvPr/>
        </p:nvSpPr>
        <p:spPr>
          <a:xfrm>
            <a:off x="3346916" y="1630542"/>
            <a:ext cx="2635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</a:rPr>
              <a:t>Mod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ern Portfolio </a:t>
            </a:r>
            <a:r>
              <a:rPr lang="en-US" altLang="ko-KR" sz="2400" b="1" dirty="0">
                <a:solidFill>
                  <a:schemeClr val="bg1"/>
                </a:solidFill>
              </a:rPr>
              <a:t>Desi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gned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EA01156-1DB1-4D84-B4E7-896E848049B6}"/>
              </a:ext>
            </a:extLst>
          </p:cNvPr>
          <p:cNvSpPr txBox="1">
            <a:spLocks/>
          </p:cNvSpPr>
          <p:nvPr/>
        </p:nvSpPr>
        <p:spPr>
          <a:xfrm>
            <a:off x="1693172" y="4396461"/>
            <a:ext cx="3026672" cy="66308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10000"/>
              </a:lnSpc>
            </a:pPr>
            <a:r>
              <a:rPr lang="en-US" altLang="ko-KR" sz="36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Presentati</a:t>
            </a:r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CD5746-0C0A-43A8-B08C-B193D8B22BC4}"/>
              </a:ext>
            </a:extLst>
          </p:cNvPr>
          <p:cNvSpPr txBox="1"/>
          <p:nvPr/>
        </p:nvSpPr>
        <p:spPr>
          <a:xfrm>
            <a:off x="2084314" y="5059543"/>
            <a:ext cx="2635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Portf</a:t>
            </a:r>
            <a:r>
              <a:rPr lang="en-US" altLang="ko-KR" sz="2400" b="1" dirty="0">
                <a:solidFill>
                  <a:schemeClr val="bg1"/>
                </a:solidFill>
              </a:rPr>
              <a:t>olio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Desig</a:t>
            </a:r>
            <a:r>
              <a:rPr lang="en-US" altLang="ko-KR" sz="2400" b="1" dirty="0">
                <a:solidFill>
                  <a:schemeClr val="bg1"/>
                </a:solidFill>
              </a:rPr>
              <a:t>ned</a:t>
            </a:r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3">
            <a:extLst>
              <a:ext uri="{FF2B5EF4-FFF2-40B4-BE49-F238E27FC236}">
                <a16:creationId xmlns:a16="http://schemas.microsoft.com/office/drawing/2014/main" id="{1AE18B30-EF58-4F21-B7B1-EEAC2C3A3B45}"/>
              </a:ext>
            </a:extLst>
          </p:cNvPr>
          <p:cNvGrpSpPr/>
          <p:nvPr/>
        </p:nvGrpSpPr>
        <p:grpSpPr>
          <a:xfrm>
            <a:off x="5466000" y="3267825"/>
            <a:ext cx="1260000" cy="1260000"/>
            <a:chOff x="3770207" y="3226480"/>
            <a:chExt cx="1864146" cy="1864146"/>
          </a:xfrm>
        </p:grpSpPr>
        <p:sp>
          <p:nvSpPr>
            <p:cNvPr id="4" name="Oval 12">
              <a:extLst>
                <a:ext uri="{FF2B5EF4-FFF2-40B4-BE49-F238E27FC236}">
                  <a16:creationId xmlns:a16="http://schemas.microsoft.com/office/drawing/2014/main" id="{75FD89E8-3444-49CF-BC4C-40630FDCEC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70207" y="3226480"/>
              <a:ext cx="1864146" cy="1864146"/>
            </a:xfrm>
            <a:prstGeom prst="ellipse">
              <a:avLst/>
            </a:prstGeom>
            <a:solidFill>
              <a:schemeClr val="accent6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12">
              <a:extLst>
                <a:ext uri="{FF2B5EF4-FFF2-40B4-BE49-F238E27FC236}">
                  <a16:creationId xmlns:a16="http://schemas.microsoft.com/office/drawing/2014/main" id="{5137DF98-ABAD-41BA-802D-4C62AE0C3A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36514" y="3492787"/>
              <a:ext cx="1331534" cy="1331534"/>
            </a:xfrm>
            <a:prstGeom prst="ellips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61">
              <a:extLst>
                <a:ext uri="{FF2B5EF4-FFF2-40B4-BE49-F238E27FC236}">
                  <a16:creationId xmlns:a16="http://schemas.microsoft.com/office/drawing/2014/main" id="{16722927-CC19-4774-8811-F33B77E140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02820" y="3759093"/>
              <a:ext cx="798920" cy="798920"/>
            </a:xfrm>
            <a:prstGeom prst="ellipse">
              <a:avLst/>
            </a:prstGeom>
            <a:solidFill>
              <a:schemeClr val="accent6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" name="Rectangle 10">
            <a:extLst>
              <a:ext uri="{FF2B5EF4-FFF2-40B4-BE49-F238E27FC236}">
                <a16:creationId xmlns:a16="http://schemas.microsoft.com/office/drawing/2014/main" id="{8B60E7BE-6117-4096-B19A-2743587B1F70}"/>
              </a:ext>
            </a:extLst>
          </p:cNvPr>
          <p:cNvSpPr/>
          <p:nvPr/>
        </p:nvSpPr>
        <p:spPr>
          <a:xfrm>
            <a:off x="5408498" y="2429773"/>
            <a:ext cx="703783" cy="1467740"/>
          </a:xfrm>
          <a:custGeom>
            <a:avLst/>
            <a:gdLst>
              <a:gd name="connsiteX0" fmla="*/ 0 w 1434976"/>
              <a:gd name="connsiteY0" fmla="*/ 0 h 720080"/>
              <a:gd name="connsiteX1" fmla="*/ 1434976 w 1434976"/>
              <a:gd name="connsiteY1" fmla="*/ 0 h 720080"/>
              <a:gd name="connsiteX2" fmla="*/ 1434976 w 1434976"/>
              <a:gd name="connsiteY2" fmla="*/ 720080 h 720080"/>
              <a:gd name="connsiteX3" fmla="*/ 0 w 1434976"/>
              <a:gd name="connsiteY3" fmla="*/ 720080 h 720080"/>
              <a:gd name="connsiteX4" fmla="*/ 0 w 1434976"/>
              <a:gd name="connsiteY4" fmla="*/ 0 h 720080"/>
              <a:gd name="connsiteX0" fmla="*/ 12700 w 1434976"/>
              <a:gd name="connsiteY0" fmla="*/ 0 h 2015480"/>
              <a:gd name="connsiteX1" fmla="*/ 1434976 w 1434976"/>
              <a:gd name="connsiteY1" fmla="*/ 1295400 h 2015480"/>
              <a:gd name="connsiteX2" fmla="*/ 1434976 w 1434976"/>
              <a:gd name="connsiteY2" fmla="*/ 2015480 h 2015480"/>
              <a:gd name="connsiteX3" fmla="*/ 0 w 1434976"/>
              <a:gd name="connsiteY3" fmla="*/ 2015480 h 2015480"/>
              <a:gd name="connsiteX4" fmla="*/ 12700 w 1434976"/>
              <a:gd name="connsiteY4" fmla="*/ 0 h 2015480"/>
              <a:gd name="connsiteX0" fmla="*/ 12700 w 1434976"/>
              <a:gd name="connsiteY0" fmla="*/ 0 h 2015480"/>
              <a:gd name="connsiteX1" fmla="*/ 1434976 w 1434976"/>
              <a:gd name="connsiteY1" fmla="*/ 1295400 h 2015480"/>
              <a:gd name="connsiteX2" fmla="*/ 1434976 w 1434976"/>
              <a:gd name="connsiteY2" fmla="*/ 2015480 h 2015480"/>
              <a:gd name="connsiteX3" fmla="*/ 0 w 1434976"/>
              <a:gd name="connsiteY3" fmla="*/ 643880 h 2015480"/>
              <a:gd name="connsiteX4" fmla="*/ 12700 w 1434976"/>
              <a:gd name="connsiteY4" fmla="*/ 0 h 2015480"/>
              <a:gd name="connsiteX0" fmla="*/ 12700 w 1434976"/>
              <a:gd name="connsiteY0" fmla="*/ 0 h 2015480"/>
              <a:gd name="connsiteX1" fmla="*/ 660276 w 1434976"/>
              <a:gd name="connsiteY1" fmla="*/ 1079500 h 2015480"/>
              <a:gd name="connsiteX2" fmla="*/ 1434976 w 1434976"/>
              <a:gd name="connsiteY2" fmla="*/ 2015480 h 2015480"/>
              <a:gd name="connsiteX3" fmla="*/ 0 w 1434976"/>
              <a:gd name="connsiteY3" fmla="*/ 643880 h 2015480"/>
              <a:gd name="connsiteX4" fmla="*/ 12700 w 1434976"/>
              <a:gd name="connsiteY4" fmla="*/ 0 h 2015480"/>
              <a:gd name="connsiteX0" fmla="*/ 12700 w 660276"/>
              <a:gd name="connsiteY0" fmla="*/ 0 h 1558280"/>
              <a:gd name="connsiteX1" fmla="*/ 660276 w 660276"/>
              <a:gd name="connsiteY1" fmla="*/ 1079500 h 1558280"/>
              <a:gd name="connsiteX2" fmla="*/ 634876 w 660276"/>
              <a:gd name="connsiteY2" fmla="*/ 1558280 h 1558280"/>
              <a:gd name="connsiteX3" fmla="*/ 0 w 660276"/>
              <a:gd name="connsiteY3" fmla="*/ 643880 h 1558280"/>
              <a:gd name="connsiteX4" fmla="*/ 12700 w 660276"/>
              <a:gd name="connsiteY4" fmla="*/ 0 h 1558280"/>
              <a:gd name="connsiteX0" fmla="*/ 12700 w 660276"/>
              <a:gd name="connsiteY0" fmla="*/ 0 h 1558280"/>
              <a:gd name="connsiteX1" fmla="*/ 660276 w 660276"/>
              <a:gd name="connsiteY1" fmla="*/ 901700 h 1558280"/>
              <a:gd name="connsiteX2" fmla="*/ 634876 w 660276"/>
              <a:gd name="connsiteY2" fmla="*/ 1558280 h 1558280"/>
              <a:gd name="connsiteX3" fmla="*/ 0 w 660276"/>
              <a:gd name="connsiteY3" fmla="*/ 643880 h 1558280"/>
              <a:gd name="connsiteX4" fmla="*/ 12700 w 660276"/>
              <a:gd name="connsiteY4" fmla="*/ 0 h 1558280"/>
              <a:gd name="connsiteX0" fmla="*/ 15038 w 662614"/>
              <a:gd name="connsiteY0" fmla="*/ 0 h 1558280"/>
              <a:gd name="connsiteX1" fmla="*/ 662614 w 662614"/>
              <a:gd name="connsiteY1" fmla="*/ 901700 h 1558280"/>
              <a:gd name="connsiteX2" fmla="*/ 637214 w 662614"/>
              <a:gd name="connsiteY2" fmla="*/ 1558280 h 1558280"/>
              <a:gd name="connsiteX3" fmla="*/ 2338 w 662614"/>
              <a:gd name="connsiteY3" fmla="*/ 643880 h 1558280"/>
              <a:gd name="connsiteX4" fmla="*/ 15038 w 662614"/>
              <a:gd name="connsiteY4" fmla="*/ 0 h 1558280"/>
              <a:gd name="connsiteX0" fmla="*/ 553 w 686229"/>
              <a:gd name="connsiteY0" fmla="*/ 0 h 1405880"/>
              <a:gd name="connsiteX1" fmla="*/ 686229 w 686229"/>
              <a:gd name="connsiteY1" fmla="*/ 749300 h 1405880"/>
              <a:gd name="connsiteX2" fmla="*/ 660829 w 686229"/>
              <a:gd name="connsiteY2" fmla="*/ 1405880 h 1405880"/>
              <a:gd name="connsiteX3" fmla="*/ 25953 w 686229"/>
              <a:gd name="connsiteY3" fmla="*/ 491480 h 1405880"/>
              <a:gd name="connsiteX4" fmla="*/ 553 w 686229"/>
              <a:gd name="connsiteY4" fmla="*/ 0 h 1405880"/>
              <a:gd name="connsiteX0" fmla="*/ 553 w 686229"/>
              <a:gd name="connsiteY0" fmla="*/ 0 h 1451600"/>
              <a:gd name="connsiteX1" fmla="*/ 686229 w 686229"/>
              <a:gd name="connsiteY1" fmla="*/ 795020 h 1451600"/>
              <a:gd name="connsiteX2" fmla="*/ 660829 w 686229"/>
              <a:gd name="connsiteY2" fmla="*/ 1451600 h 1451600"/>
              <a:gd name="connsiteX3" fmla="*/ 25953 w 686229"/>
              <a:gd name="connsiteY3" fmla="*/ 537200 h 1451600"/>
              <a:gd name="connsiteX4" fmla="*/ 553 w 686229"/>
              <a:gd name="connsiteY4" fmla="*/ 0 h 1451600"/>
              <a:gd name="connsiteX0" fmla="*/ 8518 w 694194"/>
              <a:gd name="connsiteY0" fmla="*/ 0 h 1451600"/>
              <a:gd name="connsiteX1" fmla="*/ 694194 w 694194"/>
              <a:gd name="connsiteY1" fmla="*/ 795020 h 1451600"/>
              <a:gd name="connsiteX2" fmla="*/ 668794 w 694194"/>
              <a:gd name="connsiteY2" fmla="*/ 1451600 h 1451600"/>
              <a:gd name="connsiteX3" fmla="*/ 3438 w 694194"/>
              <a:gd name="connsiteY3" fmla="*/ 735320 h 1451600"/>
              <a:gd name="connsiteX4" fmla="*/ 8518 w 694194"/>
              <a:gd name="connsiteY4" fmla="*/ 0 h 1451600"/>
              <a:gd name="connsiteX0" fmla="*/ 8518 w 668794"/>
              <a:gd name="connsiteY0" fmla="*/ 0 h 1451600"/>
              <a:gd name="connsiteX1" fmla="*/ 668794 w 668794"/>
              <a:gd name="connsiteY1" fmla="*/ 728980 h 1451600"/>
              <a:gd name="connsiteX2" fmla="*/ 668794 w 668794"/>
              <a:gd name="connsiteY2" fmla="*/ 1451600 h 1451600"/>
              <a:gd name="connsiteX3" fmla="*/ 3438 w 668794"/>
              <a:gd name="connsiteY3" fmla="*/ 735320 h 1451600"/>
              <a:gd name="connsiteX4" fmla="*/ 8518 w 668794"/>
              <a:gd name="connsiteY4" fmla="*/ 0 h 1451600"/>
              <a:gd name="connsiteX0" fmla="*/ 8518 w 684034"/>
              <a:gd name="connsiteY0" fmla="*/ 0 h 1482080"/>
              <a:gd name="connsiteX1" fmla="*/ 668794 w 684034"/>
              <a:gd name="connsiteY1" fmla="*/ 728980 h 1482080"/>
              <a:gd name="connsiteX2" fmla="*/ 684034 w 684034"/>
              <a:gd name="connsiteY2" fmla="*/ 1482080 h 1482080"/>
              <a:gd name="connsiteX3" fmla="*/ 3438 w 684034"/>
              <a:gd name="connsiteY3" fmla="*/ 735320 h 1482080"/>
              <a:gd name="connsiteX4" fmla="*/ 8518 w 684034"/>
              <a:gd name="connsiteY4" fmla="*/ 0 h 1482080"/>
              <a:gd name="connsiteX0" fmla="*/ 8518 w 684034"/>
              <a:gd name="connsiteY0" fmla="*/ 0 h 1482080"/>
              <a:gd name="connsiteX1" fmla="*/ 673874 w 684034"/>
              <a:gd name="connsiteY1" fmla="*/ 728980 h 1482080"/>
              <a:gd name="connsiteX2" fmla="*/ 684034 w 684034"/>
              <a:gd name="connsiteY2" fmla="*/ 1482080 h 1482080"/>
              <a:gd name="connsiteX3" fmla="*/ 3438 w 684034"/>
              <a:gd name="connsiteY3" fmla="*/ 735320 h 1482080"/>
              <a:gd name="connsiteX4" fmla="*/ 8518 w 684034"/>
              <a:gd name="connsiteY4" fmla="*/ 0 h 1482080"/>
              <a:gd name="connsiteX0" fmla="*/ 87 w 675603"/>
              <a:gd name="connsiteY0" fmla="*/ 0 h 1482080"/>
              <a:gd name="connsiteX1" fmla="*/ 665443 w 675603"/>
              <a:gd name="connsiteY1" fmla="*/ 728980 h 1482080"/>
              <a:gd name="connsiteX2" fmla="*/ 675603 w 675603"/>
              <a:gd name="connsiteY2" fmla="*/ 1482080 h 1482080"/>
              <a:gd name="connsiteX3" fmla="*/ 157567 w 675603"/>
              <a:gd name="connsiteY3" fmla="*/ 704840 h 1482080"/>
              <a:gd name="connsiteX4" fmla="*/ 87 w 675603"/>
              <a:gd name="connsiteY4" fmla="*/ 0 h 1482080"/>
              <a:gd name="connsiteX0" fmla="*/ 12780 w 688296"/>
              <a:gd name="connsiteY0" fmla="*/ 0 h 1482080"/>
              <a:gd name="connsiteX1" fmla="*/ 678136 w 688296"/>
              <a:gd name="connsiteY1" fmla="*/ 728980 h 1482080"/>
              <a:gd name="connsiteX2" fmla="*/ 688296 w 688296"/>
              <a:gd name="connsiteY2" fmla="*/ 1482080 h 1482080"/>
              <a:gd name="connsiteX3" fmla="*/ 2620 w 688296"/>
              <a:gd name="connsiteY3" fmla="*/ 735320 h 1482080"/>
              <a:gd name="connsiteX4" fmla="*/ 12780 w 688296"/>
              <a:gd name="connsiteY4" fmla="*/ 0 h 1482080"/>
              <a:gd name="connsiteX0" fmla="*/ 2486 w 678002"/>
              <a:gd name="connsiteY0" fmla="*/ 0 h 1482080"/>
              <a:gd name="connsiteX1" fmla="*/ 667842 w 678002"/>
              <a:gd name="connsiteY1" fmla="*/ 728980 h 1482080"/>
              <a:gd name="connsiteX2" fmla="*/ 678002 w 678002"/>
              <a:gd name="connsiteY2" fmla="*/ 1482080 h 1482080"/>
              <a:gd name="connsiteX3" fmla="*/ 7566 w 678002"/>
              <a:gd name="connsiteY3" fmla="*/ 725160 h 1482080"/>
              <a:gd name="connsiteX4" fmla="*/ 2486 w 678002"/>
              <a:gd name="connsiteY4" fmla="*/ 0 h 1482080"/>
              <a:gd name="connsiteX0" fmla="*/ 12780 w 688296"/>
              <a:gd name="connsiteY0" fmla="*/ 0 h 1482080"/>
              <a:gd name="connsiteX1" fmla="*/ 678136 w 688296"/>
              <a:gd name="connsiteY1" fmla="*/ 728980 h 1482080"/>
              <a:gd name="connsiteX2" fmla="*/ 688296 w 688296"/>
              <a:gd name="connsiteY2" fmla="*/ 1482080 h 1482080"/>
              <a:gd name="connsiteX3" fmla="*/ 2620 w 688296"/>
              <a:gd name="connsiteY3" fmla="*/ 730240 h 1482080"/>
              <a:gd name="connsiteX4" fmla="*/ 12780 w 688296"/>
              <a:gd name="connsiteY4" fmla="*/ 0 h 1482080"/>
              <a:gd name="connsiteX0" fmla="*/ 10160 w 685676"/>
              <a:gd name="connsiteY0" fmla="*/ 0 h 1482080"/>
              <a:gd name="connsiteX1" fmla="*/ 675516 w 685676"/>
              <a:gd name="connsiteY1" fmla="*/ 728980 h 1482080"/>
              <a:gd name="connsiteX2" fmla="*/ 685676 w 685676"/>
              <a:gd name="connsiteY2" fmla="*/ 1482080 h 1482080"/>
              <a:gd name="connsiteX3" fmla="*/ 0 w 685676"/>
              <a:gd name="connsiteY3" fmla="*/ 730240 h 1482080"/>
              <a:gd name="connsiteX4" fmla="*/ 10160 w 685676"/>
              <a:gd name="connsiteY4" fmla="*/ 0 h 1482080"/>
              <a:gd name="connsiteX0" fmla="*/ 10160 w 685676"/>
              <a:gd name="connsiteY0" fmla="*/ 0 h 1482080"/>
              <a:gd name="connsiteX1" fmla="*/ 685676 w 685676"/>
              <a:gd name="connsiteY1" fmla="*/ 1482080 h 1482080"/>
              <a:gd name="connsiteX2" fmla="*/ 0 w 685676"/>
              <a:gd name="connsiteY2" fmla="*/ 730240 h 1482080"/>
              <a:gd name="connsiteX3" fmla="*/ 10160 w 685676"/>
              <a:gd name="connsiteY3" fmla="*/ 0 h 1482080"/>
              <a:gd name="connsiteX0" fmla="*/ 10160 w 703783"/>
              <a:gd name="connsiteY0" fmla="*/ 0 h 1589961"/>
              <a:gd name="connsiteX1" fmla="*/ 703783 w 703783"/>
              <a:gd name="connsiteY1" fmla="*/ 1589961 h 1589961"/>
              <a:gd name="connsiteX2" fmla="*/ 0 w 703783"/>
              <a:gd name="connsiteY2" fmla="*/ 730240 h 1589961"/>
              <a:gd name="connsiteX3" fmla="*/ 10160 w 703783"/>
              <a:gd name="connsiteY3" fmla="*/ 0 h 1589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3783" h="1589961">
                <a:moveTo>
                  <a:pt x="10160" y="0"/>
                </a:moveTo>
                <a:lnTo>
                  <a:pt x="703783" y="1589961"/>
                </a:lnTo>
                <a:lnTo>
                  <a:pt x="0" y="730240"/>
                </a:lnTo>
                <a:cubicBezTo>
                  <a:pt x="6773" y="63493"/>
                  <a:pt x="5927" y="671827"/>
                  <a:pt x="1016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ight Arrow 9">
            <a:extLst>
              <a:ext uri="{FF2B5EF4-FFF2-40B4-BE49-F238E27FC236}">
                <a16:creationId xmlns:a16="http://schemas.microsoft.com/office/drawing/2014/main" id="{5FC7032E-0D8A-42BC-9D19-30AB7401C7C6}"/>
              </a:ext>
            </a:extLst>
          </p:cNvPr>
          <p:cNvSpPr/>
          <p:nvPr/>
        </p:nvSpPr>
        <p:spPr>
          <a:xfrm>
            <a:off x="5417682" y="2081883"/>
            <a:ext cx="4759200" cy="1368152"/>
          </a:xfrm>
          <a:prstGeom prst="rightArrow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9" name="Group 11">
            <a:extLst>
              <a:ext uri="{FF2B5EF4-FFF2-40B4-BE49-F238E27FC236}">
                <a16:creationId xmlns:a16="http://schemas.microsoft.com/office/drawing/2014/main" id="{E34AFDBE-18B3-490B-A772-5F2B6D48E43C}"/>
              </a:ext>
            </a:extLst>
          </p:cNvPr>
          <p:cNvGrpSpPr/>
          <p:nvPr/>
        </p:nvGrpSpPr>
        <p:grpSpPr>
          <a:xfrm flipH="1" flipV="1">
            <a:off x="2009879" y="3906067"/>
            <a:ext cx="4760701" cy="1799782"/>
            <a:chOff x="4045951" y="2348472"/>
            <a:chExt cx="4760701" cy="1799782"/>
          </a:xfrm>
        </p:grpSpPr>
        <p:sp>
          <p:nvSpPr>
            <p:cNvPr id="10" name="Rectangle 10">
              <a:extLst>
                <a:ext uri="{FF2B5EF4-FFF2-40B4-BE49-F238E27FC236}">
                  <a16:creationId xmlns:a16="http://schemas.microsoft.com/office/drawing/2014/main" id="{00B7D1F7-48C7-42FD-90BC-6F649F4E999F}"/>
                </a:ext>
              </a:extLst>
            </p:cNvPr>
            <p:cNvSpPr/>
            <p:nvPr/>
          </p:nvSpPr>
          <p:spPr>
            <a:xfrm>
              <a:off x="4045951" y="2709763"/>
              <a:ext cx="658516" cy="1438491"/>
            </a:xfrm>
            <a:custGeom>
              <a:avLst/>
              <a:gdLst>
                <a:gd name="connsiteX0" fmla="*/ 0 w 1434976"/>
                <a:gd name="connsiteY0" fmla="*/ 0 h 720080"/>
                <a:gd name="connsiteX1" fmla="*/ 1434976 w 1434976"/>
                <a:gd name="connsiteY1" fmla="*/ 0 h 720080"/>
                <a:gd name="connsiteX2" fmla="*/ 1434976 w 1434976"/>
                <a:gd name="connsiteY2" fmla="*/ 720080 h 720080"/>
                <a:gd name="connsiteX3" fmla="*/ 0 w 1434976"/>
                <a:gd name="connsiteY3" fmla="*/ 720080 h 720080"/>
                <a:gd name="connsiteX4" fmla="*/ 0 w 1434976"/>
                <a:gd name="connsiteY4" fmla="*/ 0 h 720080"/>
                <a:gd name="connsiteX0" fmla="*/ 12700 w 1434976"/>
                <a:gd name="connsiteY0" fmla="*/ 0 h 2015480"/>
                <a:gd name="connsiteX1" fmla="*/ 1434976 w 1434976"/>
                <a:gd name="connsiteY1" fmla="*/ 1295400 h 2015480"/>
                <a:gd name="connsiteX2" fmla="*/ 1434976 w 1434976"/>
                <a:gd name="connsiteY2" fmla="*/ 2015480 h 2015480"/>
                <a:gd name="connsiteX3" fmla="*/ 0 w 1434976"/>
                <a:gd name="connsiteY3" fmla="*/ 2015480 h 2015480"/>
                <a:gd name="connsiteX4" fmla="*/ 12700 w 1434976"/>
                <a:gd name="connsiteY4" fmla="*/ 0 h 2015480"/>
                <a:gd name="connsiteX0" fmla="*/ 12700 w 1434976"/>
                <a:gd name="connsiteY0" fmla="*/ 0 h 2015480"/>
                <a:gd name="connsiteX1" fmla="*/ 1434976 w 1434976"/>
                <a:gd name="connsiteY1" fmla="*/ 1295400 h 2015480"/>
                <a:gd name="connsiteX2" fmla="*/ 1434976 w 1434976"/>
                <a:gd name="connsiteY2" fmla="*/ 2015480 h 2015480"/>
                <a:gd name="connsiteX3" fmla="*/ 0 w 1434976"/>
                <a:gd name="connsiteY3" fmla="*/ 643880 h 2015480"/>
                <a:gd name="connsiteX4" fmla="*/ 12700 w 1434976"/>
                <a:gd name="connsiteY4" fmla="*/ 0 h 2015480"/>
                <a:gd name="connsiteX0" fmla="*/ 12700 w 1434976"/>
                <a:gd name="connsiteY0" fmla="*/ 0 h 2015480"/>
                <a:gd name="connsiteX1" fmla="*/ 660276 w 1434976"/>
                <a:gd name="connsiteY1" fmla="*/ 1079500 h 2015480"/>
                <a:gd name="connsiteX2" fmla="*/ 1434976 w 1434976"/>
                <a:gd name="connsiteY2" fmla="*/ 2015480 h 2015480"/>
                <a:gd name="connsiteX3" fmla="*/ 0 w 1434976"/>
                <a:gd name="connsiteY3" fmla="*/ 643880 h 2015480"/>
                <a:gd name="connsiteX4" fmla="*/ 12700 w 1434976"/>
                <a:gd name="connsiteY4" fmla="*/ 0 h 2015480"/>
                <a:gd name="connsiteX0" fmla="*/ 12700 w 660276"/>
                <a:gd name="connsiteY0" fmla="*/ 0 h 1558280"/>
                <a:gd name="connsiteX1" fmla="*/ 660276 w 660276"/>
                <a:gd name="connsiteY1" fmla="*/ 1079500 h 1558280"/>
                <a:gd name="connsiteX2" fmla="*/ 634876 w 660276"/>
                <a:gd name="connsiteY2" fmla="*/ 1558280 h 1558280"/>
                <a:gd name="connsiteX3" fmla="*/ 0 w 660276"/>
                <a:gd name="connsiteY3" fmla="*/ 643880 h 1558280"/>
                <a:gd name="connsiteX4" fmla="*/ 12700 w 660276"/>
                <a:gd name="connsiteY4" fmla="*/ 0 h 1558280"/>
                <a:gd name="connsiteX0" fmla="*/ 12700 w 660276"/>
                <a:gd name="connsiteY0" fmla="*/ 0 h 1558280"/>
                <a:gd name="connsiteX1" fmla="*/ 660276 w 660276"/>
                <a:gd name="connsiteY1" fmla="*/ 901700 h 1558280"/>
                <a:gd name="connsiteX2" fmla="*/ 634876 w 660276"/>
                <a:gd name="connsiteY2" fmla="*/ 1558280 h 1558280"/>
                <a:gd name="connsiteX3" fmla="*/ 0 w 660276"/>
                <a:gd name="connsiteY3" fmla="*/ 643880 h 1558280"/>
                <a:gd name="connsiteX4" fmla="*/ 12700 w 660276"/>
                <a:gd name="connsiteY4" fmla="*/ 0 h 1558280"/>
                <a:gd name="connsiteX0" fmla="*/ 15038 w 662614"/>
                <a:gd name="connsiteY0" fmla="*/ 0 h 1558280"/>
                <a:gd name="connsiteX1" fmla="*/ 662614 w 662614"/>
                <a:gd name="connsiteY1" fmla="*/ 901700 h 1558280"/>
                <a:gd name="connsiteX2" fmla="*/ 637214 w 662614"/>
                <a:gd name="connsiteY2" fmla="*/ 1558280 h 1558280"/>
                <a:gd name="connsiteX3" fmla="*/ 2338 w 662614"/>
                <a:gd name="connsiteY3" fmla="*/ 643880 h 1558280"/>
                <a:gd name="connsiteX4" fmla="*/ 15038 w 662614"/>
                <a:gd name="connsiteY4" fmla="*/ 0 h 1558280"/>
                <a:gd name="connsiteX0" fmla="*/ 553 w 686229"/>
                <a:gd name="connsiteY0" fmla="*/ 0 h 1405880"/>
                <a:gd name="connsiteX1" fmla="*/ 686229 w 686229"/>
                <a:gd name="connsiteY1" fmla="*/ 749300 h 1405880"/>
                <a:gd name="connsiteX2" fmla="*/ 660829 w 686229"/>
                <a:gd name="connsiteY2" fmla="*/ 1405880 h 1405880"/>
                <a:gd name="connsiteX3" fmla="*/ 25953 w 686229"/>
                <a:gd name="connsiteY3" fmla="*/ 491480 h 1405880"/>
                <a:gd name="connsiteX4" fmla="*/ 553 w 686229"/>
                <a:gd name="connsiteY4" fmla="*/ 0 h 1405880"/>
                <a:gd name="connsiteX0" fmla="*/ 553 w 686229"/>
                <a:gd name="connsiteY0" fmla="*/ 0 h 1451600"/>
                <a:gd name="connsiteX1" fmla="*/ 686229 w 686229"/>
                <a:gd name="connsiteY1" fmla="*/ 795020 h 1451600"/>
                <a:gd name="connsiteX2" fmla="*/ 660829 w 686229"/>
                <a:gd name="connsiteY2" fmla="*/ 1451600 h 1451600"/>
                <a:gd name="connsiteX3" fmla="*/ 25953 w 686229"/>
                <a:gd name="connsiteY3" fmla="*/ 537200 h 1451600"/>
                <a:gd name="connsiteX4" fmla="*/ 553 w 686229"/>
                <a:gd name="connsiteY4" fmla="*/ 0 h 1451600"/>
                <a:gd name="connsiteX0" fmla="*/ 8518 w 694194"/>
                <a:gd name="connsiteY0" fmla="*/ 0 h 1451600"/>
                <a:gd name="connsiteX1" fmla="*/ 694194 w 694194"/>
                <a:gd name="connsiteY1" fmla="*/ 795020 h 1451600"/>
                <a:gd name="connsiteX2" fmla="*/ 668794 w 694194"/>
                <a:gd name="connsiteY2" fmla="*/ 1451600 h 1451600"/>
                <a:gd name="connsiteX3" fmla="*/ 3438 w 694194"/>
                <a:gd name="connsiteY3" fmla="*/ 735320 h 1451600"/>
                <a:gd name="connsiteX4" fmla="*/ 8518 w 694194"/>
                <a:gd name="connsiteY4" fmla="*/ 0 h 1451600"/>
                <a:gd name="connsiteX0" fmla="*/ 8518 w 668794"/>
                <a:gd name="connsiteY0" fmla="*/ 0 h 1451600"/>
                <a:gd name="connsiteX1" fmla="*/ 668794 w 668794"/>
                <a:gd name="connsiteY1" fmla="*/ 728980 h 1451600"/>
                <a:gd name="connsiteX2" fmla="*/ 668794 w 668794"/>
                <a:gd name="connsiteY2" fmla="*/ 1451600 h 1451600"/>
                <a:gd name="connsiteX3" fmla="*/ 3438 w 668794"/>
                <a:gd name="connsiteY3" fmla="*/ 735320 h 1451600"/>
                <a:gd name="connsiteX4" fmla="*/ 8518 w 668794"/>
                <a:gd name="connsiteY4" fmla="*/ 0 h 1451600"/>
                <a:gd name="connsiteX0" fmla="*/ 8518 w 684034"/>
                <a:gd name="connsiteY0" fmla="*/ 0 h 1482080"/>
                <a:gd name="connsiteX1" fmla="*/ 668794 w 684034"/>
                <a:gd name="connsiteY1" fmla="*/ 728980 h 1482080"/>
                <a:gd name="connsiteX2" fmla="*/ 684034 w 684034"/>
                <a:gd name="connsiteY2" fmla="*/ 1482080 h 1482080"/>
                <a:gd name="connsiteX3" fmla="*/ 3438 w 684034"/>
                <a:gd name="connsiteY3" fmla="*/ 735320 h 1482080"/>
                <a:gd name="connsiteX4" fmla="*/ 8518 w 684034"/>
                <a:gd name="connsiteY4" fmla="*/ 0 h 1482080"/>
                <a:gd name="connsiteX0" fmla="*/ 8518 w 684034"/>
                <a:gd name="connsiteY0" fmla="*/ 0 h 1482080"/>
                <a:gd name="connsiteX1" fmla="*/ 673874 w 684034"/>
                <a:gd name="connsiteY1" fmla="*/ 728980 h 1482080"/>
                <a:gd name="connsiteX2" fmla="*/ 684034 w 684034"/>
                <a:gd name="connsiteY2" fmla="*/ 1482080 h 1482080"/>
                <a:gd name="connsiteX3" fmla="*/ 3438 w 684034"/>
                <a:gd name="connsiteY3" fmla="*/ 735320 h 1482080"/>
                <a:gd name="connsiteX4" fmla="*/ 8518 w 684034"/>
                <a:gd name="connsiteY4" fmla="*/ 0 h 1482080"/>
                <a:gd name="connsiteX0" fmla="*/ 87 w 675603"/>
                <a:gd name="connsiteY0" fmla="*/ 0 h 1482080"/>
                <a:gd name="connsiteX1" fmla="*/ 665443 w 675603"/>
                <a:gd name="connsiteY1" fmla="*/ 728980 h 1482080"/>
                <a:gd name="connsiteX2" fmla="*/ 675603 w 675603"/>
                <a:gd name="connsiteY2" fmla="*/ 1482080 h 1482080"/>
                <a:gd name="connsiteX3" fmla="*/ 157567 w 675603"/>
                <a:gd name="connsiteY3" fmla="*/ 704840 h 1482080"/>
                <a:gd name="connsiteX4" fmla="*/ 87 w 675603"/>
                <a:gd name="connsiteY4" fmla="*/ 0 h 1482080"/>
                <a:gd name="connsiteX0" fmla="*/ 12780 w 688296"/>
                <a:gd name="connsiteY0" fmla="*/ 0 h 1482080"/>
                <a:gd name="connsiteX1" fmla="*/ 678136 w 688296"/>
                <a:gd name="connsiteY1" fmla="*/ 728980 h 1482080"/>
                <a:gd name="connsiteX2" fmla="*/ 688296 w 688296"/>
                <a:gd name="connsiteY2" fmla="*/ 1482080 h 1482080"/>
                <a:gd name="connsiteX3" fmla="*/ 2620 w 688296"/>
                <a:gd name="connsiteY3" fmla="*/ 735320 h 1482080"/>
                <a:gd name="connsiteX4" fmla="*/ 12780 w 688296"/>
                <a:gd name="connsiteY4" fmla="*/ 0 h 1482080"/>
                <a:gd name="connsiteX0" fmla="*/ 2486 w 678002"/>
                <a:gd name="connsiteY0" fmla="*/ 0 h 1482080"/>
                <a:gd name="connsiteX1" fmla="*/ 667842 w 678002"/>
                <a:gd name="connsiteY1" fmla="*/ 728980 h 1482080"/>
                <a:gd name="connsiteX2" fmla="*/ 678002 w 678002"/>
                <a:gd name="connsiteY2" fmla="*/ 1482080 h 1482080"/>
                <a:gd name="connsiteX3" fmla="*/ 7566 w 678002"/>
                <a:gd name="connsiteY3" fmla="*/ 725160 h 1482080"/>
                <a:gd name="connsiteX4" fmla="*/ 2486 w 678002"/>
                <a:gd name="connsiteY4" fmla="*/ 0 h 1482080"/>
                <a:gd name="connsiteX0" fmla="*/ 12780 w 688296"/>
                <a:gd name="connsiteY0" fmla="*/ 0 h 1482080"/>
                <a:gd name="connsiteX1" fmla="*/ 678136 w 688296"/>
                <a:gd name="connsiteY1" fmla="*/ 728980 h 1482080"/>
                <a:gd name="connsiteX2" fmla="*/ 688296 w 688296"/>
                <a:gd name="connsiteY2" fmla="*/ 1482080 h 1482080"/>
                <a:gd name="connsiteX3" fmla="*/ 2620 w 688296"/>
                <a:gd name="connsiteY3" fmla="*/ 730240 h 1482080"/>
                <a:gd name="connsiteX4" fmla="*/ 12780 w 688296"/>
                <a:gd name="connsiteY4" fmla="*/ 0 h 1482080"/>
                <a:gd name="connsiteX0" fmla="*/ 10160 w 685676"/>
                <a:gd name="connsiteY0" fmla="*/ 0 h 1482080"/>
                <a:gd name="connsiteX1" fmla="*/ 675516 w 685676"/>
                <a:gd name="connsiteY1" fmla="*/ 728980 h 1482080"/>
                <a:gd name="connsiteX2" fmla="*/ 685676 w 685676"/>
                <a:gd name="connsiteY2" fmla="*/ 1482080 h 1482080"/>
                <a:gd name="connsiteX3" fmla="*/ 0 w 685676"/>
                <a:gd name="connsiteY3" fmla="*/ 730240 h 1482080"/>
                <a:gd name="connsiteX4" fmla="*/ 10160 w 685676"/>
                <a:gd name="connsiteY4" fmla="*/ 0 h 1482080"/>
                <a:gd name="connsiteX0" fmla="*/ 10160 w 685676"/>
                <a:gd name="connsiteY0" fmla="*/ 0 h 1482080"/>
                <a:gd name="connsiteX1" fmla="*/ 685676 w 685676"/>
                <a:gd name="connsiteY1" fmla="*/ 1482080 h 1482080"/>
                <a:gd name="connsiteX2" fmla="*/ 0 w 685676"/>
                <a:gd name="connsiteY2" fmla="*/ 730240 h 1482080"/>
                <a:gd name="connsiteX3" fmla="*/ 10160 w 685676"/>
                <a:gd name="connsiteY3" fmla="*/ 0 h 1482080"/>
                <a:gd name="connsiteX0" fmla="*/ 10160 w 649462"/>
                <a:gd name="connsiteY0" fmla="*/ 0 h 1571071"/>
                <a:gd name="connsiteX1" fmla="*/ 649462 w 649462"/>
                <a:gd name="connsiteY1" fmla="*/ 1571071 h 1571071"/>
                <a:gd name="connsiteX2" fmla="*/ 0 w 649462"/>
                <a:gd name="connsiteY2" fmla="*/ 730240 h 1571071"/>
                <a:gd name="connsiteX3" fmla="*/ 10160 w 649462"/>
                <a:gd name="connsiteY3" fmla="*/ 0 h 1571071"/>
                <a:gd name="connsiteX0" fmla="*/ 10160 w 658516"/>
                <a:gd name="connsiteY0" fmla="*/ 0 h 1571071"/>
                <a:gd name="connsiteX1" fmla="*/ 658516 w 658516"/>
                <a:gd name="connsiteY1" fmla="*/ 1571071 h 1571071"/>
                <a:gd name="connsiteX2" fmla="*/ 0 w 658516"/>
                <a:gd name="connsiteY2" fmla="*/ 730240 h 1571071"/>
                <a:gd name="connsiteX3" fmla="*/ 10160 w 658516"/>
                <a:gd name="connsiteY3" fmla="*/ 0 h 1571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516" h="1571071">
                  <a:moveTo>
                    <a:pt x="10160" y="0"/>
                  </a:moveTo>
                  <a:lnTo>
                    <a:pt x="658516" y="1571071"/>
                  </a:lnTo>
                  <a:lnTo>
                    <a:pt x="0" y="730240"/>
                  </a:lnTo>
                  <a:cubicBezTo>
                    <a:pt x="6773" y="63493"/>
                    <a:pt x="5927" y="671827"/>
                    <a:pt x="10160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ight Arrow 40">
              <a:extLst>
                <a:ext uri="{FF2B5EF4-FFF2-40B4-BE49-F238E27FC236}">
                  <a16:creationId xmlns:a16="http://schemas.microsoft.com/office/drawing/2014/main" id="{05CA6E67-527B-406C-A7B3-D2529B92AC07}"/>
                </a:ext>
              </a:extLst>
            </p:cNvPr>
            <p:cNvSpPr/>
            <p:nvPr/>
          </p:nvSpPr>
          <p:spPr>
            <a:xfrm>
              <a:off x="4045951" y="2348472"/>
              <a:ext cx="4760701" cy="1368152"/>
            </a:xfrm>
            <a:prstGeom prst="rightArrow">
              <a:avLst/>
            </a:prstGeom>
            <a:solidFill>
              <a:schemeClr val="accent4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2" name="Oval 16">
            <a:extLst>
              <a:ext uri="{FF2B5EF4-FFF2-40B4-BE49-F238E27FC236}">
                <a16:creationId xmlns:a16="http://schemas.microsoft.com/office/drawing/2014/main" id="{5C91A0EE-2D3F-4645-A5A4-319014A80932}"/>
              </a:ext>
            </a:extLst>
          </p:cNvPr>
          <p:cNvSpPr/>
          <p:nvPr/>
        </p:nvSpPr>
        <p:spPr>
          <a:xfrm flipH="1">
            <a:off x="8596397" y="1809146"/>
            <a:ext cx="566802" cy="56680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7">
            <a:extLst>
              <a:ext uri="{FF2B5EF4-FFF2-40B4-BE49-F238E27FC236}">
                <a16:creationId xmlns:a16="http://schemas.microsoft.com/office/drawing/2014/main" id="{08D52D88-6095-4453-978C-A5453776DB1B}"/>
              </a:ext>
            </a:extLst>
          </p:cNvPr>
          <p:cNvSpPr/>
          <p:nvPr/>
        </p:nvSpPr>
        <p:spPr>
          <a:xfrm flipH="1">
            <a:off x="6716376" y="1809146"/>
            <a:ext cx="566802" cy="56680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7AB3FC7-F98E-4BEC-B9BF-A8AC8D6032B0}"/>
              </a:ext>
            </a:extLst>
          </p:cNvPr>
          <p:cNvSpPr txBox="1"/>
          <p:nvPr/>
        </p:nvSpPr>
        <p:spPr>
          <a:xfrm flipH="1">
            <a:off x="7283178" y="1954048"/>
            <a:ext cx="13132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FC85F8B-0A17-4FFF-A396-D522E1BED0A6}"/>
              </a:ext>
            </a:extLst>
          </p:cNvPr>
          <p:cNvSpPr txBox="1"/>
          <p:nvPr/>
        </p:nvSpPr>
        <p:spPr>
          <a:xfrm flipH="1">
            <a:off x="5403157" y="1954048"/>
            <a:ext cx="13132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Oval 16">
            <a:extLst>
              <a:ext uri="{FF2B5EF4-FFF2-40B4-BE49-F238E27FC236}">
                <a16:creationId xmlns:a16="http://schemas.microsoft.com/office/drawing/2014/main" id="{7A2676E7-2EA9-496C-92A2-FA630C59DF8D}"/>
              </a:ext>
            </a:extLst>
          </p:cNvPr>
          <p:cNvSpPr/>
          <p:nvPr/>
        </p:nvSpPr>
        <p:spPr>
          <a:xfrm>
            <a:off x="2954041" y="5514430"/>
            <a:ext cx="566802" cy="56680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7">
            <a:extLst>
              <a:ext uri="{FF2B5EF4-FFF2-40B4-BE49-F238E27FC236}">
                <a16:creationId xmlns:a16="http://schemas.microsoft.com/office/drawing/2014/main" id="{03F96B12-3E98-4EAF-B036-93E27AB2D768}"/>
              </a:ext>
            </a:extLst>
          </p:cNvPr>
          <p:cNvSpPr/>
          <p:nvPr/>
        </p:nvSpPr>
        <p:spPr>
          <a:xfrm>
            <a:off x="4834062" y="5514430"/>
            <a:ext cx="566802" cy="56680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0A5AA82-2445-42C1-AF28-00F43E8F6AEE}"/>
              </a:ext>
            </a:extLst>
          </p:cNvPr>
          <p:cNvSpPr txBox="1"/>
          <p:nvPr/>
        </p:nvSpPr>
        <p:spPr>
          <a:xfrm>
            <a:off x="3520843" y="5659332"/>
            <a:ext cx="13132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B6E883-2FBF-492B-8424-7F59D8306807}"/>
              </a:ext>
            </a:extLst>
          </p:cNvPr>
          <p:cNvSpPr txBox="1"/>
          <p:nvPr/>
        </p:nvSpPr>
        <p:spPr>
          <a:xfrm>
            <a:off x="5400864" y="5659332"/>
            <a:ext cx="13132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Rounded Rectangle 27">
            <a:extLst>
              <a:ext uri="{FF2B5EF4-FFF2-40B4-BE49-F238E27FC236}">
                <a16:creationId xmlns:a16="http://schemas.microsoft.com/office/drawing/2014/main" id="{C6E7B773-BBD4-4057-A956-7AE78BA1C01E}"/>
              </a:ext>
            </a:extLst>
          </p:cNvPr>
          <p:cNvSpPr/>
          <p:nvPr/>
        </p:nvSpPr>
        <p:spPr>
          <a:xfrm>
            <a:off x="4942571" y="5667649"/>
            <a:ext cx="349785" cy="26868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ounded Rectangle 7">
            <a:extLst>
              <a:ext uri="{FF2B5EF4-FFF2-40B4-BE49-F238E27FC236}">
                <a16:creationId xmlns:a16="http://schemas.microsoft.com/office/drawing/2014/main" id="{BBCF2CD1-EA7C-4042-8F50-BCF5D38C3634}"/>
              </a:ext>
            </a:extLst>
          </p:cNvPr>
          <p:cNvSpPr/>
          <p:nvPr/>
        </p:nvSpPr>
        <p:spPr>
          <a:xfrm>
            <a:off x="3062373" y="5628446"/>
            <a:ext cx="349783" cy="30185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4A3FA54-76CE-4D77-A7CF-B9ADA85EB6D5}"/>
              </a:ext>
            </a:extLst>
          </p:cNvPr>
          <p:cNvSpPr txBox="1"/>
          <p:nvPr/>
        </p:nvSpPr>
        <p:spPr>
          <a:xfrm>
            <a:off x="6724399" y="2432005"/>
            <a:ext cx="284036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C4F0F6A-D188-4097-931B-150F5FB39A87}"/>
              </a:ext>
            </a:extLst>
          </p:cNvPr>
          <p:cNvSpPr txBox="1"/>
          <p:nvPr/>
        </p:nvSpPr>
        <p:spPr>
          <a:xfrm>
            <a:off x="2628231" y="4705854"/>
            <a:ext cx="284036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D100F5D7-4176-4396-9097-523BC9FDBD6D}"/>
              </a:ext>
            </a:extLst>
          </p:cNvPr>
          <p:cNvSpPr/>
          <p:nvPr/>
        </p:nvSpPr>
        <p:spPr>
          <a:xfrm rot="2700000">
            <a:off x="6873484" y="1863101"/>
            <a:ext cx="244065" cy="43756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8351EDE1-E008-4564-B9E3-741B670ABD24}"/>
              </a:ext>
            </a:extLst>
          </p:cNvPr>
          <p:cNvSpPr/>
          <p:nvPr/>
        </p:nvSpPr>
        <p:spPr>
          <a:xfrm>
            <a:off x="8728605" y="1954048"/>
            <a:ext cx="302385" cy="28306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B4F5C70-A9C3-4948-9C8F-3BF84BF489F5}"/>
              </a:ext>
            </a:extLst>
          </p:cNvPr>
          <p:cNvSpPr txBox="1"/>
          <p:nvPr/>
        </p:nvSpPr>
        <p:spPr>
          <a:xfrm>
            <a:off x="7373435" y="4712957"/>
            <a:ext cx="471479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cs typeface="Arial" pitchFamily="34" charset="0"/>
              </a:rPr>
              <a:t>Clean Text Slide for your Presentation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74754D4-2DCD-4210-9940-EB9AB8CD6AE9}"/>
              </a:ext>
            </a:extLst>
          </p:cNvPr>
          <p:cNvSpPr txBox="1"/>
          <p:nvPr/>
        </p:nvSpPr>
        <p:spPr>
          <a:xfrm>
            <a:off x="103774" y="2408870"/>
            <a:ext cx="471479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dirty="0">
                <a:cs typeface="Arial" pitchFamily="34" charset="0"/>
              </a:rPr>
              <a:t>Clean Text Slide for your Presentation</a:t>
            </a:r>
            <a:endParaRPr lang="ko-KR" altLang="en-US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F8DC879C-E719-4129-94AE-BDF7D856D5F1}"/>
              </a:ext>
            </a:extLst>
          </p:cNvPr>
          <p:cNvGrpSpPr/>
          <p:nvPr/>
        </p:nvGrpSpPr>
        <p:grpSpPr>
          <a:xfrm>
            <a:off x="789170" y="1884348"/>
            <a:ext cx="2912284" cy="2443308"/>
            <a:chOff x="789170" y="1884348"/>
            <a:chExt cx="2912284" cy="2443308"/>
          </a:xfrm>
        </p:grpSpPr>
        <p:sp>
          <p:nvSpPr>
            <p:cNvPr id="4" name="Oval 4">
              <a:extLst>
                <a:ext uri="{FF2B5EF4-FFF2-40B4-BE49-F238E27FC236}">
                  <a16:creationId xmlns:a16="http://schemas.microsoft.com/office/drawing/2014/main" id="{B4C9655B-25B6-4EC2-8EFD-FE835F93CB92}"/>
                </a:ext>
              </a:extLst>
            </p:cNvPr>
            <p:cNvSpPr/>
            <p:nvPr/>
          </p:nvSpPr>
          <p:spPr>
            <a:xfrm>
              <a:off x="1263565" y="2339468"/>
              <a:ext cx="1533072" cy="153307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aphicFrame>
          <p:nvGraphicFramePr>
            <p:cNvPr id="5" name="Chart 5">
              <a:extLst>
                <a:ext uri="{FF2B5EF4-FFF2-40B4-BE49-F238E27FC236}">
                  <a16:creationId xmlns:a16="http://schemas.microsoft.com/office/drawing/2014/main" id="{15C49ADB-D2F8-4D60-BF7A-DDD7277467CD}"/>
                </a:ext>
              </a:extLst>
            </p:cNvPr>
            <p:cNvGraphicFramePr/>
            <p:nvPr/>
          </p:nvGraphicFramePr>
          <p:xfrm>
            <a:off x="789170" y="1884348"/>
            <a:ext cx="2481858" cy="244330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3DAB0EE-CC8B-4904-8D15-5F583B282CDE}"/>
                </a:ext>
              </a:extLst>
            </p:cNvPr>
            <p:cNvSpPr txBox="1"/>
            <p:nvPr/>
          </p:nvSpPr>
          <p:spPr>
            <a:xfrm>
              <a:off x="2246806" y="2398116"/>
              <a:ext cx="1454648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bg1"/>
                  </a:solidFill>
                  <a:cs typeface="Arial" pitchFamily="34" charset="0"/>
                </a:rPr>
                <a:t>55</a:t>
              </a:r>
              <a:r>
                <a:rPr lang="en-US" altLang="ko-KR" sz="4000" b="1" dirty="0">
                  <a:solidFill>
                    <a:schemeClr val="accent1"/>
                  </a:solidFill>
                  <a:cs typeface="Arial" pitchFamily="34" charset="0"/>
                </a:rPr>
                <a:t>%</a:t>
              </a:r>
              <a:endParaRPr lang="ko-KR" altLang="en-US" sz="4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AE8EE709-7F4C-4FC8-B04C-977DE9F1CF20}"/>
              </a:ext>
            </a:extLst>
          </p:cNvPr>
          <p:cNvGrpSpPr/>
          <p:nvPr/>
        </p:nvGrpSpPr>
        <p:grpSpPr>
          <a:xfrm>
            <a:off x="4637737" y="1884348"/>
            <a:ext cx="2914405" cy="2443308"/>
            <a:chOff x="4637737" y="1884348"/>
            <a:chExt cx="2914405" cy="2443308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5553176-234A-4271-8B2C-1BBD88378FB4}"/>
                </a:ext>
              </a:extLst>
            </p:cNvPr>
            <p:cNvSpPr/>
            <p:nvPr/>
          </p:nvSpPr>
          <p:spPr>
            <a:xfrm>
              <a:off x="5112132" y="2339468"/>
              <a:ext cx="1533072" cy="153307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aphicFrame>
          <p:nvGraphicFramePr>
            <p:cNvPr id="9" name="Chart 5">
              <a:extLst>
                <a:ext uri="{FF2B5EF4-FFF2-40B4-BE49-F238E27FC236}">
                  <a16:creationId xmlns:a16="http://schemas.microsoft.com/office/drawing/2014/main" id="{1A7ED6EC-B9E6-4960-90E8-DD706D264AAB}"/>
                </a:ext>
              </a:extLst>
            </p:cNvPr>
            <p:cNvGraphicFramePr/>
            <p:nvPr/>
          </p:nvGraphicFramePr>
          <p:xfrm>
            <a:off x="4637737" y="1884348"/>
            <a:ext cx="2481858" cy="244330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E991754-8F3A-43AD-93A5-37F9C1F13D25}"/>
                </a:ext>
              </a:extLst>
            </p:cNvPr>
            <p:cNvSpPr txBox="1"/>
            <p:nvPr/>
          </p:nvSpPr>
          <p:spPr>
            <a:xfrm>
              <a:off x="6097494" y="2398116"/>
              <a:ext cx="1454648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bg1"/>
                  </a:solidFill>
                  <a:cs typeface="Arial" pitchFamily="34" charset="0"/>
                </a:rPr>
                <a:t>40</a:t>
              </a:r>
              <a:r>
                <a:rPr lang="en-US" altLang="ko-KR" sz="4000" b="1" dirty="0">
                  <a:solidFill>
                    <a:schemeClr val="accent2"/>
                  </a:solidFill>
                  <a:cs typeface="Arial" pitchFamily="34" charset="0"/>
                </a:rPr>
                <a:t>%</a:t>
              </a:r>
              <a:endParaRPr lang="ko-KR" altLang="en-US" sz="4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9248969D-ABCE-4352-821B-66353B8047B5}"/>
              </a:ext>
            </a:extLst>
          </p:cNvPr>
          <p:cNvGrpSpPr/>
          <p:nvPr/>
        </p:nvGrpSpPr>
        <p:grpSpPr>
          <a:xfrm>
            <a:off x="8486304" y="1884348"/>
            <a:ext cx="2916526" cy="2443308"/>
            <a:chOff x="8486304" y="1884348"/>
            <a:chExt cx="2916526" cy="2443308"/>
          </a:xfrm>
        </p:grpSpPr>
        <p:sp>
          <p:nvSpPr>
            <p:cNvPr id="12" name="Oval 10">
              <a:extLst>
                <a:ext uri="{FF2B5EF4-FFF2-40B4-BE49-F238E27FC236}">
                  <a16:creationId xmlns:a16="http://schemas.microsoft.com/office/drawing/2014/main" id="{865C85B0-A043-4F10-BC2F-0E5127F287FE}"/>
                </a:ext>
              </a:extLst>
            </p:cNvPr>
            <p:cNvSpPr/>
            <p:nvPr/>
          </p:nvSpPr>
          <p:spPr>
            <a:xfrm>
              <a:off x="8960699" y="2339468"/>
              <a:ext cx="1533072" cy="1533070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aphicFrame>
          <p:nvGraphicFramePr>
            <p:cNvPr id="13" name="Chart 5">
              <a:extLst>
                <a:ext uri="{FF2B5EF4-FFF2-40B4-BE49-F238E27FC236}">
                  <a16:creationId xmlns:a16="http://schemas.microsoft.com/office/drawing/2014/main" id="{16DE627E-B1CC-419A-B8CB-0F47DDE57C2D}"/>
                </a:ext>
              </a:extLst>
            </p:cNvPr>
            <p:cNvGraphicFramePr/>
            <p:nvPr/>
          </p:nvGraphicFramePr>
          <p:xfrm>
            <a:off x="8486304" y="1884348"/>
            <a:ext cx="2481858" cy="244330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2D61773-CDD1-45D6-8745-33013B0DFBE7}"/>
                </a:ext>
              </a:extLst>
            </p:cNvPr>
            <p:cNvSpPr txBox="1"/>
            <p:nvPr/>
          </p:nvSpPr>
          <p:spPr>
            <a:xfrm>
              <a:off x="9948182" y="2398116"/>
              <a:ext cx="1454648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bg1"/>
                  </a:solidFill>
                  <a:cs typeface="Arial" pitchFamily="34" charset="0"/>
                </a:rPr>
                <a:t>35</a:t>
              </a:r>
              <a:r>
                <a:rPr lang="en-US" altLang="ko-KR" sz="4000" b="1" dirty="0">
                  <a:solidFill>
                    <a:schemeClr val="accent3"/>
                  </a:solidFill>
                  <a:cs typeface="Arial" pitchFamily="34" charset="0"/>
                </a:rPr>
                <a:t>%</a:t>
              </a:r>
              <a:endParaRPr lang="ko-KR" altLang="en-US" sz="4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81A76B4D-CD2D-4862-8D1D-E80CD656ECC8}"/>
              </a:ext>
            </a:extLst>
          </p:cNvPr>
          <p:cNvSpPr txBox="1"/>
          <p:nvPr/>
        </p:nvSpPr>
        <p:spPr>
          <a:xfrm>
            <a:off x="4591612" y="5038323"/>
            <a:ext cx="3008775" cy="1263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10000"/>
              </a:lnSpc>
            </a:pPr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PORTFOLIO  DESIGNED</a:t>
            </a:r>
          </a:p>
        </p:txBody>
      </p:sp>
      <p:cxnSp>
        <p:nvCxnSpPr>
          <p:cNvPr id="16" name="Straight Connector 26">
            <a:extLst>
              <a:ext uri="{FF2B5EF4-FFF2-40B4-BE49-F238E27FC236}">
                <a16:creationId xmlns:a16="http://schemas.microsoft.com/office/drawing/2014/main" id="{407F323D-7F17-40FE-984D-9D556953D396}"/>
              </a:ext>
            </a:extLst>
          </p:cNvPr>
          <p:cNvCxnSpPr>
            <a:cxnSpLocks/>
          </p:cNvCxnSpPr>
          <p:nvPr/>
        </p:nvCxnSpPr>
        <p:spPr>
          <a:xfrm>
            <a:off x="4361329" y="5210270"/>
            <a:ext cx="0" cy="979544"/>
          </a:xfrm>
          <a:prstGeom prst="line">
            <a:avLst/>
          </a:prstGeom>
          <a:ln w="3175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27">
            <a:extLst>
              <a:ext uri="{FF2B5EF4-FFF2-40B4-BE49-F238E27FC236}">
                <a16:creationId xmlns:a16="http://schemas.microsoft.com/office/drawing/2014/main" id="{289F8AF6-1D44-4774-B5B2-E4C49A9A1BF3}"/>
              </a:ext>
            </a:extLst>
          </p:cNvPr>
          <p:cNvCxnSpPr>
            <a:cxnSpLocks/>
          </p:cNvCxnSpPr>
          <p:nvPr/>
        </p:nvCxnSpPr>
        <p:spPr>
          <a:xfrm>
            <a:off x="7830670" y="5210270"/>
            <a:ext cx="0" cy="979544"/>
          </a:xfrm>
          <a:prstGeom prst="line">
            <a:avLst/>
          </a:prstGeom>
          <a:ln w="3175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28">
            <a:extLst>
              <a:ext uri="{FF2B5EF4-FFF2-40B4-BE49-F238E27FC236}">
                <a16:creationId xmlns:a16="http://schemas.microsoft.com/office/drawing/2014/main" id="{CEE535DC-638C-44BE-8761-3F8BF166BA70}"/>
              </a:ext>
            </a:extLst>
          </p:cNvPr>
          <p:cNvGrpSpPr/>
          <p:nvPr/>
        </p:nvGrpSpPr>
        <p:grpSpPr>
          <a:xfrm>
            <a:off x="470091" y="5104524"/>
            <a:ext cx="3422101" cy="1191037"/>
            <a:chOff x="4822352" y="1916832"/>
            <a:chExt cx="3422056" cy="1191037"/>
          </a:xfrm>
        </p:grpSpPr>
        <p:sp>
          <p:nvSpPr>
            <p:cNvPr id="19" name="Text Placeholder 10">
              <a:extLst>
                <a:ext uri="{FF2B5EF4-FFF2-40B4-BE49-F238E27FC236}">
                  <a16:creationId xmlns:a16="http://schemas.microsoft.com/office/drawing/2014/main" id="{50849F61-B6B5-4862-B3F5-4CA5F5D4A0FC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29C5EA3-48B5-4221-88CA-77F1E7D93824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31">
            <a:extLst>
              <a:ext uri="{FF2B5EF4-FFF2-40B4-BE49-F238E27FC236}">
                <a16:creationId xmlns:a16="http://schemas.microsoft.com/office/drawing/2014/main" id="{99883AC6-E7D8-425F-AC5E-8543E8933C45}"/>
              </a:ext>
            </a:extLst>
          </p:cNvPr>
          <p:cNvGrpSpPr/>
          <p:nvPr/>
        </p:nvGrpSpPr>
        <p:grpSpPr>
          <a:xfrm>
            <a:off x="8299807" y="5104524"/>
            <a:ext cx="3422101" cy="1191037"/>
            <a:chOff x="4822352" y="1916832"/>
            <a:chExt cx="3422056" cy="1191037"/>
          </a:xfrm>
        </p:grpSpPr>
        <p:sp>
          <p:nvSpPr>
            <p:cNvPr id="22" name="Text Placeholder 10">
              <a:extLst>
                <a:ext uri="{FF2B5EF4-FFF2-40B4-BE49-F238E27FC236}">
                  <a16:creationId xmlns:a16="http://schemas.microsoft.com/office/drawing/2014/main" id="{56FCD9A6-9203-493A-9076-71FC3190EDC8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2DCA021-B1F7-4CBF-9B35-EAD230FC947F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8AEF2425-54CD-4391-85AB-7EFA99E64A76}"/>
              </a:ext>
            </a:extLst>
          </p:cNvPr>
          <p:cNvSpPr txBox="1"/>
          <p:nvPr/>
        </p:nvSpPr>
        <p:spPr>
          <a:xfrm>
            <a:off x="1241581" y="4316098"/>
            <a:ext cx="200746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1A6182F-3755-43A1-8F7B-1245D8F52047}"/>
              </a:ext>
            </a:extLst>
          </p:cNvPr>
          <p:cNvSpPr txBox="1"/>
          <p:nvPr/>
        </p:nvSpPr>
        <p:spPr>
          <a:xfrm>
            <a:off x="5091208" y="4316098"/>
            <a:ext cx="200746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9400C06-6E49-4A9B-8C9F-6691FBFFBB23}"/>
              </a:ext>
            </a:extLst>
          </p:cNvPr>
          <p:cNvSpPr txBox="1"/>
          <p:nvPr/>
        </p:nvSpPr>
        <p:spPr>
          <a:xfrm>
            <a:off x="8940836" y="4316098"/>
            <a:ext cx="200746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5FFD61-0276-4A3C-8D49-169E238BD0CF}"/>
              </a:ext>
            </a:extLst>
          </p:cNvPr>
          <p:cNvSpPr txBox="1"/>
          <p:nvPr/>
        </p:nvSpPr>
        <p:spPr>
          <a:xfrm rot="20927151">
            <a:off x="6308436" y="1260147"/>
            <a:ext cx="1854809" cy="34778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 Clean </a:t>
            </a:r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Presentation. 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GB" altLang="ko-KR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5B750C-D3E3-40D1-9C6B-FB0076DE2583}"/>
              </a:ext>
            </a:extLst>
          </p:cNvPr>
          <p:cNvSpPr txBox="1"/>
          <p:nvPr/>
        </p:nvSpPr>
        <p:spPr>
          <a:xfrm rot="20974647">
            <a:off x="3933689" y="5645065"/>
            <a:ext cx="212469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16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DOLOR SIT AMET, </a:t>
            </a:r>
            <a:endParaRPr lang="ko-KR" altLang="en-US" sz="1600" dirty="0">
              <a:solidFill>
                <a:schemeClr val="accent3">
                  <a:lumMod val="7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ardrop 1">
            <a:extLst>
              <a:ext uri="{FF2B5EF4-FFF2-40B4-BE49-F238E27FC236}">
                <a16:creationId xmlns:a16="http://schemas.microsoft.com/office/drawing/2014/main" id="{30AE1365-4208-4CAA-900A-AAFCA221E25A}"/>
              </a:ext>
            </a:extLst>
          </p:cNvPr>
          <p:cNvSpPr/>
          <p:nvPr/>
        </p:nvSpPr>
        <p:spPr>
          <a:xfrm rot="8100000">
            <a:off x="5115591" y="3012111"/>
            <a:ext cx="1960821" cy="1960821"/>
          </a:xfrm>
          <a:prstGeom prst="teardrop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Block Arc 5">
            <a:extLst>
              <a:ext uri="{FF2B5EF4-FFF2-40B4-BE49-F238E27FC236}">
                <a16:creationId xmlns:a16="http://schemas.microsoft.com/office/drawing/2014/main" id="{64F72D35-3EF8-4139-95A4-EAA77A7796C6}"/>
              </a:ext>
            </a:extLst>
          </p:cNvPr>
          <p:cNvSpPr/>
          <p:nvPr/>
        </p:nvSpPr>
        <p:spPr>
          <a:xfrm rot="5400000">
            <a:off x="4083180" y="1995869"/>
            <a:ext cx="4027923" cy="4027923"/>
          </a:xfrm>
          <a:prstGeom prst="blockArc">
            <a:avLst>
              <a:gd name="adj1" fmla="val 10800000"/>
              <a:gd name="adj2" fmla="val 16334450"/>
              <a:gd name="adj3" fmla="val 2749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" name="Block Arc 27">
            <a:extLst>
              <a:ext uri="{FF2B5EF4-FFF2-40B4-BE49-F238E27FC236}">
                <a16:creationId xmlns:a16="http://schemas.microsoft.com/office/drawing/2014/main" id="{B539958E-2CDB-4680-8AE4-54D687B568DA}"/>
              </a:ext>
            </a:extLst>
          </p:cNvPr>
          <p:cNvSpPr/>
          <p:nvPr/>
        </p:nvSpPr>
        <p:spPr>
          <a:xfrm rot="5400000">
            <a:off x="4773001" y="2681754"/>
            <a:ext cx="2670058" cy="2670058"/>
          </a:xfrm>
          <a:prstGeom prst="blockArc">
            <a:avLst>
              <a:gd name="adj1" fmla="val 10764090"/>
              <a:gd name="adj2" fmla="val 16157903"/>
              <a:gd name="adj3" fmla="val 15805"/>
            </a:avLst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6" name="Block Arc 4">
            <a:extLst>
              <a:ext uri="{FF2B5EF4-FFF2-40B4-BE49-F238E27FC236}">
                <a16:creationId xmlns:a16="http://schemas.microsoft.com/office/drawing/2014/main" id="{36D3AC65-8F2D-446E-A1D3-53739B67D415}"/>
              </a:ext>
            </a:extLst>
          </p:cNvPr>
          <p:cNvSpPr/>
          <p:nvPr/>
        </p:nvSpPr>
        <p:spPr>
          <a:xfrm>
            <a:off x="4083180" y="1995869"/>
            <a:ext cx="4027923" cy="4027923"/>
          </a:xfrm>
          <a:prstGeom prst="blockArc">
            <a:avLst>
              <a:gd name="adj1" fmla="val 10800000"/>
              <a:gd name="adj2" fmla="val 16202298"/>
              <a:gd name="adj3" fmla="val 2751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" name="Block Arc 25">
            <a:extLst>
              <a:ext uri="{FF2B5EF4-FFF2-40B4-BE49-F238E27FC236}">
                <a16:creationId xmlns:a16="http://schemas.microsoft.com/office/drawing/2014/main" id="{722A6F9B-8472-44E2-964D-F85133343B9A}"/>
              </a:ext>
            </a:extLst>
          </p:cNvPr>
          <p:cNvSpPr/>
          <p:nvPr/>
        </p:nvSpPr>
        <p:spPr>
          <a:xfrm>
            <a:off x="4783434" y="2656600"/>
            <a:ext cx="2670058" cy="2670058"/>
          </a:xfrm>
          <a:prstGeom prst="blockArc">
            <a:avLst>
              <a:gd name="adj1" fmla="val 10764090"/>
              <a:gd name="adj2" fmla="val 16157903"/>
              <a:gd name="adj3" fmla="val 15805"/>
            </a:avLst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8" name="Block Arc 14">
            <a:extLst>
              <a:ext uri="{FF2B5EF4-FFF2-40B4-BE49-F238E27FC236}">
                <a16:creationId xmlns:a16="http://schemas.microsoft.com/office/drawing/2014/main" id="{E34C0C1D-9429-4AEC-8551-963CEB27EA42}"/>
              </a:ext>
            </a:extLst>
          </p:cNvPr>
          <p:cNvSpPr/>
          <p:nvPr/>
        </p:nvSpPr>
        <p:spPr>
          <a:xfrm rot="10800000" flipH="1">
            <a:off x="4079779" y="3992520"/>
            <a:ext cx="2577233" cy="1994890"/>
          </a:xfrm>
          <a:custGeom>
            <a:avLst/>
            <a:gdLst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1483610 w 2544314"/>
              <a:gd name="connsiteY4" fmla="*/ 0 h 2013962"/>
              <a:gd name="connsiteX5" fmla="*/ 2544314 w 2544314"/>
              <a:gd name="connsiteY5" fmla="*/ 0 h 2013962"/>
              <a:gd name="connsiteX6" fmla="*/ 2036902 w 2544314"/>
              <a:gd name="connsiteY6" fmla="*/ 874849 h 2013962"/>
              <a:gd name="connsiteX7" fmla="*/ 1375575 w 2544314"/>
              <a:gd name="connsiteY7" fmla="*/ 1362590 h 2013962"/>
              <a:gd name="connsiteX8" fmla="*/ 1101918 w 2544314"/>
              <a:gd name="connsiteY8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1483610 w 2544314"/>
              <a:gd name="connsiteY4" fmla="*/ 0 h 2013962"/>
              <a:gd name="connsiteX5" fmla="*/ 2544314 w 2544314"/>
              <a:gd name="connsiteY5" fmla="*/ 0 h 2013962"/>
              <a:gd name="connsiteX6" fmla="*/ 1989277 w 2544314"/>
              <a:gd name="connsiteY6" fmla="*/ 760549 h 2013962"/>
              <a:gd name="connsiteX7" fmla="*/ 1375575 w 2544314"/>
              <a:gd name="connsiteY7" fmla="*/ 1362590 h 2013962"/>
              <a:gd name="connsiteX8" fmla="*/ 1101918 w 2544314"/>
              <a:gd name="connsiteY8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1483610 w 2544314"/>
              <a:gd name="connsiteY4" fmla="*/ 0 h 2013962"/>
              <a:gd name="connsiteX5" fmla="*/ 2544314 w 2544314"/>
              <a:gd name="connsiteY5" fmla="*/ 0 h 2013962"/>
              <a:gd name="connsiteX6" fmla="*/ 1989277 w 2544314"/>
              <a:gd name="connsiteY6" fmla="*/ 760549 h 2013962"/>
              <a:gd name="connsiteX7" fmla="*/ 1375575 w 2544314"/>
              <a:gd name="connsiteY7" fmla="*/ 1362590 h 2013962"/>
              <a:gd name="connsiteX8" fmla="*/ 1101918 w 2544314"/>
              <a:gd name="connsiteY8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1483610 w 2544314"/>
              <a:gd name="connsiteY4" fmla="*/ 0 h 2013962"/>
              <a:gd name="connsiteX5" fmla="*/ 2544314 w 2544314"/>
              <a:gd name="connsiteY5" fmla="*/ 0 h 2013962"/>
              <a:gd name="connsiteX6" fmla="*/ 1989277 w 2544314"/>
              <a:gd name="connsiteY6" fmla="*/ 760549 h 2013962"/>
              <a:gd name="connsiteX7" fmla="*/ 1375575 w 2544314"/>
              <a:gd name="connsiteY7" fmla="*/ 1362590 h 2013962"/>
              <a:gd name="connsiteX8" fmla="*/ 1101918 w 2544314"/>
              <a:gd name="connsiteY8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139486 w 2544314"/>
              <a:gd name="connsiteY3" fmla="*/ 635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11188 w 2553584"/>
              <a:gd name="connsiteY0" fmla="*/ 2013962 h 2013962"/>
              <a:gd name="connsiteX1" fmla="*/ 9270 w 2553584"/>
              <a:gd name="connsiteY1" fmla="*/ 2013962 h 2013962"/>
              <a:gd name="connsiteX2" fmla="*/ 613555 w 2553584"/>
              <a:gd name="connsiteY2" fmla="*/ 575611 h 2013962"/>
              <a:gd name="connsiteX3" fmla="*/ 1101131 w 2553584"/>
              <a:gd name="connsiteY3" fmla="*/ 35004 h 2013962"/>
              <a:gd name="connsiteX4" fmla="*/ 2553584 w 2553584"/>
              <a:gd name="connsiteY4" fmla="*/ 0 h 2013962"/>
              <a:gd name="connsiteX5" fmla="*/ 1998547 w 2553584"/>
              <a:gd name="connsiteY5" fmla="*/ 760549 h 2013962"/>
              <a:gd name="connsiteX6" fmla="*/ 1384845 w 2553584"/>
              <a:gd name="connsiteY6" fmla="*/ 1362590 h 2013962"/>
              <a:gd name="connsiteX7" fmla="*/ 1111188 w 2553584"/>
              <a:gd name="connsiteY7" fmla="*/ 2013962 h 2013962"/>
              <a:gd name="connsiteX0" fmla="*/ 1112586 w 2554982"/>
              <a:gd name="connsiteY0" fmla="*/ 2013962 h 2013962"/>
              <a:gd name="connsiteX1" fmla="*/ 10668 w 2554982"/>
              <a:gd name="connsiteY1" fmla="*/ 2013962 h 2013962"/>
              <a:gd name="connsiteX2" fmla="*/ 614953 w 2554982"/>
              <a:gd name="connsiteY2" fmla="*/ 575611 h 2013962"/>
              <a:gd name="connsiteX3" fmla="*/ 1102529 w 2554982"/>
              <a:gd name="connsiteY3" fmla="*/ 35004 h 2013962"/>
              <a:gd name="connsiteX4" fmla="*/ 2554982 w 2554982"/>
              <a:gd name="connsiteY4" fmla="*/ 0 h 2013962"/>
              <a:gd name="connsiteX5" fmla="*/ 1999945 w 2554982"/>
              <a:gd name="connsiteY5" fmla="*/ 760549 h 2013962"/>
              <a:gd name="connsiteX6" fmla="*/ 1386243 w 2554982"/>
              <a:gd name="connsiteY6" fmla="*/ 1362590 h 2013962"/>
              <a:gd name="connsiteX7" fmla="*/ 1112586 w 2554982"/>
              <a:gd name="connsiteY7" fmla="*/ 2013962 h 2013962"/>
              <a:gd name="connsiteX0" fmla="*/ 1113358 w 2555754"/>
              <a:gd name="connsiteY0" fmla="*/ 2013962 h 2013962"/>
              <a:gd name="connsiteX1" fmla="*/ 11440 w 2555754"/>
              <a:gd name="connsiteY1" fmla="*/ 2013962 h 2013962"/>
              <a:gd name="connsiteX2" fmla="*/ 615725 w 2555754"/>
              <a:gd name="connsiteY2" fmla="*/ 575611 h 2013962"/>
              <a:gd name="connsiteX3" fmla="*/ 1103301 w 2555754"/>
              <a:gd name="connsiteY3" fmla="*/ 35004 h 2013962"/>
              <a:gd name="connsiteX4" fmla="*/ 2555754 w 2555754"/>
              <a:gd name="connsiteY4" fmla="*/ 0 h 2013962"/>
              <a:gd name="connsiteX5" fmla="*/ 2000717 w 2555754"/>
              <a:gd name="connsiteY5" fmla="*/ 760549 h 2013962"/>
              <a:gd name="connsiteX6" fmla="*/ 1387015 w 2555754"/>
              <a:gd name="connsiteY6" fmla="*/ 1362590 h 2013962"/>
              <a:gd name="connsiteX7" fmla="*/ 1113358 w 2555754"/>
              <a:gd name="connsiteY7" fmla="*/ 2013962 h 2013962"/>
              <a:gd name="connsiteX0" fmla="*/ 1120440 w 2562836"/>
              <a:gd name="connsiteY0" fmla="*/ 2013962 h 2013962"/>
              <a:gd name="connsiteX1" fmla="*/ 18522 w 2562836"/>
              <a:gd name="connsiteY1" fmla="*/ 2013962 h 2013962"/>
              <a:gd name="connsiteX2" fmla="*/ 622807 w 2562836"/>
              <a:gd name="connsiteY2" fmla="*/ 575611 h 2013962"/>
              <a:gd name="connsiteX3" fmla="*/ 1110383 w 2562836"/>
              <a:gd name="connsiteY3" fmla="*/ 35004 h 2013962"/>
              <a:gd name="connsiteX4" fmla="*/ 2562836 w 2562836"/>
              <a:gd name="connsiteY4" fmla="*/ 0 h 2013962"/>
              <a:gd name="connsiteX5" fmla="*/ 2007799 w 2562836"/>
              <a:gd name="connsiteY5" fmla="*/ 760549 h 2013962"/>
              <a:gd name="connsiteX6" fmla="*/ 1394097 w 2562836"/>
              <a:gd name="connsiteY6" fmla="*/ 1362590 h 2013962"/>
              <a:gd name="connsiteX7" fmla="*/ 1120440 w 2562836"/>
              <a:gd name="connsiteY7" fmla="*/ 2013962 h 2013962"/>
              <a:gd name="connsiteX0" fmla="*/ 1116147 w 2558543"/>
              <a:gd name="connsiteY0" fmla="*/ 2013962 h 2013962"/>
              <a:gd name="connsiteX1" fmla="*/ 14229 w 2558543"/>
              <a:gd name="connsiteY1" fmla="*/ 2013962 h 2013962"/>
              <a:gd name="connsiteX2" fmla="*/ 618514 w 2558543"/>
              <a:gd name="connsiteY2" fmla="*/ 575611 h 2013962"/>
              <a:gd name="connsiteX3" fmla="*/ 1106090 w 2558543"/>
              <a:gd name="connsiteY3" fmla="*/ 35004 h 2013962"/>
              <a:gd name="connsiteX4" fmla="*/ 2558543 w 2558543"/>
              <a:gd name="connsiteY4" fmla="*/ 0 h 2013962"/>
              <a:gd name="connsiteX5" fmla="*/ 2003506 w 2558543"/>
              <a:gd name="connsiteY5" fmla="*/ 760549 h 2013962"/>
              <a:gd name="connsiteX6" fmla="*/ 1389804 w 2558543"/>
              <a:gd name="connsiteY6" fmla="*/ 1362590 h 2013962"/>
              <a:gd name="connsiteX7" fmla="*/ 1116147 w 2558543"/>
              <a:gd name="connsiteY7" fmla="*/ 2013962 h 2013962"/>
              <a:gd name="connsiteX0" fmla="*/ 1116147 w 2558543"/>
              <a:gd name="connsiteY0" fmla="*/ 2013962 h 2013962"/>
              <a:gd name="connsiteX1" fmla="*/ 14229 w 2558543"/>
              <a:gd name="connsiteY1" fmla="*/ 2013962 h 2013962"/>
              <a:gd name="connsiteX2" fmla="*/ 618514 w 2558543"/>
              <a:gd name="connsiteY2" fmla="*/ 575611 h 2013962"/>
              <a:gd name="connsiteX3" fmla="*/ 1106090 w 2558543"/>
              <a:gd name="connsiteY3" fmla="*/ 35004 h 2013962"/>
              <a:gd name="connsiteX4" fmla="*/ 2558543 w 2558543"/>
              <a:gd name="connsiteY4" fmla="*/ 0 h 2013962"/>
              <a:gd name="connsiteX5" fmla="*/ 2003506 w 2558543"/>
              <a:gd name="connsiteY5" fmla="*/ 760549 h 2013962"/>
              <a:gd name="connsiteX6" fmla="*/ 1389804 w 2558543"/>
              <a:gd name="connsiteY6" fmla="*/ 1362590 h 2013962"/>
              <a:gd name="connsiteX7" fmla="*/ 1116147 w 2558543"/>
              <a:gd name="connsiteY7" fmla="*/ 2013962 h 2013962"/>
              <a:gd name="connsiteX0" fmla="*/ 1115495 w 2557891"/>
              <a:gd name="connsiteY0" fmla="*/ 2013962 h 2013962"/>
              <a:gd name="connsiteX1" fmla="*/ 13577 w 2557891"/>
              <a:gd name="connsiteY1" fmla="*/ 2013962 h 2013962"/>
              <a:gd name="connsiteX2" fmla="*/ 617862 w 2557891"/>
              <a:gd name="connsiteY2" fmla="*/ 575611 h 2013962"/>
              <a:gd name="connsiteX3" fmla="*/ 1105438 w 2557891"/>
              <a:gd name="connsiteY3" fmla="*/ 35004 h 2013962"/>
              <a:gd name="connsiteX4" fmla="*/ 2557891 w 2557891"/>
              <a:gd name="connsiteY4" fmla="*/ 0 h 2013962"/>
              <a:gd name="connsiteX5" fmla="*/ 2002854 w 2557891"/>
              <a:gd name="connsiteY5" fmla="*/ 760549 h 2013962"/>
              <a:gd name="connsiteX6" fmla="*/ 1389152 w 2557891"/>
              <a:gd name="connsiteY6" fmla="*/ 1362590 h 2013962"/>
              <a:gd name="connsiteX7" fmla="*/ 1115495 w 2557891"/>
              <a:gd name="connsiteY7" fmla="*/ 2013962 h 2013962"/>
              <a:gd name="connsiteX0" fmla="*/ 1115495 w 2557891"/>
              <a:gd name="connsiteY0" fmla="*/ 2013962 h 2013962"/>
              <a:gd name="connsiteX1" fmla="*/ 13577 w 2557891"/>
              <a:gd name="connsiteY1" fmla="*/ 2013962 h 2013962"/>
              <a:gd name="connsiteX2" fmla="*/ 617862 w 2557891"/>
              <a:gd name="connsiteY2" fmla="*/ 575611 h 2013962"/>
              <a:gd name="connsiteX3" fmla="*/ 1105438 w 2557891"/>
              <a:gd name="connsiteY3" fmla="*/ 35004 h 2013962"/>
              <a:gd name="connsiteX4" fmla="*/ 2557891 w 2557891"/>
              <a:gd name="connsiteY4" fmla="*/ 0 h 2013962"/>
              <a:gd name="connsiteX5" fmla="*/ 2002854 w 2557891"/>
              <a:gd name="connsiteY5" fmla="*/ 760549 h 2013962"/>
              <a:gd name="connsiteX6" fmla="*/ 1389152 w 2557891"/>
              <a:gd name="connsiteY6" fmla="*/ 1362590 h 2013962"/>
              <a:gd name="connsiteX7" fmla="*/ 1115495 w 2557891"/>
              <a:gd name="connsiteY7" fmla="*/ 2013962 h 2013962"/>
              <a:gd name="connsiteX0" fmla="*/ 1115495 w 2557891"/>
              <a:gd name="connsiteY0" fmla="*/ 2013962 h 2013962"/>
              <a:gd name="connsiteX1" fmla="*/ 13577 w 2557891"/>
              <a:gd name="connsiteY1" fmla="*/ 2013962 h 2013962"/>
              <a:gd name="connsiteX2" fmla="*/ 617862 w 2557891"/>
              <a:gd name="connsiteY2" fmla="*/ 575611 h 2013962"/>
              <a:gd name="connsiteX3" fmla="*/ 1105438 w 2557891"/>
              <a:gd name="connsiteY3" fmla="*/ 35004 h 2013962"/>
              <a:gd name="connsiteX4" fmla="*/ 2557891 w 2557891"/>
              <a:gd name="connsiteY4" fmla="*/ 0 h 2013962"/>
              <a:gd name="connsiteX5" fmla="*/ 2002854 w 2557891"/>
              <a:gd name="connsiteY5" fmla="*/ 760549 h 2013962"/>
              <a:gd name="connsiteX6" fmla="*/ 1389152 w 2557891"/>
              <a:gd name="connsiteY6" fmla="*/ 1362590 h 2013962"/>
              <a:gd name="connsiteX7" fmla="*/ 1115495 w 2557891"/>
              <a:gd name="connsiteY7" fmla="*/ 2013962 h 2013962"/>
              <a:gd name="connsiteX0" fmla="*/ 1115495 w 2557891"/>
              <a:gd name="connsiteY0" fmla="*/ 2013962 h 2013962"/>
              <a:gd name="connsiteX1" fmla="*/ 13577 w 2557891"/>
              <a:gd name="connsiteY1" fmla="*/ 2013962 h 2013962"/>
              <a:gd name="connsiteX2" fmla="*/ 617862 w 2557891"/>
              <a:gd name="connsiteY2" fmla="*/ 575611 h 2013962"/>
              <a:gd name="connsiteX3" fmla="*/ 1105438 w 2557891"/>
              <a:gd name="connsiteY3" fmla="*/ 35004 h 2013962"/>
              <a:gd name="connsiteX4" fmla="*/ 2557891 w 2557891"/>
              <a:gd name="connsiteY4" fmla="*/ 0 h 2013962"/>
              <a:gd name="connsiteX5" fmla="*/ 2002854 w 2557891"/>
              <a:gd name="connsiteY5" fmla="*/ 760549 h 2013962"/>
              <a:gd name="connsiteX6" fmla="*/ 1389152 w 2557891"/>
              <a:gd name="connsiteY6" fmla="*/ 1362590 h 2013962"/>
              <a:gd name="connsiteX7" fmla="*/ 1115495 w 2557891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12891 w 2555287"/>
              <a:gd name="connsiteY0" fmla="*/ 2013962 h 2013962"/>
              <a:gd name="connsiteX1" fmla="*/ 0 w 2555287"/>
              <a:gd name="connsiteY1" fmla="*/ 2006647 h 2013962"/>
              <a:gd name="connsiteX2" fmla="*/ 615258 w 2555287"/>
              <a:gd name="connsiteY2" fmla="*/ 575611 h 2013962"/>
              <a:gd name="connsiteX3" fmla="*/ 1102834 w 2555287"/>
              <a:gd name="connsiteY3" fmla="*/ 35004 h 2013962"/>
              <a:gd name="connsiteX4" fmla="*/ 2555287 w 2555287"/>
              <a:gd name="connsiteY4" fmla="*/ 0 h 2013962"/>
              <a:gd name="connsiteX5" fmla="*/ 2000250 w 2555287"/>
              <a:gd name="connsiteY5" fmla="*/ 760549 h 2013962"/>
              <a:gd name="connsiteX6" fmla="*/ 1386548 w 2555287"/>
              <a:gd name="connsiteY6" fmla="*/ 1362590 h 2013962"/>
              <a:gd name="connsiteX7" fmla="*/ 1112891 w 2555287"/>
              <a:gd name="connsiteY7" fmla="*/ 2013962 h 2013962"/>
              <a:gd name="connsiteX0" fmla="*/ 1112909 w 2555305"/>
              <a:gd name="connsiteY0" fmla="*/ 2013962 h 2013962"/>
              <a:gd name="connsiteX1" fmla="*/ 18 w 2555305"/>
              <a:gd name="connsiteY1" fmla="*/ 2006647 h 2013962"/>
              <a:gd name="connsiteX2" fmla="*/ 615276 w 2555305"/>
              <a:gd name="connsiteY2" fmla="*/ 575611 h 2013962"/>
              <a:gd name="connsiteX3" fmla="*/ 1102852 w 2555305"/>
              <a:gd name="connsiteY3" fmla="*/ 35004 h 2013962"/>
              <a:gd name="connsiteX4" fmla="*/ 2555305 w 2555305"/>
              <a:gd name="connsiteY4" fmla="*/ 0 h 2013962"/>
              <a:gd name="connsiteX5" fmla="*/ 2000268 w 2555305"/>
              <a:gd name="connsiteY5" fmla="*/ 760549 h 2013962"/>
              <a:gd name="connsiteX6" fmla="*/ 1386566 w 2555305"/>
              <a:gd name="connsiteY6" fmla="*/ 1362590 h 2013962"/>
              <a:gd name="connsiteX7" fmla="*/ 1112909 w 2555305"/>
              <a:gd name="connsiteY7" fmla="*/ 2013962 h 2013962"/>
              <a:gd name="connsiteX0" fmla="*/ 1112909 w 2577251"/>
              <a:gd name="connsiteY0" fmla="*/ 1991807 h 1991807"/>
              <a:gd name="connsiteX1" fmla="*/ 18 w 2577251"/>
              <a:gd name="connsiteY1" fmla="*/ 1984492 h 1991807"/>
              <a:gd name="connsiteX2" fmla="*/ 615276 w 2577251"/>
              <a:gd name="connsiteY2" fmla="*/ 553456 h 1991807"/>
              <a:gd name="connsiteX3" fmla="*/ 1102852 w 2577251"/>
              <a:gd name="connsiteY3" fmla="*/ 12849 h 1991807"/>
              <a:gd name="connsiteX4" fmla="*/ 2577251 w 2577251"/>
              <a:gd name="connsiteY4" fmla="*/ 3449 h 1991807"/>
              <a:gd name="connsiteX5" fmla="*/ 2000268 w 2577251"/>
              <a:gd name="connsiteY5" fmla="*/ 738394 h 1991807"/>
              <a:gd name="connsiteX6" fmla="*/ 1386566 w 2577251"/>
              <a:gd name="connsiteY6" fmla="*/ 1340435 h 1991807"/>
              <a:gd name="connsiteX7" fmla="*/ 1112909 w 2577251"/>
              <a:gd name="connsiteY7" fmla="*/ 1991807 h 1991807"/>
              <a:gd name="connsiteX0" fmla="*/ 1112909 w 2577251"/>
              <a:gd name="connsiteY0" fmla="*/ 1991807 h 1995465"/>
              <a:gd name="connsiteX1" fmla="*/ 18 w 2577251"/>
              <a:gd name="connsiteY1" fmla="*/ 1995465 h 1995465"/>
              <a:gd name="connsiteX2" fmla="*/ 615276 w 2577251"/>
              <a:gd name="connsiteY2" fmla="*/ 553456 h 1995465"/>
              <a:gd name="connsiteX3" fmla="*/ 1102852 w 2577251"/>
              <a:gd name="connsiteY3" fmla="*/ 12849 h 1995465"/>
              <a:gd name="connsiteX4" fmla="*/ 2577251 w 2577251"/>
              <a:gd name="connsiteY4" fmla="*/ 3449 h 1995465"/>
              <a:gd name="connsiteX5" fmla="*/ 2000268 w 2577251"/>
              <a:gd name="connsiteY5" fmla="*/ 738394 h 1995465"/>
              <a:gd name="connsiteX6" fmla="*/ 1386566 w 2577251"/>
              <a:gd name="connsiteY6" fmla="*/ 1340435 h 1995465"/>
              <a:gd name="connsiteX7" fmla="*/ 1112909 w 2577251"/>
              <a:gd name="connsiteY7" fmla="*/ 1991807 h 1995465"/>
              <a:gd name="connsiteX0" fmla="*/ 1112913 w 2577255"/>
              <a:gd name="connsiteY0" fmla="*/ 1991807 h 1995465"/>
              <a:gd name="connsiteX1" fmla="*/ 22 w 2577255"/>
              <a:gd name="connsiteY1" fmla="*/ 1995465 h 1995465"/>
              <a:gd name="connsiteX2" fmla="*/ 615280 w 2577255"/>
              <a:gd name="connsiteY2" fmla="*/ 553456 h 1995465"/>
              <a:gd name="connsiteX3" fmla="*/ 1102856 w 2577255"/>
              <a:gd name="connsiteY3" fmla="*/ 12849 h 1995465"/>
              <a:gd name="connsiteX4" fmla="*/ 2577255 w 2577255"/>
              <a:gd name="connsiteY4" fmla="*/ 3449 h 1995465"/>
              <a:gd name="connsiteX5" fmla="*/ 2000272 w 2577255"/>
              <a:gd name="connsiteY5" fmla="*/ 738394 h 1995465"/>
              <a:gd name="connsiteX6" fmla="*/ 1386570 w 2577255"/>
              <a:gd name="connsiteY6" fmla="*/ 1340435 h 1995465"/>
              <a:gd name="connsiteX7" fmla="*/ 1112913 w 2577255"/>
              <a:gd name="connsiteY7" fmla="*/ 1991807 h 1995465"/>
              <a:gd name="connsiteX0" fmla="*/ 1112891 w 2577233"/>
              <a:gd name="connsiteY0" fmla="*/ 1991807 h 1995465"/>
              <a:gd name="connsiteX1" fmla="*/ 0 w 2577233"/>
              <a:gd name="connsiteY1" fmla="*/ 1995465 h 1995465"/>
              <a:gd name="connsiteX2" fmla="*/ 615258 w 2577233"/>
              <a:gd name="connsiteY2" fmla="*/ 553456 h 1995465"/>
              <a:gd name="connsiteX3" fmla="*/ 1102834 w 2577233"/>
              <a:gd name="connsiteY3" fmla="*/ 12849 h 1995465"/>
              <a:gd name="connsiteX4" fmla="*/ 2577233 w 2577233"/>
              <a:gd name="connsiteY4" fmla="*/ 3449 h 1995465"/>
              <a:gd name="connsiteX5" fmla="*/ 2000250 w 2577233"/>
              <a:gd name="connsiteY5" fmla="*/ 738394 h 1995465"/>
              <a:gd name="connsiteX6" fmla="*/ 1386548 w 2577233"/>
              <a:gd name="connsiteY6" fmla="*/ 1340435 h 1995465"/>
              <a:gd name="connsiteX7" fmla="*/ 1112891 w 2577233"/>
              <a:gd name="connsiteY7" fmla="*/ 1991807 h 1995465"/>
              <a:gd name="connsiteX0" fmla="*/ 1112891 w 2577233"/>
              <a:gd name="connsiteY0" fmla="*/ 1991807 h 1995465"/>
              <a:gd name="connsiteX1" fmla="*/ 0 w 2577233"/>
              <a:gd name="connsiteY1" fmla="*/ 1995465 h 1995465"/>
              <a:gd name="connsiteX2" fmla="*/ 615258 w 2577233"/>
              <a:gd name="connsiteY2" fmla="*/ 553456 h 1995465"/>
              <a:gd name="connsiteX3" fmla="*/ 1102834 w 2577233"/>
              <a:gd name="connsiteY3" fmla="*/ 12849 h 1995465"/>
              <a:gd name="connsiteX4" fmla="*/ 2577233 w 2577233"/>
              <a:gd name="connsiteY4" fmla="*/ 3449 h 1995465"/>
              <a:gd name="connsiteX5" fmla="*/ 2000250 w 2577233"/>
              <a:gd name="connsiteY5" fmla="*/ 738394 h 1995465"/>
              <a:gd name="connsiteX6" fmla="*/ 1386548 w 2577233"/>
              <a:gd name="connsiteY6" fmla="*/ 1340435 h 1995465"/>
              <a:gd name="connsiteX7" fmla="*/ 1112891 w 2577233"/>
              <a:gd name="connsiteY7" fmla="*/ 1991807 h 1995465"/>
              <a:gd name="connsiteX0" fmla="*/ 1112891 w 2577233"/>
              <a:gd name="connsiteY0" fmla="*/ 1991807 h 1995465"/>
              <a:gd name="connsiteX1" fmla="*/ 0 w 2577233"/>
              <a:gd name="connsiteY1" fmla="*/ 1995465 h 1995465"/>
              <a:gd name="connsiteX2" fmla="*/ 615258 w 2577233"/>
              <a:gd name="connsiteY2" fmla="*/ 553456 h 1995465"/>
              <a:gd name="connsiteX3" fmla="*/ 1102834 w 2577233"/>
              <a:gd name="connsiteY3" fmla="*/ 12849 h 1995465"/>
              <a:gd name="connsiteX4" fmla="*/ 2577233 w 2577233"/>
              <a:gd name="connsiteY4" fmla="*/ 3449 h 1995465"/>
              <a:gd name="connsiteX5" fmla="*/ 2000250 w 2577233"/>
              <a:gd name="connsiteY5" fmla="*/ 738394 h 1995465"/>
              <a:gd name="connsiteX6" fmla="*/ 1386548 w 2577233"/>
              <a:gd name="connsiteY6" fmla="*/ 1340435 h 1995465"/>
              <a:gd name="connsiteX7" fmla="*/ 1112891 w 2577233"/>
              <a:gd name="connsiteY7" fmla="*/ 1991807 h 1995465"/>
              <a:gd name="connsiteX0" fmla="*/ 1112891 w 2577233"/>
              <a:gd name="connsiteY0" fmla="*/ 1991807 h 1995465"/>
              <a:gd name="connsiteX1" fmla="*/ 0 w 2577233"/>
              <a:gd name="connsiteY1" fmla="*/ 1995465 h 1995465"/>
              <a:gd name="connsiteX2" fmla="*/ 615258 w 2577233"/>
              <a:gd name="connsiteY2" fmla="*/ 553456 h 1995465"/>
              <a:gd name="connsiteX3" fmla="*/ 1102834 w 2577233"/>
              <a:gd name="connsiteY3" fmla="*/ 12849 h 1995465"/>
              <a:gd name="connsiteX4" fmla="*/ 2577233 w 2577233"/>
              <a:gd name="connsiteY4" fmla="*/ 3449 h 1995465"/>
              <a:gd name="connsiteX5" fmla="*/ 2000250 w 2577233"/>
              <a:gd name="connsiteY5" fmla="*/ 738394 h 1995465"/>
              <a:gd name="connsiteX6" fmla="*/ 1386548 w 2577233"/>
              <a:gd name="connsiteY6" fmla="*/ 1340435 h 1995465"/>
              <a:gd name="connsiteX7" fmla="*/ 1112891 w 2577233"/>
              <a:gd name="connsiteY7" fmla="*/ 1991807 h 1995465"/>
              <a:gd name="connsiteX0" fmla="*/ 1112891 w 2577233"/>
              <a:gd name="connsiteY0" fmla="*/ 1991807 h 1995465"/>
              <a:gd name="connsiteX1" fmla="*/ 0 w 2577233"/>
              <a:gd name="connsiteY1" fmla="*/ 1995465 h 1995465"/>
              <a:gd name="connsiteX2" fmla="*/ 615258 w 2577233"/>
              <a:gd name="connsiteY2" fmla="*/ 553456 h 1995465"/>
              <a:gd name="connsiteX3" fmla="*/ 1102834 w 2577233"/>
              <a:gd name="connsiteY3" fmla="*/ 12849 h 1995465"/>
              <a:gd name="connsiteX4" fmla="*/ 2577233 w 2577233"/>
              <a:gd name="connsiteY4" fmla="*/ 3449 h 1995465"/>
              <a:gd name="connsiteX5" fmla="*/ 2000250 w 2577233"/>
              <a:gd name="connsiteY5" fmla="*/ 738394 h 1995465"/>
              <a:gd name="connsiteX6" fmla="*/ 1386548 w 2577233"/>
              <a:gd name="connsiteY6" fmla="*/ 1340435 h 1995465"/>
              <a:gd name="connsiteX7" fmla="*/ 1112891 w 2577233"/>
              <a:gd name="connsiteY7" fmla="*/ 1991807 h 1995465"/>
              <a:gd name="connsiteX0" fmla="*/ 1112891 w 2577233"/>
              <a:gd name="connsiteY0" fmla="*/ 1991807 h 1995465"/>
              <a:gd name="connsiteX1" fmla="*/ 0 w 2577233"/>
              <a:gd name="connsiteY1" fmla="*/ 1995465 h 1995465"/>
              <a:gd name="connsiteX2" fmla="*/ 615258 w 2577233"/>
              <a:gd name="connsiteY2" fmla="*/ 553456 h 1995465"/>
              <a:gd name="connsiteX3" fmla="*/ 1421811 w 2577233"/>
              <a:gd name="connsiteY3" fmla="*/ 12849 h 1995465"/>
              <a:gd name="connsiteX4" fmla="*/ 2577233 w 2577233"/>
              <a:gd name="connsiteY4" fmla="*/ 3449 h 1995465"/>
              <a:gd name="connsiteX5" fmla="*/ 2000250 w 2577233"/>
              <a:gd name="connsiteY5" fmla="*/ 738394 h 1995465"/>
              <a:gd name="connsiteX6" fmla="*/ 1386548 w 2577233"/>
              <a:gd name="connsiteY6" fmla="*/ 1340435 h 1995465"/>
              <a:gd name="connsiteX7" fmla="*/ 1112891 w 2577233"/>
              <a:gd name="connsiteY7" fmla="*/ 1991807 h 1995465"/>
              <a:gd name="connsiteX0" fmla="*/ 1112891 w 2577233"/>
              <a:gd name="connsiteY0" fmla="*/ 1991807 h 1995465"/>
              <a:gd name="connsiteX1" fmla="*/ 0 w 2577233"/>
              <a:gd name="connsiteY1" fmla="*/ 1995465 h 1995465"/>
              <a:gd name="connsiteX2" fmla="*/ 615258 w 2577233"/>
              <a:gd name="connsiteY2" fmla="*/ 553456 h 1995465"/>
              <a:gd name="connsiteX3" fmla="*/ 1421811 w 2577233"/>
              <a:gd name="connsiteY3" fmla="*/ 12849 h 1995465"/>
              <a:gd name="connsiteX4" fmla="*/ 2577233 w 2577233"/>
              <a:gd name="connsiteY4" fmla="*/ 3449 h 1995465"/>
              <a:gd name="connsiteX5" fmla="*/ 2000250 w 2577233"/>
              <a:gd name="connsiteY5" fmla="*/ 738394 h 1995465"/>
              <a:gd name="connsiteX6" fmla="*/ 1386548 w 2577233"/>
              <a:gd name="connsiteY6" fmla="*/ 1340435 h 1995465"/>
              <a:gd name="connsiteX7" fmla="*/ 1112891 w 2577233"/>
              <a:gd name="connsiteY7" fmla="*/ 1991807 h 1995465"/>
              <a:gd name="connsiteX0" fmla="*/ 1112891 w 2577233"/>
              <a:gd name="connsiteY0" fmla="*/ 1991807 h 1995465"/>
              <a:gd name="connsiteX1" fmla="*/ 0 w 2577233"/>
              <a:gd name="connsiteY1" fmla="*/ 1995465 h 1995465"/>
              <a:gd name="connsiteX2" fmla="*/ 615258 w 2577233"/>
              <a:gd name="connsiteY2" fmla="*/ 553456 h 1995465"/>
              <a:gd name="connsiteX3" fmla="*/ 1464341 w 2577233"/>
              <a:gd name="connsiteY3" fmla="*/ 12849 h 1995465"/>
              <a:gd name="connsiteX4" fmla="*/ 2577233 w 2577233"/>
              <a:gd name="connsiteY4" fmla="*/ 3449 h 1995465"/>
              <a:gd name="connsiteX5" fmla="*/ 2000250 w 2577233"/>
              <a:gd name="connsiteY5" fmla="*/ 738394 h 1995465"/>
              <a:gd name="connsiteX6" fmla="*/ 1386548 w 2577233"/>
              <a:gd name="connsiteY6" fmla="*/ 1340435 h 1995465"/>
              <a:gd name="connsiteX7" fmla="*/ 1112891 w 2577233"/>
              <a:gd name="connsiteY7" fmla="*/ 1991807 h 1995465"/>
              <a:gd name="connsiteX0" fmla="*/ 1112891 w 2577233"/>
              <a:gd name="connsiteY0" fmla="*/ 2001249 h 2004907"/>
              <a:gd name="connsiteX1" fmla="*/ 0 w 2577233"/>
              <a:gd name="connsiteY1" fmla="*/ 2004907 h 2004907"/>
              <a:gd name="connsiteX2" fmla="*/ 615258 w 2577233"/>
              <a:gd name="connsiteY2" fmla="*/ 562898 h 2004907"/>
              <a:gd name="connsiteX3" fmla="*/ 1464341 w 2577233"/>
              <a:gd name="connsiteY3" fmla="*/ 10017 h 2004907"/>
              <a:gd name="connsiteX4" fmla="*/ 2577233 w 2577233"/>
              <a:gd name="connsiteY4" fmla="*/ 12891 h 2004907"/>
              <a:gd name="connsiteX5" fmla="*/ 2000250 w 2577233"/>
              <a:gd name="connsiteY5" fmla="*/ 747836 h 2004907"/>
              <a:gd name="connsiteX6" fmla="*/ 1386548 w 2577233"/>
              <a:gd name="connsiteY6" fmla="*/ 1349877 h 2004907"/>
              <a:gd name="connsiteX7" fmla="*/ 1112891 w 2577233"/>
              <a:gd name="connsiteY7" fmla="*/ 2001249 h 2004907"/>
              <a:gd name="connsiteX0" fmla="*/ 1112891 w 2577233"/>
              <a:gd name="connsiteY0" fmla="*/ 2001249 h 2004907"/>
              <a:gd name="connsiteX1" fmla="*/ 0 w 2577233"/>
              <a:gd name="connsiteY1" fmla="*/ 2004907 h 2004907"/>
              <a:gd name="connsiteX2" fmla="*/ 615258 w 2577233"/>
              <a:gd name="connsiteY2" fmla="*/ 562898 h 2004907"/>
              <a:gd name="connsiteX3" fmla="*/ 1464341 w 2577233"/>
              <a:gd name="connsiteY3" fmla="*/ 10017 h 2004907"/>
              <a:gd name="connsiteX4" fmla="*/ 2577233 w 2577233"/>
              <a:gd name="connsiteY4" fmla="*/ 12891 h 2004907"/>
              <a:gd name="connsiteX5" fmla="*/ 2000250 w 2577233"/>
              <a:gd name="connsiteY5" fmla="*/ 747836 h 2004907"/>
              <a:gd name="connsiteX6" fmla="*/ 1386548 w 2577233"/>
              <a:gd name="connsiteY6" fmla="*/ 1349877 h 2004907"/>
              <a:gd name="connsiteX7" fmla="*/ 1112891 w 2577233"/>
              <a:gd name="connsiteY7" fmla="*/ 2001249 h 2004907"/>
              <a:gd name="connsiteX0" fmla="*/ 1112891 w 2577233"/>
              <a:gd name="connsiteY0" fmla="*/ 1991232 h 1994890"/>
              <a:gd name="connsiteX1" fmla="*/ 0 w 2577233"/>
              <a:gd name="connsiteY1" fmla="*/ 1994890 h 1994890"/>
              <a:gd name="connsiteX2" fmla="*/ 615258 w 2577233"/>
              <a:gd name="connsiteY2" fmla="*/ 552881 h 1994890"/>
              <a:gd name="connsiteX3" fmla="*/ 1464341 w 2577233"/>
              <a:gd name="connsiteY3" fmla="*/ 0 h 1994890"/>
              <a:gd name="connsiteX4" fmla="*/ 2577233 w 2577233"/>
              <a:gd name="connsiteY4" fmla="*/ 2874 h 1994890"/>
              <a:gd name="connsiteX5" fmla="*/ 2000250 w 2577233"/>
              <a:gd name="connsiteY5" fmla="*/ 737819 h 1994890"/>
              <a:gd name="connsiteX6" fmla="*/ 1386548 w 2577233"/>
              <a:gd name="connsiteY6" fmla="*/ 1339860 h 1994890"/>
              <a:gd name="connsiteX7" fmla="*/ 1112891 w 2577233"/>
              <a:gd name="connsiteY7" fmla="*/ 1991232 h 1994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77233" h="1994890">
                <a:moveTo>
                  <a:pt x="1112891" y="1991232"/>
                </a:moveTo>
                <a:lnTo>
                  <a:pt x="0" y="1994890"/>
                </a:lnTo>
                <a:cubicBezTo>
                  <a:pt x="45077" y="1462557"/>
                  <a:pt x="214969" y="958493"/>
                  <a:pt x="615258" y="552881"/>
                </a:cubicBezTo>
                <a:cubicBezTo>
                  <a:pt x="882960" y="261155"/>
                  <a:pt x="1265715" y="83579"/>
                  <a:pt x="1464341" y="0"/>
                </a:cubicBezTo>
                <a:cubicBezTo>
                  <a:pt x="1982032" y="6210"/>
                  <a:pt x="2147057" y="11367"/>
                  <a:pt x="2577233" y="2874"/>
                </a:cubicBezTo>
                <a:cubicBezTo>
                  <a:pt x="2382696" y="332590"/>
                  <a:pt x="2243097" y="495276"/>
                  <a:pt x="2000250" y="737819"/>
                </a:cubicBezTo>
                <a:cubicBezTo>
                  <a:pt x="1779857" y="957602"/>
                  <a:pt x="1563016" y="1130958"/>
                  <a:pt x="1386548" y="1339860"/>
                </a:cubicBezTo>
                <a:cubicBezTo>
                  <a:pt x="1210080" y="1548762"/>
                  <a:pt x="1112891" y="1746160"/>
                  <a:pt x="1112891" y="199123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452E2FFE-E7BD-4BF9-ADA2-FAB12D1F3DD1}"/>
              </a:ext>
            </a:extLst>
          </p:cNvPr>
          <p:cNvSpPr/>
          <p:nvPr/>
        </p:nvSpPr>
        <p:spPr>
          <a:xfrm flipH="1">
            <a:off x="4783252" y="3985309"/>
            <a:ext cx="1879307" cy="2002162"/>
          </a:xfrm>
          <a:custGeom>
            <a:avLst/>
            <a:gdLst>
              <a:gd name="connsiteX0" fmla="*/ 1434487 w 1859394"/>
              <a:gd name="connsiteY0" fmla="*/ 0 h 2002162"/>
              <a:gd name="connsiteX1" fmla="*/ 1859394 w 1859394"/>
              <a:gd name="connsiteY1" fmla="*/ 3399 h 2002162"/>
              <a:gd name="connsiteX2" fmla="*/ 462299 w 1859394"/>
              <a:gd name="connsiteY2" fmla="*/ 2002162 h 2002162"/>
              <a:gd name="connsiteX3" fmla="*/ 0 w 1859394"/>
              <a:gd name="connsiteY3" fmla="*/ 2002162 h 2002162"/>
              <a:gd name="connsiteX4" fmla="*/ 1434487 w 1859394"/>
              <a:gd name="connsiteY4" fmla="*/ 0 h 2002162"/>
              <a:gd name="connsiteX0" fmla="*/ 1434487 w 1859394"/>
              <a:gd name="connsiteY0" fmla="*/ 0 h 2002162"/>
              <a:gd name="connsiteX1" fmla="*/ 1859394 w 1859394"/>
              <a:gd name="connsiteY1" fmla="*/ 3399 h 2002162"/>
              <a:gd name="connsiteX2" fmla="*/ 462299 w 1859394"/>
              <a:gd name="connsiteY2" fmla="*/ 2002162 h 2002162"/>
              <a:gd name="connsiteX3" fmla="*/ 0 w 1859394"/>
              <a:gd name="connsiteY3" fmla="*/ 2002162 h 2002162"/>
              <a:gd name="connsiteX4" fmla="*/ 1434487 w 1859394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303"/>
              <a:gd name="connsiteY0" fmla="*/ 0 h 2002162"/>
              <a:gd name="connsiteX1" fmla="*/ 1879273 w 1879303"/>
              <a:gd name="connsiteY1" fmla="*/ 3399 h 2002162"/>
              <a:gd name="connsiteX2" fmla="*/ 463890 w 1879303"/>
              <a:gd name="connsiteY2" fmla="*/ 1998505 h 2002162"/>
              <a:gd name="connsiteX3" fmla="*/ 0 w 1879303"/>
              <a:gd name="connsiteY3" fmla="*/ 2002162 h 2002162"/>
              <a:gd name="connsiteX4" fmla="*/ 1454366 w 1879303"/>
              <a:gd name="connsiteY4" fmla="*/ 0 h 2002162"/>
              <a:gd name="connsiteX0" fmla="*/ 1454366 w 1879307"/>
              <a:gd name="connsiteY0" fmla="*/ 0 h 2002162"/>
              <a:gd name="connsiteX1" fmla="*/ 1879273 w 1879307"/>
              <a:gd name="connsiteY1" fmla="*/ 3399 h 2002162"/>
              <a:gd name="connsiteX2" fmla="*/ 463890 w 1879307"/>
              <a:gd name="connsiteY2" fmla="*/ 1998505 h 2002162"/>
              <a:gd name="connsiteX3" fmla="*/ 0 w 1879307"/>
              <a:gd name="connsiteY3" fmla="*/ 2002162 h 2002162"/>
              <a:gd name="connsiteX4" fmla="*/ 1454366 w 1879307"/>
              <a:gd name="connsiteY4" fmla="*/ 0 h 2002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9307" h="2002162">
                <a:moveTo>
                  <a:pt x="1454366" y="0"/>
                </a:moveTo>
                <a:lnTo>
                  <a:pt x="1879273" y="3399"/>
                </a:lnTo>
                <a:cubicBezTo>
                  <a:pt x="1885406" y="881793"/>
                  <a:pt x="1061262" y="984778"/>
                  <a:pt x="463890" y="1998505"/>
                </a:cubicBezTo>
                <a:lnTo>
                  <a:pt x="0" y="2002162"/>
                </a:lnTo>
                <a:cubicBezTo>
                  <a:pt x="577713" y="951204"/>
                  <a:pt x="1420682" y="821165"/>
                  <a:pt x="1454366" y="0"/>
                </a:cubicBez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0" name="Block Arc 14">
            <a:extLst>
              <a:ext uri="{FF2B5EF4-FFF2-40B4-BE49-F238E27FC236}">
                <a16:creationId xmlns:a16="http://schemas.microsoft.com/office/drawing/2014/main" id="{C4CDB057-09C7-4C04-94CC-FFC70831B060}"/>
              </a:ext>
            </a:extLst>
          </p:cNvPr>
          <p:cNvSpPr/>
          <p:nvPr/>
        </p:nvSpPr>
        <p:spPr>
          <a:xfrm rot="10800000">
            <a:off x="5547090" y="4005066"/>
            <a:ext cx="2561689" cy="2001811"/>
          </a:xfrm>
          <a:custGeom>
            <a:avLst/>
            <a:gdLst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1483610 w 2544314"/>
              <a:gd name="connsiteY4" fmla="*/ 0 h 2013962"/>
              <a:gd name="connsiteX5" fmla="*/ 2544314 w 2544314"/>
              <a:gd name="connsiteY5" fmla="*/ 0 h 2013962"/>
              <a:gd name="connsiteX6" fmla="*/ 2036902 w 2544314"/>
              <a:gd name="connsiteY6" fmla="*/ 874849 h 2013962"/>
              <a:gd name="connsiteX7" fmla="*/ 1375575 w 2544314"/>
              <a:gd name="connsiteY7" fmla="*/ 1362590 h 2013962"/>
              <a:gd name="connsiteX8" fmla="*/ 1101918 w 2544314"/>
              <a:gd name="connsiteY8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1483610 w 2544314"/>
              <a:gd name="connsiteY4" fmla="*/ 0 h 2013962"/>
              <a:gd name="connsiteX5" fmla="*/ 2544314 w 2544314"/>
              <a:gd name="connsiteY5" fmla="*/ 0 h 2013962"/>
              <a:gd name="connsiteX6" fmla="*/ 1989277 w 2544314"/>
              <a:gd name="connsiteY6" fmla="*/ 760549 h 2013962"/>
              <a:gd name="connsiteX7" fmla="*/ 1375575 w 2544314"/>
              <a:gd name="connsiteY7" fmla="*/ 1362590 h 2013962"/>
              <a:gd name="connsiteX8" fmla="*/ 1101918 w 2544314"/>
              <a:gd name="connsiteY8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1483610 w 2544314"/>
              <a:gd name="connsiteY4" fmla="*/ 0 h 2013962"/>
              <a:gd name="connsiteX5" fmla="*/ 2544314 w 2544314"/>
              <a:gd name="connsiteY5" fmla="*/ 0 h 2013962"/>
              <a:gd name="connsiteX6" fmla="*/ 1989277 w 2544314"/>
              <a:gd name="connsiteY6" fmla="*/ 760549 h 2013962"/>
              <a:gd name="connsiteX7" fmla="*/ 1375575 w 2544314"/>
              <a:gd name="connsiteY7" fmla="*/ 1362590 h 2013962"/>
              <a:gd name="connsiteX8" fmla="*/ 1101918 w 2544314"/>
              <a:gd name="connsiteY8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1483610 w 2544314"/>
              <a:gd name="connsiteY4" fmla="*/ 0 h 2013962"/>
              <a:gd name="connsiteX5" fmla="*/ 2544314 w 2544314"/>
              <a:gd name="connsiteY5" fmla="*/ 0 h 2013962"/>
              <a:gd name="connsiteX6" fmla="*/ 1989277 w 2544314"/>
              <a:gd name="connsiteY6" fmla="*/ 760549 h 2013962"/>
              <a:gd name="connsiteX7" fmla="*/ 1375575 w 2544314"/>
              <a:gd name="connsiteY7" fmla="*/ 1362590 h 2013962"/>
              <a:gd name="connsiteX8" fmla="*/ 1101918 w 2544314"/>
              <a:gd name="connsiteY8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139486 w 2544314"/>
              <a:gd name="connsiteY3" fmla="*/ 635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11188 w 2553584"/>
              <a:gd name="connsiteY0" fmla="*/ 2013962 h 2013962"/>
              <a:gd name="connsiteX1" fmla="*/ 9270 w 2553584"/>
              <a:gd name="connsiteY1" fmla="*/ 2013962 h 2013962"/>
              <a:gd name="connsiteX2" fmla="*/ 613555 w 2553584"/>
              <a:gd name="connsiteY2" fmla="*/ 575611 h 2013962"/>
              <a:gd name="connsiteX3" fmla="*/ 1101131 w 2553584"/>
              <a:gd name="connsiteY3" fmla="*/ 35004 h 2013962"/>
              <a:gd name="connsiteX4" fmla="*/ 2553584 w 2553584"/>
              <a:gd name="connsiteY4" fmla="*/ 0 h 2013962"/>
              <a:gd name="connsiteX5" fmla="*/ 1998547 w 2553584"/>
              <a:gd name="connsiteY5" fmla="*/ 760549 h 2013962"/>
              <a:gd name="connsiteX6" fmla="*/ 1384845 w 2553584"/>
              <a:gd name="connsiteY6" fmla="*/ 1362590 h 2013962"/>
              <a:gd name="connsiteX7" fmla="*/ 1111188 w 2553584"/>
              <a:gd name="connsiteY7" fmla="*/ 2013962 h 2013962"/>
              <a:gd name="connsiteX0" fmla="*/ 1112586 w 2554982"/>
              <a:gd name="connsiteY0" fmla="*/ 2013962 h 2013962"/>
              <a:gd name="connsiteX1" fmla="*/ 10668 w 2554982"/>
              <a:gd name="connsiteY1" fmla="*/ 2013962 h 2013962"/>
              <a:gd name="connsiteX2" fmla="*/ 614953 w 2554982"/>
              <a:gd name="connsiteY2" fmla="*/ 575611 h 2013962"/>
              <a:gd name="connsiteX3" fmla="*/ 1102529 w 2554982"/>
              <a:gd name="connsiteY3" fmla="*/ 35004 h 2013962"/>
              <a:gd name="connsiteX4" fmla="*/ 2554982 w 2554982"/>
              <a:gd name="connsiteY4" fmla="*/ 0 h 2013962"/>
              <a:gd name="connsiteX5" fmla="*/ 1999945 w 2554982"/>
              <a:gd name="connsiteY5" fmla="*/ 760549 h 2013962"/>
              <a:gd name="connsiteX6" fmla="*/ 1386243 w 2554982"/>
              <a:gd name="connsiteY6" fmla="*/ 1362590 h 2013962"/>
              <a:gd name="connsiteX7" fmla="*/ 1112586 w 2554982"/>
              <a:gd name="connsiteY7" fmla="*/ 2013962 h 2013962"/>
              <a:gd name="connsiteX0" fmla="*/ 1113358 w 2555754"/>
              <a:gd name="connsiteY0" fmla="*/ 2013962 h 2013962"/>
              <a:gd name="connsiteX1" fmla="*/ 11440 w 2555754"/>
              <a:gd name="connsiteY1" fmla="*/ 2013962 h 2013962"/>
              <a:gd name="connsiteX2" fmla="*/ 615725 w 2555754"/>
              <a:gd name="connsiteY2" fmla="*/ 575611 h 2013962"/>
              <a:gd name="connsiteX3" fmla="*/ 1103301 w 2555754"/>
              <a:gd name="connsiteY3" fmla="*/ 35004 h 2013962"/>
              <a:gd name="connsiteX4" fmla="*/ 2555754 w 2555754"/>
              <a:gd name="connsiteY4" fmla="*/ 0 h 2013962"/>
              <a:gd name="connsiteX5" fmla="*/ 2000717 w 2555754"/>
              <a:gd name="connsiteY5" fmla="*/ 760549 h 2013962"/>
              <a:gd name="connsiteX6" fmla="*/ 1387015 w 2555754"/>
              <a:gd name="connsiteY6" fmla="*/ 1362590 h 2013962"/>
              <a:gd name="connsiteX7" fmla="*/ 1113358 w 2555754"/>
              <a:gd name="connsiteY7" fmla="*/ 2013962 h 2013962"/>
              <a:gd name="connsiteX0" fmla="*/ 1120440 w 2562836"/>
              <a:gd name="connsiteY0" fmla="*/ 2013962 h 2013962"/>
              <a:gd name="connsiteX1" fmla="*/ 18522 w 2562836"/>
              <a:gd name="connsiteY1" fmla="*/ 2013962 h 2013962"/>
              <a:gd name="connsiteX2" fmla="*/ 622807 w 2562836"/>
              <a:gd name="connsiteY2" fmla="*/ 575611 h 2013962"/>
              <a:gd name="connsiteX3" fmla="*/ 1110383 w 2562836"/>
              <a:gd name="connsiteY3" fmla="*/ 35004 h 2013962"/>
              <a:gd name="connsiteX4" fmla="*/ 2562836 w 2562836"/>
              <a:gd name="connsiteY4" fmla="*/ 0 h 2013962"/>
              <a:gd name="connsiteX5" fmla="*/ 2007799 w 2562836"/>
              <a:gd name="connsiteY5" fmla="*/ 760549 h 2013962"/>
              <a:gd name="connsiteX6" fmla="*/ 1394097 w 2562836"/>
              <a:gd name="connsiteY6" fmla="*/ 1362590 h 2013962"/>
              <a:gd name="connsiteX7" fmla="*/ 1120440 w 2562836"/>
              <a:gd name="connsiteY7" fmla="*/ 2013962 h 2013962"/>
              <a:gd name="connsiteX0" fmla="*/ 1116147 w 2558543"/>
              <a:gd name="connsiteY0" fmla="*/ 2013962 h 2013962"/>
              <a:gd name="connsiteX1" fmla="*/ 14229 w 2558543"/>
              <a:gd name="connsiteY1" fmla="*/ 2013962 h 2013962"/>
              <a:gd name="connsiteX2" fmla="*/ 618514 w 2558543"/>
              <a:gd name="connsiteY2" fmla="*/ 575611 h 2013962"/>
              <a:gd name="connsiteX3" fmla="*/ 1106090 w 2558543"/>
              <a:gd name="connsiteY3" fmla="*/ 35004 h 2013962"/>
              <a:gd name="connsiteX4" fmla="*/ 2558543 w 2558543"/>
              <a:gd name="connsiteY4" fmla="*/ 0 h 2013962"/>
              <a:gd name="connsiteX5" fmla="*/ 2003506 w 2558543"/>
              <a:gd name="connsiteY5" fmla="*/ 760549 h 2013962"/>
              <a:gd name="connsiteX6" fmla="*/ 1389804 w 2558543"/>
              <a:gd name="connsiteY6" fmla="*/ 1362590 h 2013962"/>
              <a:gd name="connsiteX7" fmla="*/ 1116147 w 2558543"/>
              <a:gd name="connsiteY7" fmla="*/ 2013962 h 2013962"/>
              <a:gd name="connsiteX0" fmla="*/ 1116147 w 2558543"/>
              <a:gd name="connsiteY0" fmla="*/ 2013962 h 2013962"/>
              <a:gd name="connsiteX1" fmla="*/ 14229 w 2558543"/>
              <a:gd name="connsiteY1" fmla="*/ 2013962 h 2013962"/>
              <a:gd name="connsiteX2" fmla="*/ 618514 w 2558543"/>
              <a:gd name="connsiteY2" fmla="*/ 575611 h 2013962"/>
              <a:gd name="connsiteX3" fmla="*/ 1106090 w 2558543"/>
              <a:gd name="connsiteY3" fmla="*/ 35004 h 2013962"/>
              <a:gd name="connsiteX4" fmla="*/ 2558543 w 2558543"/>
              <a:gd name="connsiteY4" fmla="*/ 0 h 2013962"/>
              <a:gd name="connsiteX5" fmla="*/ 2003506 w 2558543"/>
              <a:gd name="connsiteY5" fmla="*/ 760549 h 2013962"/>
              <a:gd name="connsiteX6" fmla="*/ 1389804 w 2558543"/>
              <a:gd name="connsiteY6" fmla="*/ 1362590 h 2013962"/>
              <a:gd name="connsiteX7" fmla="*/ 1116147 w 2558543"/>
              <a:gd name="connsiteY7" fmla="*/ 2013962 h 2013962"/>
              <a:gd name="connsiteX0" fmla="*/ 1115495 w 2557891"/>
              <a:gd name="connsiteY0" fmla="*/ 2013962 h 2013962"/>
              <a:gd name="connsiteX1" fmla="*/ 13577 w 2557891"/>
              <a:gd name="connsiteY1" fmla="*/ 2013962 h 2013962"/>
              <a:gd name="connsiteX2" fmla="*/ 617862 w 2557891"/>
              <a:gd name="connsiteY2" fmla="*/ 575611 h 2013962"/>
              <a:gd name="connsiteX3" fmla="*/ 1105438 w 2557891"/>
              <a:gd name="connsiteY3" fmla="*/ 35004 h 2013962"/>
              <a:gd name="connsiteX4" fmla="*/ 2557891 w 2557891"/>
              <a:gd name="connsiteY4" fmla="*/ 0 h 2013962"/>
              <a:gd name="connsiteX5" fmla="*/ 2002854 w 2557891"/>
              <a:gd name="connsiteY5" fmla="*/ 760549 h 2013962"/>
              <a:gd name="connsiteX6" fmla="*/ 1389152 w 2557891"/>
              <a:gd name="connsiteY6" fmla="*/ 1362590 h 2013962"/>
              <a:gd name="connsiteX7" fmla="*/ 1115495 w 2557891"/>
              <a:gd name="connsiteY7" fmla="*/ 2013962 h 2013962"/>
              <a:gd name="connsiteX0" fmla="*/ 1115495 w 2557891"/>
              <a:gd name="connsiteY0" fmla="*/ 2013962 h 2013962"/>
              <a:gd name="connsiteX1" fmla="*/ 13577 w 2557891"/>
              <a:gd name="connsiteY1" fmla="*/ 2013962 h 2013962"/>
              <a:gd name="connsiteX2" fmla="*/ 617862 w 2557891"/>
              <a:gd name="connsiteY2" fmla="*/ 575611 h 2013962"/>
              <a:gd name="connsiteX3" fmla="*/ 1105438 w 2557891"/>
              <a:gd name="connsiteY3" fmla="*/ 35004 h 2013962"/>
              <a:gd name="connsiteX4" fmla="*/ 2557891 w 2557891"/>
              <a:gd name="connsiteY4" fmla="*/ 0 h 2013962"/>
              <a:gd name="connsiteX5" fmla="*/ 2002854 w 2557891"/>
              <a:gd name="connsiteY5" fmla="*/ 760549 h 2013962"/>
              <a:gd name="connsiteX6" fmla="*/ 1389152 w 2557891"/>
              <a:gd name="connsiteY6" fmla="*/ 1362590 h 2013962"/>
              <a:gd name="connsiteX7" fmla="*/ 1115495 w 2557891"/>
              <a:gd name="connsiteY7" fmla="*/ 2013962 h 2013962"/>
              <a:gd name="connsiteX0" fmla="*/ 1115495 w 2557891"/>
              <a:gd name="connsiteY0" fmla="*/ 2013962 h 2013962"/>
              <a:gd name="connsiteX1" fmla="*/ 13577 w 2557891"/>
              <a:gd name="connsiteY1" fmla="*/ 2013962 h 2013962"/>
              <a:gd name="connsiteX2" fmla="*/ 617862 w 2557891"/>
              <a:gd name="connsiteY2" fmla="*/ 575611 h 2013962"/>
              <a:gd name="connsiteX3" fmla="*/ 1105438 w 2557891"/>
              <a:gd name="connsiteY3" fmla="*/ 35004 h 2013962"/>
              <a:gd name="connsiteX4" fmla="*/ 2557891 w 2557891"/>
              <a:gd name="connsiteY4" fmla="*/ 0 h 2013962"/>
              <a:gd name="connsiteX5" fmla="*/ 2002854 w 2557891"/>
              <a:gd name="connsiteY5" fmla="*/ 760549 h 2013962"/>
              <a:gd name="connsiteX6" fmla="*/ 1389152 w 2557891"/>
              <a:gd name="connsiteY6" fmla="*/ 1362590 h 2013962"/>
              <a:gd name="connsiteX7" fmla="*/ 1115495 w 2557891"/>
              <a:gd name="connsiteY7" fmla="*/ 2013962 h 2013962"/>
              <a:gd name="connsiteX0" fmla="*/ 1115495 w 2557891"/>
              <a:gd name="connsiteY0" fmla="*/ 2013962 h 2013962"/>
              <a:gd name="connsiteX1" fmla="*/ 13577 w 2557891"/>
              <a:gd name="connsiteY1" fmla="*/ 2013962 h 2013962"/>
              <a:gd name="connsiteX2" fmla="*/ 617862 w 2557891"/>
              <a:gd name="connsiteY2" fmla="*/ 575611 h 2013962"/>
              <a:gd name="connsiteX3" fmla="*/ 1105438 w 2557891"/>
              <a:gd name="connsiteY3" fmla="*/ 35004 h 2013962"/>
              <a:gd name="connsiteX4" fmla="*/ 2557891 w 2557891"/>
              <a:gd name="connsiteY4" fmla="*/ 0 h 2013962"/>
              <a:gd name="connsiteX5" fmla="*/ 2002854 w 2557891"/>
              <a:gd name="connsiteY5" fmla="*/ 760549 h 2013962"/>
              <a:gd name="connsiteX6" fmla="*/ 1389152 w 2557891"/>
              <a:gd name="connsiteY6" fmla="*/ 1362590 h 2013962"/>
              <a:gd name="connsiteX7" fmla="*/ 1115495 w 2557891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02989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2036 w 2544432"/>
              <a:gd name="connsiteY0" fmla="*/ 2013962 h 2013962"/>
              <a:gd name="connsiteX1" fmla="*/ 118 w 2544432"/>
              <a:gd name="connsiteY1" fmla="*/ 2002989 h 2013962"/>
              <a:gd name="connsiteX2" fmla="*/ 604403 w 2544432"/>
              <a:gd name="connsiteY2" fmla="*/ 575611 h 2013962"/>
              <a:gd name="connsiteX3" fmla="*/ 1091979 w 2544432"/>
              <a:gd name="connsiteY3" fmla="*/ 35004 h 2013962"/>
              <a:gd name="connsiteX4" fmla="*/ 2544432 w 2544432"/>
              <a:gd name="connsiteY4" fmla="*/ 0 h 2013962"/>
              <a:gd name="connsiteX5" fmla="*/ 1989395 w 2544432"/>
              <a:gd name="connsiteY5" fmla="*/ 760549 h 2013962"/>
              <a:gd name="connsiteX6" fmla="*/ 1375693 w 2544432"/>
              <a:gd name="connsiteY6" fmla="*/ 1362590 h 2013962"/>
              <a:gd name="connsiteX7" fmla="*/ 1102036 w 2544432"/>
              <a:gd name="connsiteY7" fmla="*/ 2013962 h 2013962"/>
              <a:gd name="connsiteX0" fmla="*/ 1102036 w 2555404"/>
              <a:gd name="connsiteY0" fmla="*/ 1995674 h 1995674"/>
              <a:gd name="connsiteX1" fmla="*/ 118 w 2555404"/>
              <a:gd name="connsiteY1" fmla="*/ 1984701 h 1995674"/>
              <a:gd name="connsiteX2" fmla="*/ 604403 w 2555404"/>
              <a:gd name="connsiteY2" fmla="*/ 557323 h 1995674"/>
              <a:gd name="connsiteX3" fmla="*/ 1091979 w 2555404"/>
              <a:gd name="connsiteY3" fmla="*/ 16716 h 1995674"/>
              <a:gd name="connsiteX4" fmla="*/ 2555404 w 2555404"/>
              <a:gd name="connsiteY4" fmla="*/ 0 h 1995674"/>
              <a:gd name="connsiteX5" fmla="*/ 1989395 w 2555404"/>
              <a:gd name="connsiteY5" fmla="*/ 742261 h 1995674"/>
              <a:gd name="connsiteX6" fmla="*/ 1375693 w 2555404"/>
              <a:gd name="connsiteY6" fmla="*/ 1344302 h 1995674"/>
              <a:gd name="connsiteX7" fmla="*/ 1102036 w 2555404"/>
              <a:gd name="connsiteY7" fmla="*/ 1995674 h 1995674"/>
              <a:gd name="connsiteX0" fmla="*/ 1102036 w 2555404"/>
              <a:gd name="connsiteY0" fmla="*/ 1995674 h 1995674"/>
              <a:gd name="connsiteX1" fmla="*/ 118 w 2555404"/>
              <a:gd name="connsiteY1" fmla="*/ 1984701 h 1995674"/>
              <a:gd name="connsiteX2" fmla="*/ 604403 w 2555404"/>
              <a:gd name="connsiteY2" fmla="*/ 557323 h 1995674"/>
              <a:gd name="connsiteX3" fmla="*/ 1091979 w 2555404"/>
              <a:gd name="connsiteY3" fmla="*/ 16716 h 1995674"/>
              <a:gd name="connsiteX4" fmla="*/ 2555404 w 2555404"/>
              <a:gd name="connsiteY4" fmla="*/ 0 h 1995674"/>
              <a:gd name="connsiteX5" fmla="*/ 1989395 w 2555404"/>
              <a:gd name="connsiteY5" fmla="*/ 742261 h 1995674"/>
              <a:gd name="connsiteX6" fmla="*/ 1375693 w 2555404"/>
              <a:gd name="connsiteY6" fmla="*/ 1344302 h 1995674"/>
              <a:gd name="connsiteX7" fmla="*/ 1102036 w 2555404"/>
              <a:gd name="connsiteY7" fmla="*/ 1995674 h 1995674"/>
              <a:gd name="connsiteX0" fmla="*/ 1102026 w 2555394"/>
              <a:gd name="connsiteY0" fmla="*/ 1995674 h 1995674"/>
              <a:gd name="connsiteX1" fmla="*/ 108 w 2555394"/>
              <a:gd name="connsiteY1" fmla="*/ 1984701 h 1995674"/>
              <a:gd name="connsiteX2" fmla="*/ 604393 w 2555394"/>
              <a:gd name="connsiteY2" fmla="*/ 557323 h 1995674"/>
              <a:gd name="connsiteX3" fmla="*/ 1091969 w 2555394"/>
              <a:gd name="connsiteY3" fmla="*/ 16716 h 1995674"/>
              <a:gd name="connsiteX4" fmla="*/ 2555394 w 2555394"/>
              <a:gd name="connsiteY4" fmla="*/ 0 h 1995674"/>
              <a:gd name="connsiteX5" fmla="*/ 1989385 w 2555394"/>
              <a:gd name="connsiteY5" fmla="*/ 742261 h 1995674"/>
              <a:gd name="connsiteX6" fmla="*/ 1375683 w 2555394"/>
              <a:gd name="connsiteY6" fmla="*/ 1344302 h 1995674"/>
              <a:gd name="connsiteX7" fmla="*/ 1102026 w 2555394"/>
              <a:gd name="connsiteY7" fmla="*/ 1995674 h 1995674"/>
              <a:gd name="connsiteX0" fmla="*/ 1102184 w 2555552"/>
              <a:gd name="connsiteY0" fmla="*/ 1995674 h 1995674"/>
              <a:gd name="connsiteX1" fmla="*/ 266 w 2555552"/>
              <a:gd name="connsiteY1" fmla="*/ 1984701 h 1995674"/>
              <a:gd name="connsiteX2" fmla="*/ 604551 w 2555552"/>
              <a:gd name="connsiteY2" fmla="*/ 557323 h 1995674"/>
              <a:gd name="connsiteX3" fmla="*/ 1092127 w 2555552"/>
              <a:gd name="connsiteY3" fmla="*/ 16716 h 1995674"/>
              <a:gd name="connsiteX4" fmla="*/ 2555552 w 2555552"/>
              <a:gd name="connsiteY4" fmla="*/ 0 h 1995674"/>
              <a:gd name="connsiteX5" fmla="*/ 1989543 w 2555552"/>
              <a:gd name="connsiteY5" fmla="*/ 742261 h 1995674"/>
              <a:gd name="connsiteX6" fmla="*/ 1375841 w 2555552"/>
              <a:gd name="connsiteY6" fmla="*/ 1344302 h 1995674"/>
              <a:gd name="connsiteX7" fmla="*/ 1102184 w 2555552"/>
              <a:gd name="connsiteY7" fmla="*/ 1995674 h 1995674"/>
              <a:gd name="connsiteX0" fmla="*/ 1102184 w 2561689"/>
              <a:gd name="connsiteY0" fmla="*/ 2001811 h 2001811"/>
              <a:gd name="connsiteX1" fmla="*/ 266 w 2561689"/>
              <a:gd name="connsiteY1" fmla="*/ 1990838 h 2001811"/>
              <a:gd name="connsiteX2" fmla="*/ 604551 w 2561689"/>
              <a:gd name="connsiteY2" fmla="*/ 563460 h 2001811"/>
              <a:gd name="connsiteX3" fmla="*/ 1092127 w 2561689"/>
              <a:gd name="connsiteY3" fmla="*/ 22853 h 2001811"/>
              <a:gd name="connsiteX4" fmla="*/ 2561689 w 2561689"/>
              <a:gd name="connsiteY4" fmla="*/ 0 h 2001811"/>
              <a:gd name="connsiteX5" fmla="*/ 1989543 w 2561689"/>
              <a:gd name="connsiteY5" fmla="*/ 748398 h 2001811"/>
              <a:gd name="connsiteX6" fmla="*/ 1375841 w 2561689"/>
              <a:gd name="connsiteY6" fmla="*/ 1350439 h 2001811"/>
              <a:gd name="connsiteX7" fmla="*/ 1102184 w 2561689"/>
              <a:gd name="connsiteY7" fmla="*/ 2001811 h 2001811"/>
              <a:gd name="connsiteX0" fmla="*/ 1102184 w 2561689"/>
              <a:gd name="connsiteY0" fmla="*/ 2002417 h 2002417"/>
              <a:gd name="connsiteX1" fmla="*/ 266 w 2561689"/>
              <a:gd name="connsiteY1" fmla="*/ 1991444 h 2002417"/>
              <a:gd name="connsiteX2" fmla="*/ 604551 w 2561689"/>
              <a:gd name="connsiteY2" fmla="*/ 564066 h 2002417"/>
              <a:gd name="connsiteX3" fmla="*/ 1092127 w 2561689"/>
              <a:gd name="connsiteY3" fmla="*/ 23459 h 2002417"/>
              <a:gd name="connsiteX4" fmla="*/ 2561689 w 2561689"/>
              <a:gd name="connsiteY4" fmla="*/ 606 h 2002417"/>
              <a:gd name="connsiteX5" fmla="*/ 1989543 w 2561689"/>
              <a:gd name="connsiteY5" fmla="*/ 749004 h 2002417"/>
              <a:gd name="connsiteX6" fmla="*/ 1375841 w 2561689"/>
              <a:gd name="connsiteY6" fmla="*/ 1351045 h 2002417"/>
              <a:gd name="connsiteX7" fmla="*/ 1102184 w 2561689"/>
              <a:gd name="connsiteY7" fmla="*/ 2002417 h 2002417"/>
              <a:gd name="connsiteX0" fmla="*/ 1102184 w 2561689"/>
              <a:gd name="connsiteY0" fmla="*/ 2001811 h 2001811"/>
              <a:gd name="connsiteX1" fmla="*/ 266 w 2561689"/>
              <a:gd name="connsiteY1" fmla="*/ 1990838 h 2001811"/>
              <a:gd name="connsiteX2" fmla="*/ 604551 w 2561689"/>
              <a:gd name="connsiteY2" fmla="*/ 563460 h 2001811"/>
              <a:gd name="connsiteX3" fmla="*/ 1092127 w 2561689"/>
              <a:gd name="connsiteY3" fmla="*/ 22853 h 2001811"/>
              <a:gd name="connsiteX4" fmla="*/ 2561689 w 2561689"/>
              <a:gd name="connsiteY4" fmla="*/ 0 h 2001811"/>
              <a:gd name="connsiteX5" fmla="*/ 1989543 w 2561689"/>
              <a:gd name="connsiteY5" fmla="*/ 748398 h 2001811"/>
              <a:gd name="connsiteX6" fmla="*/ 1375841 w 2561689"/>
              <a:gd name="connsiteY6" fmla="*/ 1350439 h 2001811"/>
              <a:gd name="connsiteX7" fmla="*/ 1102184 w 2561689"/>
              <a:gd name="connsiteY7" fmla="*/ 2001811 h 2001811"/>
              <a:gd name="connsiteX0" fmla="*/ 1102184 w 2561689"/>
              <a:gd name="connsiteY0" fmla="*/ 2001811 h 2001811"/>
              <a:gd name="connsiteX1" fmla="*/ 266 w 2561689"/>
              <a:gd name="connsiteY1" fmla="*/ 1990838 h 2001811"/>
              <a:gd name="connsiteX2" fmla="*/ 604551 w 2561689"/>
              <a:gd name="connsiteY2" fmla="*/ 563460 h 2001811"/>
              <a:gd name="connsiteX3" fmla="*/ 1101332 w 2561689"/>
              <a:gd name="connsiteY3" fmla="*/ 13648 h 2001811"/>
              <a:gd name="connsiteX4" fmla="*/ 2561689 w 2561689"/>
              <a:gd name="connsiteY4" fmla="*/ 0 h 2001811"/>
              <a:gd name="connsiteX5" fmla="*/ 1989543 w 2561689"/>
              <a:gd name="connsiteY5" fmla="*/ 748398 h 2001811"/>
              <a:gd name="connsiteX6" fmla="*/ 1375841 w 2561689"/>
              <a:gd name="connsiteY6" fmla="*/ 1350439 h 2001811"/>
              <a:gd name="connsiteX7" fmla="*/ 1102184 w 2561689"/>
              <a:gd name="connsiteY7" fmla="*/ 2001811 h 2001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61689" h="2001811">
                <a:moveTo>
                  <a:pt x="1102184" y="2001811"/>
                </a:moveTo>
                <a:lnTo>
                  <a:pt x="266" y="1990838"/>
                </a:lnTo>
                <a:cubicBezTo>
                  <a:pt x="-9521" y="1597493"/>
                  <a:pt x="251812" y="925181"/>
                  <a:pt x="604551" y="563460"/>
                </a:cubicBezTo>
                <a:cubicBezTo>
                  <a:pt x="872253" y="271734"/>
                  <a:pt x="1006177" y="183929"/>
                  <a:pt x="1101332" y="13648"/>
                </a:cubicBezTo>
                <a:lnTo>
                  <a:pt x="2561689" y="0"/>
                </a:lnTo>
                <a:cubicBezTo>
                  <a:pt x="2367152" y="329716"/>
                  <a:pt x="2203130" y="494882"/>
                  <a:pt x="1989543" y="748398"/>
                </a:cubicBezTo>
                <a:cubicBezTo>
                  <a:pt x="1783780" y="957208"/>
                  <a:pt x="1552309" y="1141537"/>
                  <a:pt x="1375841" y="1350439"/>
                </a:cubicBezTo>
                <a:cubicBezTo>
                  <a:pt x="1199373" y="1559341"/>
                  <a:pt x="1102184" y="1756739"/>
                  <a:pt x="1102184" y="2001811"/>
                </a:cubicBezTo>
                <a:close/>
              </a:path>
            </a:pathLst>
          </a:custGeom>
          <a:solidFill>
            <a:srgbClr val="F079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BC44899-74FD-4A0A-B8CD-7EF4F1BC7FF2}"/>
              </a:ext>
            </a:extLst>
          </p:cNvPr>
          <p:cNvSpPr txBox="1"/>
          <p:nvPr/>
        </p:nvSpPr>
        <p:spPr>
          <a:xfrm>
            <a:off x="4532294" y="2459504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A705FF-C682-4F6C-92BF-11B12F89E877}"/>
              </a:ext>
            </a:extLst>
          </p:cNvPr>
          <p:cNvSpPr txBox="1"/>
          <p:nvPr/>
        </p:nvSpPr>
        <p:spPr>
          <a:xfrm>
            <a:off x="7033521" y="2505672"/>
            <a:ext cx="5746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24C607-3763-43A9-B1A0-9AB57D7F7D8E}"/>
              </a:ext>
            </a:extLst>
          </p:cNvPr>
          <p:cNvSpPr txBox="1"/>
          <p:nvPr/>
        </p:nvSpPr>
        <p:spPr>
          <a:xfrm>
            <a:off x="4540432" y="4605054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0">
            <a:extLst>
              <a:ext uri="{FF2B5EF4-FFF2-40B4-BE49-F238E27FC236}">
                <a16:creationId xmlns:a16="http://schemas.microsoft.com/office/drawing/2014/main" id="{4E10F4F4-35CB-41E9-A441-7C952C79B582}"/>
              </a:ext>
            </a:extLst>
          </p:cNvPr>
          <p:cNvGrpSpPr/>
          <p:nvPr/>
        </p:nvGrpSpPr>
        <p:grpSpPr>
          <a:xfrm>
            <a:off x="889938" y="4974386"/>
            <a:ext cx="3204000" cy="1107996"/>
            <a:chOff x="3017859" y="4283314"/>
            <a:chExt cx="1886852" cy="110799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5DA2F7E-1F04-4D63-BCF7-815982F77B3B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DA1CDD4-149C-43D3-BE4A-79CB503C3CDF}"/>
                </a:ext>
              </a:extLst>
            </p:cNvPr>
            <p:cNvSpPr txBox="1"/>
            <p:nvPr/>
          </p:nvSpPr>
          <p:spPr>
            <a:xfrm>
              <a:off x="3017859" y="4283314"/>
              <a:ext cx="182508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3">
            <a:extLst>
              <a:ext uri="{FF2B5EF4-FFF2-40B4-BE49-F238E27FC236}">
                <a16:creationId xmlns:a16="http://schemas.microsoft.com/office/drawing/2014/main" id="{59D8D09A-9FBB-4509-8935-FAA01F92BF37}"/>
              </a:ext>
            </a:extLst>
          </p:cNvPr>
          <p:cNvGrpSpPr/>
          <p:nvPr/>
        </p:nvGrpSpPr>
        <p:grpSpPr>
          <a:xfrm>
            <a:off x="968533" y="1806724"/>
            <a:ext cx="3204000" cy="1107996"/>
            <a:chOff x="3017858" y="4283314"/>
            <a:chExt cx="1860854" cy="110799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A5301AB-CFA1-411A-8420-0EF69552990A}"/>
                </a:ext>
              </a:extLst>
            </p:cNvPr>
            <p:cNvSpPr txBox="1"/>
            <p:nvPr/>
          </p:nvSpPr>
          <p:spPr>
            <a:xfrm>
              <a:off x="3017858" y="4560313"/>
              <a:ext cx="18608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276A3AE-0F0A-492B-B7F3-16EA7D39DCAE}"/>
                </a:ext>
              </a:extLst>
            </p:cNvPr>
            <p:cNvSpPr txBox="1"/>
            <p:nvPr/>
          </p:nvSpPr>
          <p:spPr>
            <a:xfrm>
              <a:off x="3017860" y="4283314"/>
              <a:ext cx="18608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6">
            <a:extLst>
              <a:ext uri="{FF2B5EF4-FFF2-40B4-BE49-F238E27FC236}">
                <a16:creationId xmlns:a16="http://schemas.microsoft.com/office/drawing/2014/main" id="{E7CAE308-661B-41C9-B39A-9219C12A677B}"/>
              </a:ext>
            </a:extLst>
          </p:cNvPr>
          <p:cNvGrpSpPr/>
          <p:nvPr/>
        </p:nvGrpSpPr>
        <p:grpSpPr>
          <a:xfrm>
            <a:off x="8142296" y="4935443"/>
            <a:ext cx="3204000" cy="1107996"/>
            <a:chOff x="3017858" y="4283314"/>
            <a:chExt cx="1886853" cy="110799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C762930-6E80-48B6-A855-C6CC1EF4B04D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9B8A8FC-BD60-41B6-8072-8E82DC9FAD8B}"/>
                </a:ext>
              </a:extLst>
            </p:cNvPr>
            <p:cNvSpPr txBox="1"/>
            <p:nvPr/>
          </p:nvSpPr>
          <p:spPr>
            <a:xfrm>
              <a:off x="3017858" y="4283314"/>
              <a:ext cx="18866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19">
            <a:extLst>
              <a:ext uri="{FF2B5EF4-FFF2-40B4-BE49-F238E27FC236}">
                <a16:creationId xmlns:a16="http://schemas.microsoft.com/office/drawing/2014/main" id="{FBA1A31B-9EDA-40BA-B509-90F06DC84793}"/>
              </a:ext>
            </a:extLst>
          </p:cNvPr>
          <p:cNvGrpSpPr/>
          <p:nvPr/>
        </p:nvGrpSpPr>
        <p:grpSpPr>
          <a:xfrm>
            <a:off x="8170333" y="1806724"/>
            <a:ext cx="3204000" cy="1107996"/>
            <a:chOff x="3017859" y="4283314"/>
            <a:chExt cx="1870812" cy="110799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D0E73D0-5D58-45E7-9A92-4D56B735D288}"/>
                </a:ext>
              </a:extLst>
            </p:cNvPr>
            <p:cNvSpPr txBox="1"/>
            <p:nvPr/>
          </p:nvSpPr>
          <p:spPr>
            <a:xfrm>
              <a:off x="3017859" y="4560313"/>
              <a:ext cx="18439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532EAEE-4D8D-4140-99AB-825B796A58A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26" name="Flowchart: Punched Tape 22">
            <a:extLst>
              <a:ext uri="{FF2B5EF4-FFF2-40B4-BE49-F238E27FC236}">
                <a16:creationId xmlns:a16="http://schemas.microsoft.com/office/drawing/2014/main" id="{7C4635F5-71F4-416A-AA48-425302025E1D}"/>
              </a:ext>
            </a:extLst>
          </p:cNvPr>
          <p:cNvSpPr/>
          <p:nvPr/>
        </p:nvSpPr>
        <p:spPr>
          <a:xfrm rot="13626150" flipV="1">
            <a:off x="4546809" y="4524066"/>
            <a:ext cx="1783028" cy="477812"/>
          </a:xfrm>
          <a:prstGeom prst="flowChartPunchedTap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OPPORTUNITIES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EA5D3D5-D274-43E2-AEEA-2D8065118C9F}"/>
              </a:ext>
            </a:extLst>
          </p:cNvPr>
          <p:cNvSpPr txBox="1"/>
          <p:nvPr/>
        </p:nvSpPr>
        <p:spPr>
          <a:xfrm rot="18900000">
            <a:off x="5163742" y="2958739"/>
            <a:ext cx="1656185" cy="183542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734286"/>
              </a:avLst>
            </a:prstTxWarp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STRENGTHS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12C07CB-285F-46B3-9CFB-C82A2A9E8D3C}"/>
              </a:ext>
            </a:extLst>
          </p:cNvPr>
          <p:cNvSpPr txBox="1"/>
          <p:nvPr/>
        </p:nvSpPr>
        <p:spPr>
          <a:xfrm rot="2952447">
            <a:off x="5385368" y="2992947"/>
            <a:ext cx="1656185" cy="183542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754986"/>
              </a:avLst>
            </a:prstTxWarp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WEAKNESS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Block Arc 14">
            <a:extLst>
              <a:ext uri="{FF2B5EF4-FFF2-40B4-BE49-F238E27FC236}">
                <a16:creationId xmlns:a16="http://schemas.microsoft.com/office/drawing/2014/main" id="{CCA71DFE-5E71-4853-BEEE-DF122A76EB1E}"/>
              </a:ext>
            </a:extLst>
          </p:cNvPr>
          <p:cNvSpPr/>
          <p:nvPr/>
        </p:nvSpPr>
        <p:spPr>
          <a:xfrm rot="10800000">
            <a:off x="5549414" y="4001156"/>
            <a:ext cx="2561689" cy="2001811"/>
          </a:xfrm>
          <a:custGeom>
            <a:avLst/>
            <a:gdLst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1483610 w 2544314"/>
              <a:gd name="connsiteY4" fmla="*/ 0 h 2013962"/>
              <a:gd name="connsiteX5" fmla="*/ 2544314 w 2544314"/>
              <a:gd name="connsiteY5" fmla="*/ 0 h 2013962"/>
              <a:gd name="connsiteX6" fmla="*/ 2036902 w 2544314"/>
              <a:gd name="connsiteY6" fmla="*/ 874849 h 2013962"/>
              <a:gd name="connsiteX7" fmla="*/ 1375575 w 2544314"/>
              <a:gd name="connsiteY7" fmla="*/ 1362590 h 2013962"/>
              <a:gd name="connsiteX8" fmla="*/ 1101918 w 2544314"/>
              <a:gd name="connsiteY8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1483610 w 2544314"/>
              <a:gd name="connsiteY4" fmla="*/ 0 h 2013962"/>
              <a:gd name="connsiteX5" fmla="*/ 2544314 w 2544314"/>
              <a:gd name="connsiteY5" fmla="*/ 0 h 2013962"/>
              <a:gd name="connsiteX6" fmla="*/ 1989277 w 2544314"/>
              <a:gd name="connsiteY6" fmla="*/ 760549 h 2013962"/>
              <a:gd name="connsiteX7" fmla="*/ 1375575 w 2544314"/>
              <a:gd name="connsiteY7" fmla="*/ 1362590 h 2013962"/>
              <a:gd name="connsiteX8" fmla="*/ 1101918 w 2544314"/>
              <a:gd name="connsiteY8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1483610 w 2544314"/>
              <a:gd name="connsiteY4" fmla="*/ 0 h 2013962"/>
              <a:gd name="connsiteX5" fmla="*/ 2544314 w 2544314"/>
              <a:gd name="connsiteY5" fmla="*/ 0 h 2013962"/>
              <a:gd name="connsiteX6" fmla="*/ 1989277 w 2544314"/>
              <a:gd name="connsiteY6" fmla="*/ 760549 h 2013962"/>
              <a:gd name="connsiteX7" fmla="*/ 1375575 w 2544314"/>
              <a:gd name="connsiteY7" fmla="*/ 1362590 h 2013962"/>
              <a:gd name="connsiteX8" fmla="*/ 1101918 w 2544314"/>
              <a:gd name="connsiteY8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1483610 w 2544314"/>
              <a:gd name="connsiteY4" fmla="*/ 0 h 2013962"/>
              <a:gd name="connsiteX5" fmla="*/ 2544314 w 2544314"/>
              <a:gd name="connsiteY5" fmla="*/ 0 h 2013962"/>
              <a:gd name="connsiteX6" fmla="*/ 1989277 w 2544314"/>
              <a:gd name="connsiteY6" fmla="*/ 760549 h 2013962"/>
              <a:gd name="connsiteX7" fmla="*/ 1375575 w 2544314"/>
              <a:gd name="connsiteY7" fmla="*/ 1362590 h 2013962"/>
              <a:gd name="connsiteX8" fmla="*/ 1101918 w 2544314"/>
              <a:gd name="connsiteY8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139486 w 2544314"/>
              <a:gd name="connsiteY3" fmla="*/ 635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11188 w 2553584"/>
              <a:gd name="connsiteY0" fmla="*/ 2013962 h 2013962"/>
              <a:gd name="connsiteX1" fmla="*/ 9270 w 2553584"/>
              <a:gd name="connsiteY1" fmla="*/ 2013962 h 2013962"/>
              <a:gd name="connsiteX2" fmla="*/ 613555 w 2553584"/>
              <a:gd name="connsiteY2" fmla="*/ 575611 h 2013962"/>
              <a:gd name="connsiteX3" fmla="*/ 1101131 w 2553584"/>
              <a:gd name="connsiteY3" fmla="*/ 35004 h 2013962"/>
              <a:gd name="connsiteX4" fmla="*/ 2553584 w 2553584"/>
              <a:gd name="connsiteY4" fmla="*/ 0 h 2013962"/>
              <a:gd name="connsiteX5" fmla="*/ 1998547 w 2553584"/>
              <a:gd name="connsiteY5" fmla="*/ 760549 h 2013962"/>
              <a:gd name="connsiteX6" fmla="*/ 1384845 w 2553584"/>
              <a:gd name="connsiteY6" fmla="*/ 1362590 h 2013962"/>
              <a:gd name="connsiteX7" fmla="*/ 1111188 w 2553584"/>
              <a:gd name="connsiteY7" fmla="*/ 2013962 h 2013962"/>
              <a:gd name="connsiteX0" fmla="*/ 1112586 w 2554982"/>
              <a:gd name="connsiteY0" fmla="*/ 2013962 h 2013962"/>
              <a:gd name="connsiteX1" fmla="*/ 10668 w 2554982"/>
              <a:gd name="connsiteY1" fmla="*/ 2013962 h 2013962"/>
              <a:gd name="connsiteX2" fmla="*/ 614953 w 2554982"/>
              <a:gd name="connsiteY2" fmla="*/ 575611 h 2013962"/>
              <a:gd name="connsiteX3" fmla="*/ 1102529 w 2554982"/>
              <a:gd name="connsiteY3" fmla="*/ 35004 h 2013962"/>
              <a:gd name="connsiteX4" fmla="*/ 2554982 w 2554982"/>
              <a:gd name="connsiteY4" fmla="*/ 0 h 2013962"/>
              <a:gd name="connsiteX5" fmla="*/ 1999945 w 2554982"/>
              <a:gd name="connsiteY5" fmla="*/ 760549 h 2013962"/>
              <a:gd name="connsiteX6" fmla="*/ 1386243 w 2554982"/>
              <a:gd name="connsiteY6" fmla="*/ 1362590 h 2013962"/>
              <a:gd name="connsiteX7" fmla="*/ 1112586 w 2554982"/>
              <a:gd name="connsiteY7" fmla="*/ 2013962 h 2013962"/>
              <a:gd name="connsiteX0" fmla="*/ 1113358 w 2555754"/>
              <a:gd name="connsiteY0" fmla="*/ 2013962 h 2013962"/>
              <a:gd name="connsiteX1" fmla="*/ 11440 w 2555754"/>
              <a:gd name="connsiteY1" fmla="*/ 2013962 h 2013962"/>
              <a:gd name="connsiteX2" fmla="*/ 615725 w 2555754"/>
              <a:gd name="connsiteY2" fmla="*/ 575611 h 2013962"/>
              <a:gd name="connsiteX3" fmla="*/ 1103301 w 2555754"/>
              <a:gd name="connsiteY3" fmla="*/ 35004 h 2013962"/>
              <a:gd name="connsiteX4" fmla="*/ 2555754 w 2555754"/>
              <a:gd name="connsiteY4" fmla="*/ 0 h 2013962"/>
              <a:gd name="connsiteX5" fmla="*/ 2000717 w 2555754"/>
              <a:gd name="connsiteY5" fmla="*/ 760549 h 2013962"/>
              <a:gd name="connsiteX6" fmla="*/ 1387015 w 2555754"/>
              <a:gd name="connsiteY6" fmla="*/ 1362590 h 2013962"/>
              <a:gd name="connsiteX7" fmla="*/ 1113358 w 2555754"/>
              <a:gd name="connsiteY7" fmla="*/ 2013962 h 2013962"/>
              <a:gd name="connsiteX0" fmla="*/ 1120440 w 2562836"/>
              <a:gd name="connsiteY0" fmla="*/ 2013962 h 2013962"/>
              <a:gd name="connsiteX1" fmla="*/ 18522 w 2562836"/>
              <a:gd name="connsiteY1" fmla="*/ 2013962 h 2013962"/>
              <a:gd name="connsiteX2" fmla="*/ 622807 w 2562836"/>
              <a:gd name="connsiteY2" fmla="*/ 575611 h 2013962"/>
              <a:gd name="connsiteX3" fmla="*/ 1110383 w 2562836"/>
              <a:gd name="connsiteY3" fmla="*/ 35004 h 2013962"/>
              <a:gd name="connsiteX4" fmla="*/ 2562836 w 2562836"/>
              <a:gd name="connsiteY4" fmla="*/ 0 h 2013962"/>
              <a:gd name="connsiteX5" fmla="*/ 2007799 w 2562836"/>
              <a:gd name="connsiteY5" fmla="*/ 760549 h 2013962"/>
              <a:gd name="connsiteX6" fmla="*/ 1394097 w 2562836"/>
              <a:gd name="connsiteY6" fmla="*/ 1362590 h 2013962"/>
              <a:gd name="connsiteX7" fmla="*/ 1120440 w 2562836"/>
              <a:gd name="connsiteY7" fmla="*/ 2013962 h 2013962"/>
              <a:gd name="connsiteX0" fmla="*/ 1116147 w 2558543"/>
              <a:gd name="connsiteY0" fmla="*/ 2013962 h 2013962"/>
              <a:gd name="connsiteX1" fmla="*/ 14229 w 2558543"/>
              <a:gd name="connsiteY1" fmla="*/ 2013962 h 2013962"/>
              <a:gd name="connsiteX2" fmla="*/ 618514 w 2558543"/>
              <a:gd name="connsiteY2" fmla="*/ 575611 h 2013962"/>
              <a:gd name="connsiteX3" fmla="*/ 1106090 w 2558543"/>
              <a:gd name="connsiteY3" fmla="*/ 35004 h 2013962"/>
              <a:gd name="connsiteX4" fmla="*/ 2558543 w 2558543"/>
              <a:gd name="connsiteY4" fmla="*/ 0 h 2013962"/>
              <a:gd name="connsiteX5" fmla="*/ 2003506 w 2558543"/>
              <a:gd name="connsiteY5" fmla="*/ 760549 h 2013962"/>
              <a:gd name="connsiteX6" fmla="*/ 1389804 w 2558543"/>
              <a:gd name="connsiteY6" fmla="*/ 1362590 h 2013962"/>
              <a:gd name="connsiteX7" fmla="*/ 1116147 w 2558543"/>
              <a:gd name="connsiteY7" fmla="*/ 2013962 h 2013962"/>
              <a:gd name="connsiteX0" fmla="*/ 1116147 w 2558543"/>
              <a:gd name="connsiteY0" fmla="*/ 2013962 h 2013962"/>
              <a:gd name="connsiteX1" fmla="*/ 14229 w 2558543"/>
              <a:gd name="connsiteY1" fmla="*/ 2013962 h 2013962"/>
              <a:gd name="connsiteX2" fmla="*/ 618514 w 2558543"/>
              <a:gd name="connsiteY2" fmla="*/ 575611 h 2013962"/>
              <a:gd name="connsiteX3" fmla="*/ 1106090 w 2558543"/>
              <a:gd name="connsiteY3" fmla="*/ 35004 h 2013962"/>
              <a:gd name="connsiteX4" fmla="*/ 2558543 w 2558543"/>
              <a:gd name="connsiteY4" fmla="*/ 0 h 2013962"/>
              <a:gd name="connsiteX5" fmla="*/ 2003506 w 2558543"/>
              <a:gd name="connsiteY5" fmla="*/ 760549 h 2013962"/>
              <a:gd name="connsiteX6" fmla="*/ 1389804 w 2558543"/>
              <a:gd name="connsiteY6" fmla="*/ 1362590 h 2013962"/>
              <a:gd name="connsiteX7" fmla="*/ 1116147 w 2558543"/>
              <a:gd name="connsiteY7" fmla="*/ 2013962 h 2013962"/>
              <a:gd name="connsiteX0" fmla="*/ 1115495 w 2557891"/>
              <a:gd name="connsiteY0" fmla="*/ 2013962 h 2013962"/>
              <a:gd name="connsiteX1" fmla="*/ 13577 w 2557891"/>
              <a:gd name="connsiteY1" fmla="*/ 2013962 h 2013962"/>
              <a:gd name="connsiteX2" fmla="*/ 617862 w 2557891"/>
              <a:gd name="connsiteY2" fmla="*/ 575611 h 2013962"/>
              <a:gd name="connsiteX3" fmla="*/ 1105438 w 2557891"/>
              <a:gd name="connsiteY3" fmla="*/ 35004 h 2013962"/>
              <a:gd name="connsiteX4" fmla="*/ 2557891 w 2557891"/>
              <a:gd name="connsiteY4" fmla="*/ 0 h 2013962"/>
              <a:gd name="connsiteX5" fmla="*/ 2002854 w 2557891"/>
              <a:gd name="connsiteY5" fmla="*/ 760549 h 2013962"/>
              <a:gd name="connsiteX6" fmla="*/ 1389152 w 2557891"/>
              <a:gd name="connsiteY6" fmla="*/ 1362590 h 2013962"/>
              <a:gd name="connsiteX7" fmla="*/ 1115495 w 2557891"/>
              <a:gd name="connsiteY7" fmla="*/ 2013962 h 2013962"/>
              <a:gd name="connsiteX0" fmla="*/ 1115495 w 2557891"/>
              <a:gd name="connsiteY0" fmla="*/ 2013962 h 2013962"/>
              <a:gd name="connsiteX1" fmla="*/ 13577 w 2557891"/>
              <a:gd name="connsiteY1" fmla="*/ 2013962 h 2013962"/>
              <a:gd name="connsiteX2" fmla="*/ 617862 w 2557891"/>
              <a:gd name="connsiteY2" fmla="*/ 575611 h 2013962"/>
              <a:gd name="connsiteX3" fmla="*/ 1105438 w 2557891"/>
              <a:gd name="connsiteY3" fmla="*/ 35004 h 2013962"/>
              <a:gd name="connsiteX4" fmla="*/ 2557891 w 2557891"/>
              <a:gd name="connsiteY4" fmla="*/ 0 h 2013962"/>
              <a:gd name="connsiteX5" fmla="*/ 2002854 w 2557891"/>
              <a:gd name="connsiteY5" fmla="*/ 760549 h 2013962"/>
              <a:gd name="connsiteX6" fmla="*/ 1389152 w 2557891"/>
              <a:gd name="connsiteY6" fmla="*/ 1362590 h 2013962"/>
              <a:gd name="connsiteX7" fmla="*/ 1115495 w 2557891"/>
              <a:gd name="connsiteY7" fmla="*/ 2013962 h 2013962"/>
              <a:gd name="connsiteX0" fmla="*/ 1115495 w 2557891"/>
              <a:gd name="connsiteY0" fmla="*/ 2013962 h 2013962"/>
              <a:gd name="connsiteX1" fmla="*/ 13577 w 2557891"/>
              <a:gd name="connsiteY1" fmla="*/ 2013962 h 2013962"/>
              <a:gd name="connsiteX2" fmla="*/ 617862 w 2557891"/>
              <a:gd name="connsiteY2" fmla="*/ 575611 h 2013962"/>
              <a:gd name="connsiteX3" fmla="*/ 1105438 w 2557891"/>
              <a:gd name="connsiteY3" fmla="*/ 35004 h 2013962"/>
              <a:gd name="connsiteX4" fmla="*/ 2557891 w 2557891"/>
              <a:gd name="connsiteY4" fmla="*/ 0 h 2013962"/>
              <a:gd name="connsiteX5" fmla="*/ 2002854 w 2557891"/>
              <a:gd name="connsiteY5" fmla="*/ 760549 h 2013962"/>
              <a:gd name="connsiteX6" fmla="*/ 1389152 w 2557891"/>
              <a:gd name="connsiteY6" fmla="*/ 1362590 h 2013962"/>
              <a:gd name="connsiteX7" fmla="*/ 1115495 w 2557891"/>
              <a:gd name="connsiteY7" fmla="*/ 2013962 h 2013962"/>
              <a:gd name="connsiteX0" fmla="*/ 1115495 w 2557891"/>
              <a:gd name="connsiteY0" fmla="*/ 2013962 h 2013962"/>
              <a:gd name="connsiteX1" fmla="*/ 13577 w 2557891"/>
              <a:gd name="connsiteY1" fmla="*/ 2013962 h 2013962"/>
              <a:gd name="connsiteX2" fmla="*/ 617862 w 2557891"/>
              <a:gd name="connsiteY2" fmla="*/ 575611 h 2013962"/>
              <a:gd name="connsiteX3" fmla="*/ 1105438 w 2557891"/>
              <a:gd name="connsiteY3" fmla="*/ 35004 h 2013962"/>
              <a:gd name="connsiteX4" fmla="*/ 2557891 w 2557891"/>
              <a:gd name="connsiteY4" fmla="*/ 0 h 2013962"/>
              <a:gd name="connsiteX5" fmla="*/ 2002854 w 2557891"/>
              <a:gd name="connsiteY5" fmla="*/ 760549 h 2013962"/>
              <a:gd name="connsiteX6" fmla="*/ 1389152 w 2557891"/>
              <a:gd name="connsiteY6" fmla="*/ 1362590 h 2013962"/>
              <a:gd name="connsiteX7" fmla="*/ 1115495 w 2557891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02989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2036 w 2544432"/>
              <a:gd name="connsiteY0" fmla="*/ 2013962 h 2013962"/>
              <a:gd name="connsiteX1" fmla="*/ 118 w 2544432"/>
              <a:gd name="connsiteY1" fmla="*/ 2002989 h 2013962"/>
              <a:gd name="connsiteX2" fmla="*/ 604403 w 2544432"/>
              <a:gd name="connsiteY2" fmla="*/ 575611 h 2013962"/>
              <a:gd name="connsiteX3" fmla="*/ 1091979 w 2544432"/>
              <a:gd name="connsiteY3" fmla="*/ 35004 h 2013962"/>
              <a:gd name="connsiteX4" fmla="*/ 2544432 w 2544432"/>
              <a:gd name="connsiteY4" fmla="*/ 0 h 2013962"/>
              <a:gd name="connsiteX5" fmla="*/ 1989395 w 2544432"/>
              <a:gd name="connsiteY5" fmla="*/ 760549 h 2013962"/>
              <a:gd name="connsiteX6" fmla="*/ 1375693 w 2544432"/>
              <a:gd name="connsiteY6" fmla="*/ 1362590 h 2013962"/>
              <a:gd name="connsiteX7" fmla="*/ 1102036 w 2544432"/>
              <a:gd name="connsiteY7" fmla="*/ 2013962 h 2013962"/>
              <a:gd name="connsiteX0" fmla="*/ 1102036 w 2555404"/>
              <a:gd name="connsiteY0" fmla="*/ 1995674 h 1995674"/>
              <a:gd name="connsiteX1" fmla="*/ 118 w 2555404"/>
              <a:gd name="connsiteY1" fmla="*/ 1984701 h 1995674"/>
              <a:gd name="connsiteX2" fmla="*/ 604403 w 2555404"/>
              <a:gd name="connsiteY2" fmla="*/ 557323 h 1995674"/>
              <a:gd name="connsiteX3" fmla="*/ 1091979 w 2555404"/>
              <a:gd name="connsiteY3" fmla="*/ 16716 h 1995674"/>
              <a:gd name="connsiteX4" fmla="*/ 2555404 w 2555404"/>
              <a:gd name="connsiteY4" fmla="*/ 0 h 1995674"/>
              <a:gd name="connsiteX5" fmla="*/ 1989395 w 2555404"/>
              <a:gd name="connsiteY5" fmla="*/ 742261 h 1995674"/>
              <a:gd name="connsiteX6" fmla="*/ 1375693 w 2555404"/>
              <a:gd name="connsiteY6" fmla="*/ 1344302 h 1995674"/>
              <a:gd name="connsiteX7" fmla="*/ 1102036 w 2555404"/>
              <a:gd name="connsiteY7" fmla="*/ 1995674 h 1995674"/>
              <a:gd name="connsiteX0" fmla="*/ 1102036 w 2555404"/>
              <a:gd name="connsiteY0" fmla="*/ 1995674 h 1995674"/>
              <a:gd name="connsiteX1" fmla="*/ 118 w 2555404"/>
              <a:gd name="connsiteY1" fmla="*/ 1984701 h 1995674"/>
              <a:gd name="connsiteX2" fmla="*/ 604403 w 2555404"/>
              <a:gd name="connsiteY2" fmla="*/ 557323 h 1995674"/>
              <a:gd name="connsiteX3" fmla="*/ 1091979 w 2555404"/>
              <a:gd name="connsiteY3" fmla="*/ 16716 h 1995674"/>
              <a:gd name="connsiteX4" fmla="*/ 2555404 w 2555404"/>
              <a:gd name="connsiteY4" fmla="*/ 0 h 1995674"/>
              <a:gd name="connsiteX5" fmla="*/ 1989395 w 2555404"/>
              <a:gd name="connsiteY5" fmla="*/ 742261 h 1995674"/>
              <a:gd name="connsiteX6" fmla="*/ 1375693 w 2555404"/>
              <a:gd name="connsiteY6" fmla="*/ 1344302 h 1995674"/>
              <a:gd name="connsiteX7" fmla="*/ 1102036 w 2555404"/>
              <a:gd name="connsiteY7" fmla="*/ 1995674 h 1995674"/>
              <a:gd name="connsiteX0" fmla="*/ 1102026 w 2555394"/>
              <a:gd name="connsiteY0" fmla="*/ 1995674 h 1995674"/>
              <a:gd name="connsiteX1" fmla="*/ 108 w 2555394"/>
              <a:gd name="connsiteY1" fmla="*/ 1984701 h 1995674"/>
              <a:gd name="connsiteX2" fmla="*/ 604393 w 2555394"/>
              <a:gd name="connsiteY2" fmla="*/ 557323 h 1995674"/>
              <a:gd name="connsiteX3" fmla="*/ 1091969 w 2555394"/>
              <a:gd name="connsiteY3" fmla="*/ 16716 h 1995674"/>
              <a:gd name="connsiteX4" fmla="*/ 2555394 w 2555394"/>
              <a:gd name="connsiteY4" fmla="*/ 0 h 1995674"/>
              <a:gd name="connsiteX5" fmla="*/ 1989385 w 2555394"/>
              <a:gd name="connsiteY5" fmla="*/ 742261 h 1995674"/>
              <a:gd name="connsiteX6" fmla="*/ 1375683 w 2555394"/>
              <a:gd name="connsiteY6" fmla="*/ 1344302 h 1995674"/>
              <a:gd name="connsiteX7" fmla="*/ 1102026 w 2555394"/>
              <a:gd name="connsiteY7" fmla="*/ 1995674 h 1995674"/>
              <a:gd name="connsiteX0" fmla="*/ 1102184 w 2555552"/>
              <a:gd name="connsiteY0" fmla="*/ 1995674 h 1995674"/>
              <a:gd name="connsiteX1" fmla="*/ 266 w 2555552"/>
              <a:gd name="connsiteY1" fmla="*/ 1984701 h 1995674"/>
              <a:gd name="connsiteX2" fmla="*/ 604551 w 2555552"/>
              <a:gd name="connsiteY2" fmla="*/ 557323 h 1995674"/>
              <a:gd name="connsiteX3" fmla="*/ 1092127 w 2555552"/>
              <a:gd name="connsiteY3" fmla="*/ 16716 h 1995674"/>
              <a:gd name="connsiteX4" fmla="*/ 2555552 w 2555552"/>
              <a:gd name="connsiteY4" fmla="*/ 0 h 1995674"/>
              <a:gd name="connsiteX5" fmla="*/ 1989543 w 2555552"/>
              <a:gd name="connsiteY5" fmla="*/ 742261 h 1995674"/>
              <a:gd name="connsiteX6" fmla="*/ 1375841 w 2555552"/>
              <a:gd name="connsiteY6" fmla="*/ 1344302 h 1995674"/>
              <a:gd name="connsiteX7" fmla="*/ 1102184 w 2555552"/>
              <a:gd name="connsiteY7" fmla="*/ 1995674 h 1995674"/>
              <a:gd name="connsiteX0" fmla="*/ 1102184 w 2561689"/>
              <a:gd name="connsiteY0" fmla="*/ 2001811 h 2001811"/>
              <a:gd name="connsiteX1" fmla="*/ 266 w 2561689"/>
              <a:gd name="connsiteY1" fmla="*/ 1990838 h 2001811"/>
              <a:gd name="connsiteX2" fmla="*/ 604551 w 2561689"/>
              <a:gd name="connsiteY2" fmla="*/ 563460 h 2001811"/>
              <a:gd name="connsiteX3" fmla="*/ 1092127 w 2561689"/>
              <a:gd name="connsiteY3" fmla="*/ 22853 h 2001811"/>
              <a:gd name="connsiteX4" fmla="*/ 2561689 w 2561689"/>
              <a:gd name="connsiteY4" fmla="*/ 0 h 2001811"/>
              <a:gd name="connsiteX5" fmla="*/ 1989543 w 2561689"/>
              <a:gd name="connsiteY5" fmla="*/ 748398 h 2001811"/>
              <a:gd name="connsiteX6" fmla="*/ 1375841 w 2561689"/>
              <a:gd name="connsiteY6" fmla="*/ 1350439 h 2001811"/>
              <a:gd name="connsiteX7" fmla="*/ 1102184 w 2561689"/>
              <a:gd name="connsiteY7" fmla="*/ 2001811 h 2001811"/>
              <a:gd name="connsiteX0" fmla="*/ 1102184 w 2561689"/>
              <a:gd name="connsiteY0" fmla="*/ 2002417 h 2002417"/>
              <a:gd name="connsiteX1" fmla="*/ 266 w 2561689"/>
              <a:gd name="connsiteY1" fmla="*/ 1991444 h 2002417"/>
              <a:gd name="connsiteX2" fmla="*/ 604551 w 2561689"/>
              <a:gd name="connsiteY2" fmla="*/ 564066 h 2002417"/>
              <a:gd name="connsiteX3" fmla="*/ 1092127 w 2561689"/>
              <a:gd name="connsiteY3" fmla="*/ 23459 h 2002417"/>
              <a:gd name="connsiteX4" fmla="*/ 2561689 w 2561689"/>
              <a:gd name="connsiteY4" fmla="*/ 606 h 2002417"/>
              <a:gd name="connsiteX5" fmla="*/ 1989543 w 2561689"/>
              <a:gd name="connsiteY5" fmla="*/ 749004 h 2002417"/>
              <a:gd name="connsiteX6" fmla="*/ 1375841 w 2561689"/>
              <a:gd name="connsiteY6" fmla="*/ 1351045 h 2002417"/>
              <a:gd name="connsiteX7" fmla="*/ 1102184 w 2561689"/>
              <a:gd name="connsiteY7" fmla="*/ 2002417 h 2002417"/>
              <a:gd name="connsiteX0" fmla="*/ 1102184 w 2561689"/>
              <a:gd name="connsiteY0" fmla="*/ 2001811 h 2001811"/>
              <a:gd name="connsiteX1" fmla="*/ 266 w 2561689"/>
              <a:gd name="connsiteY1" fmla="*/ 1990838 h 2001811"/>
              <a:gd name="connsiteX2" fmla="*/ 604551 w 2561689"/>
              <a:gd name="connsiteY2" fmla="*/ 563460 h 2001811"/>
              <a:gd name="connsiteX3" fmla="*/ 1092127 w 2561689"/>
              <a:gd name="connsiteY3" fmla="*/ 22853 h 2001811"/>
              <a:gd name="connsiteX4" fmla="*/ 2561689 w 2561689"/>
              <a:gd name="connsiteY4" fmla="*/ 0 h 2001811"/>
              <a:gd name="connsiteX5" fmla="*/ 1989543 w 2561689"/>
              <a:gd name="connsiteY5" fmla="*/ 748398 h 2001811"/>
              <a:gd name="connsiteX6" fmla="*/ 1375841 w 2561689"/>
              <a:gd name="connsiteY6" fmla="*/ 1350439 h 2001811"/>
              <a:gd name="connsiteX7" fmla="*/ 1102184 w 2561689"/>
              <a:gd name="connsiteY7" fmla="*/ 2001811 h 2001811"/>
              <a:gd name="connsiteX0" fmla="*/ 1102184 w 2561689"/>
              <a:gd name="connsiteY0" fmla="*/ 2001811 h 2001811"/>
              <a:gd name="connsiteX1" fmla="*/ 266 w 2561689"/>
              <a:gd name="connsiteY1" fmla="*/ 1990838 h 2001811"/>
              <a:gd name="connsiteX2" fmla="*/ 604551 w 2561689"/>
              <a:gd name="connsiteY2" fmla="*/ 563460 h 2001811"/>
              <a:gd name="connsiteX3" fmla="*/ 1101332 w 2561689"/>
              <a:gd name="connsiteY3" fmla="*/ 13648 h 2001811"/>
              <a:gd name="connsiteX4" fmla="*/ 2561689 w 2561689"/>
              <a:gd name="connsiteY4" fmla="*/ 0 h 2001811"/>
              <a:gd name="connsiteX5" fmla="*/ 1989543 w 2561689"/>
              <a:gd name="connsiteY5" fmla="*/ 748398 h 2001811"/>
              <a:gd name="connsiteX6" fmla="*/ 1375841 w 2561689"/>
              <a:gd name="connsiteY6" fmla="*/ 1350439 h 2001811"/>
              <a:gd name="connsiteX7" fmla="*/ 1102184 w 2561689"/>
              <a:gd name="connsiteY7" fmla="*/ 2001811 h 2001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61689" h="2001811">
                <a:moveTo>
                  <a:pt x="1102184" y="2001811"/>
                </a:moveTo>
                <a:lnTo>
                  <a:pt x="266" y="1990838"/>
                </a:lnTo>
                <a:cubicBezTo>
                  <a:pt x="-9521" y="1597493"/>
                  <a:pt x="251812" y="925181"/>
                  <a:pt x="604551" y="563460"/>
                </a:cubicBezTo>
                <a:cubicBezTo>
                  <a:pt x="872253" y="271734"/>
                  <a:pt x="1006177" y="183929"/>
                  <a:pt x="1101332" y="13648"/>
                </a:cubicBezTo>
                <a:lnTo>
                  <a:pt x="2561689" y="0"/>
                </a:lnTo>
                <a:cubicBezTo>
                  <a:pt x="2367152" y="329716"/>
                  <a:pt x="2203130" y="494882"/>
                  <a:pt x="1989543" y="748398"/>
                </a:cubicBezTo>
                <a:cubicBezTo>
                  <a:pt x="1783780" y="957208"/>
                  <a:pt x="1552309" y="1141537"/>
                  <a:pt x="1375841" y="1350439"/>
                </a:cubicBezTo>
                <a:cubicBezTo>
                  <a:pt x="1199373" y="1559341"/>
                  <a:pt x="1102184" y="1756739"/>
                  <a:pt x="1102184" y="200181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E159C9B6-8EEB-4FDE-B183-616695ABEA7A}"/>
              </a:ext>
            </a:extLst>
          </p:cNvPr>
          <p:cNvSpPr/>
          <p:nvPr/>
        </p:nvSpPr>
        <p:spPr>
          <a:xfrm>
            <a:off x="5552636" y="4000926"/>
            <a:ext cx="1879307" cy="2002162"/>
          </a:xfrm>
          <a:custGeom>
            <a:avLst/>
            <a:gdLst>
              <a:gd name="connsiteX0" fmla="*/ 1434487 w 1859394"/>
              <a:gd name="connsiteY0" fmla="*/ 0 h 2002162"/>
              <a:gd name="connsiteX1" fmla="*/ 1859394 w 1859394"/>
              <a:gd name="connsiteY1" fmla="*/ 3399 h 2002162"/>
              <a:gd name="connsiteX2" fmla="*/ 462299 w 1859394"/>
              <a:gd name="connsiteY2" fmla="*/ 2002162 h 2002162"/>
              <a:gd name="connsiteX3" fmla="*/ 0 w 1859394"/>
              <a:gd name="connsiteY3" fmla="*/ 2002162 h 2002162"/>
              <a:gd name="connsiteX4" fmla="*/ 1434487 w 1859394"/>
              <a:gd name="connsiteY4" fmla="*/ 0 h 2002162"/>
              <a:gd name="connsiteX0" fmla="*/ 1434487 w 1859394"/>
              <a:gd name="connsiteY0" fmla="*/ 0 h 2002162"/>
              <a:gd name="connsiteX1" fmla="*/ 1859394 w 1859394"/>
              <a:gd name="connsiteY1" fmla="*/ 3399 h 2002162"/>
              <a:gd name="connsiteX2" fmla="*/ 462299 w 1859394"/>
              <a:gd name="connsiteY2" fmla="*/ 2002162 h 2002162"/>
              <a:gd name="connsiteX3" fmla="*/ 0 w 1859394"/>
              <a:gd name="connsiteY3" fmla="*/ 2002162 h 2002162"/>
              <a:gd name="connsiteX4" fmla="*/ 1434487 w 1859394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303"/>
              <a:gd name="connsiteY0" fmla="*/ 0 h 2002162"/>
              <a:gd name="connsiteX1" fmla="*/ 1879273 w 1879303"/>
              <a:gd name="connsiteY1" fmla="*/ 3399 h 2002162"/>
              <a:gd name="connsiteX2" fmla="*/ 463890 w 1879303"/>
              <a:gd name="connsiteY2" fmla="*/ 1998505 h 2002162"/>
              <a:gd name="connsiteX3" fmla="*/ 0 w 1879303"/>
              <a:gd name="connsiteY3" fmla="*/ 2002162 h 2002162"/>
              <a:gd name="connsiteX4" fmla="*/ 1454366 w 1879303"/>
              <a:gd name="connsiteY4" fmla="*/ 0 h 2002162"/>
              <a:gd name="connsiteX0" fmla="*/ 1454366 w 1879307"/>
              <a:gd name="connsiteY0" fmla="*/ 0 h 2002162"/>
              <a:gd name="connsiteX1" fmla="*/ 1879273 w 1879307"/>
              <a:gd name="connsiteY1" fmla="*/ 3399 h 2002162"/>
              <a:gd name="connsiteX2" fmla="*/ 463890 w 1879307"/>
              <a:gd name="connsiteY2" fmla="*/ 1998505 h 2002162"/>
              <a:gd name="connsiteX3" fmla="*/ 0 w 1879307"/>
              <a:gd name="connsiteY3" fmla="*/ 2002162 h 2002162"/>
              <a:gd name="connsiteX4" fmla="*/ 1454366 w 1879307"/>
              <a:gd name="connsiteY4" fmla="*/ 0 h 2002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9307" h="2002162">
                <a:moveTo>
                  <a:pt x="1454366" y="0"/>
                </a:moveTo>
                <a:lnTo>
                  <a:pt x="1879273" y="3399"/>
                </a:lnTo>
                <a:cubicBezTo>
                  <a:pt x="1885406" y="881793"/>
                  <a:pt x="1061262" y="984778"/>
                  <a:pt x="463890" y="1998505"/>
                </a:cubicBezTo>
                <a:lnTo>
                  <a:pt x="0" y="2002162"/>
                </a:lnTo>
                <a:cubicBezTo>
                  <a:pt x="577713" y="951204"/>
                  <a:pt x="1420682" y="821165"/>
                  <a:pt x="1454366" y="0"/>
                </a:cubicBez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5E62B9CB-C74D-4A16-AFBF-44AA0ADCFE35}"/>
              </a:ext>
            </a:extLst>
          </p:cNvPr>
          <p:cNvSpPr/>
          <p:nvPr/>
        </p:nvSpPr>
        <p:spPr>
          <a:xfrm rot="18900000">
            <a:off x="6100208" y="4711593"/>
            <a:ext cx="1385922" cy="264285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THREATS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3D44468-9DEE-48B2-99C4-263814A7CA68}"/>
              </a:ext>
            </a:extLst>
          </p:cNvPr>
          <p:cNvSpPr txBox="1"/>
          <p:nvPr/>
        </p:nvSpPr>
        <p:spPr>
          <a:xfrm>
            <a:off x="7104114" y="4605054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4A3A1A6-4390-4B9A-AB67-37DC71AD6E59}"/>
              </a:ext>
            </a:extLst>
          </p:cNvPr>
          <p:cNvSpPr txBox="1"/>
          <p:nvPr/>
        </p:nvSpPr>
        <p:spPr>
          <a:xfrm>
            <a:off x="5215618" y="3745272"/>
            <a:ext cx="1781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S</a:t>
            </a:r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W</a:t>
            </a:r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O</a:t>
            </a:r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T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B3BDD9F2-5723-4F98-AA74-8BFAB85BE542}"/>
              </a:ext>
            </a:extLst>
          </p:cNvPr>
          <p:cNvSpPr/>
          <p:nvPr/>
        </p:nvSpPr>
        <p:spPr>
          <a:xfrm>
            <a:off x="2744715" y="2018473"/>
            <a:ext cx="635333" cy="547701"/>
          </a:xfrm>
          <a:custGeom>
            <a:avLst/>
            <a:gdLst>
              <a:gd name="connsiteX0" fmla="*/ 317666 w 635333"/>
              <a:gd name="connsiteY0" fmla="*/ 0 h 547701"/>
              <a:gd name="connsiteX1" fmla="*/ 635333 w 635333"/>
              <a:gd name="connsiteY1" fmla="*/ 547701 h 547701"/>
              <a:gd name="connsiteX2" fmla="*/ 0 w 635333"/>
              <a:gd name="connsiteY2" fmla="*/ 547701 h 547701"/>
              <a:gd name="connsiteX3" fmla="*/ 317666 w 635333"/>
              <a:gd name="connsiteY3" fmla="*/ 0 h 54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333" h="547701">
                <a:moveTo>
                  <a:pt x="317666" y="0"/>
                </a:moveTo>
                <a:lnTo>
                  <a:pt x="635333" y="547701"/>
                </a:lnTo>
                <a:lnTo>
                  <a:pt x="0" y="547701"/>
                </a:lnTo>
                <a:lnTo>
                  <a:pt x="317666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0F4D6D86-43AB-4901-9CE1-7EBA8BA0E530}"/>
              </a:ext>
            </a:extLst>
          </p:cNvPr>
          <p:cNvSpPr/>
          <p:nvPr/>
        </p:nvSpPr>
        <p:spPr>
          <a:xfrm>
            <a:off x="2483227" y="2645687"/>
            <a:ext cx="1158306" cy="371325"/>
          </a:xfrm>
          <a:custGeom>
            <a:avLst/>
            <a:gdLst>
              <a:gd name="connsiteX0" fmla="*/ 215369 w 1158306"/>
              <a:gd name="connsiteY0" fmla="*/ 0 h 371325"/>
              <a:gd name="connsiteX1" fmla="*/ 942937 w 1158306"/>
              <a:gd name="connsiteY1" fmla="*/ 0 h 371325"/>
              <a:gd name="connsiteX2" fmla="*/ 1158306 w 1158306"/>
              <a:gd name="connsiteY2" fmla="*/ 371325 h 371325"/>
              <a:gd name="connsiteX3" fmla="*/ 0 w 1158306"/>
              <a:gd name="connsiteY3" fmla="*/ 371325 h 371325"/>
              <a:gd name="connsiteX4" fmla="*/ 215369 w 1158306"/>
              <a:gd name="connsiteY4" fmla="*/ 0 h 37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306" h="371325">
                <a:moveTo>
                  <a:pt x="215369" y="0"/>
                </a:moveTo>
                <a:lnTo>
                  <a:pt x="942937" y="0"/>
                </a:lnTo>
                <a:lnTo>
                  <a:pt x="1158306" y="371325"/>
                </a:lnTo>
                <a:lnTo>
                  <a:pt x="0" y="371325"/>
                </a:lnTo>
                <a:lnTo>
                  <a:pt x="215369" y="0"/>
                </a:lnTo>
                <a:close/>
              </a:path>
            </a:pathLst>
          </a:cu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0A071D23-B5D3-4196-8C49-C7EEC4933964}"/>
              </a:ext>
            </a:extLst>
          </p:cNvPr>
          <p:cNvSpPr/>
          <p:nvPr/>
        </p:nvSpPr>
        <p:spPr>
          <a:xfrm>
            <a:off x="2119444" y="3096524"/>
            <a:ext cx="1885875" cy="547702"/>
          </a:xfrm>
          <a:custGeom>
            <a:avLst/>
            <a:gdLst>
              <a:gd name="connsiteX0" fmla="*/ 317667 w 1885875"/>
              <a:gd name="connsiteY0" fmla="*/ 0 h 547702"/>
              <a:gd name="connsiteX1" fmla="*/ 1568207 w 1885875"/>
              <a:gd name="connsiteY1" fmla="*/ 0 h 547702"/>
              <a:gd name="connsiteX2" fmla="*/ 1885875 w 1885875"/>
              <a:gd name="connsiteY2" fmla="*/ 547702 h 547702"/>
              <a:gd name="connsiteX3" fmla="*/ 0 w 1885875"/>
              <a:gd name="connsiteY3" fmla="*/ 547702 h 547702"/>
              <a:gd name="connsiteX4" fmla="*/ 317667 w 1885875"/>
              <a:gd name="connsiteY4" fmla="*/ 0 h 547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5875" h="547702">
                <a:moveTo>
                  <a:pt x="317667" y="0"/>
                </a:moveTo>
                <a:lnTo>
                  <a:pt x="1568207" y="0"/>
                </a:lnTo>
                <a:lnTo>
                  <a:pt x="1885875" y="547702"/>
                </a:lnTo>
                <a:lnTo>
                  <a:pt x="0" y="547702"/>
                </a:lnTo>
                <a:lnTo>
                  <a:pt x="317667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9639738C-0B30-41EA-9787-F501FCA35A97}"/>
              </a:ext>
            </a:extLst>
          </p:cNvPr>
          <p:cNvSpPr/>
          <p:nvPr/>
        </p:nvSpPr>
        <p:spPr>
          <a:xfrm>
            <a:off x="1857958" y="3723740"/>
            <a:ext cx="2408847" cy="371325"/>
          </a:xfrm>
          <a:custGeom>
            <a:avLst/>
            <a:gdLst>
              <a:gd name="connsiteX0" fmla="*/ 215368 w 2408847"/>
              <a:gd name="connsiteY0" fmla="*/ 0 h 371325"/>
              <a:gd name="connsiteX1" fmla="*/ 2193478 w 2408847"/>
              <a:gd name="connsiteY1" fmla="*/ 0 h 371325"/>
              <a:gd name="connsiteX2" fmla="*/ 2408847 w 2408847"/>
              <a:gd name="connsiteY2" fmla="*/ 371325 h 371325"/>
              <a:gd name="connsiteX3" fmla="*/ 0 w 2408847"/>
              <a:gd name="connsiteY3" fmla="*/ 371325 h 371325"/>
              <a:gd name="connsiteX4" fmla="*/ 215368 w 2408847"/>
              <a:gd name="connsiteY4" fmla="*/ 0 h 37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8847" h="371325">
                <a:moveTo>
                  <a:pt x="215368" y="0"/>
                </a:moveTo>
                <a:lnTo>
                  <a:pt x="2193478" y="0"/>
                </a:lnTo>
                <a:lnTo>
                  <a:pt x="2408847" y="371325"/>
                </a:lnTo>
                <a:lnTo>
                  <a:pt x="0" y="371325"/>
                </a:lnTo>
                <a:lnTo>
                  <a:pt x="21536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6C85D796-ED68-42D5-A843-2408BD6CF297}"/>
              </a:ext>
            </a:extLst>
          </p:cNvPr>
          <p:cNvSpPr/>
          <p:nvPr/>
        </p:nvSpPr>
        <p:spPr>
          <a:xfrm>
            <a:off x="1494172" y="4174577"/>
            <a:ext cx="3136416" cy="547702"/>
          </a:xfrm>
          <a:custGeom>
            <a:avLst/>
            <a:gdLst>
              <a:gd name="connsiteX0" fmla="*/ 317667 w 3136416"/>
              <a:gd name="connsiteY0" fmla="*/ 0 h 547702"/>
              <a:gd name="connsiteX1" fmla="*/ 2818749 w 3136416"/>
              <a:gd name="connsiteY1" fmla="*/ 0 h 547702"/>
              <a:gd name="connsiteX2" fmla="*/ 3136416 w 3136416"/>
              <a:gd name="connsiteY2" fmla="*/ 547702 h 547702"/>
              <a:gd name="connsiteX3" fmla="*/ 0 w 3136416"/>
              <a:gd name="connsiteY3" fmla="*/ 547702 h 547702"/>
              <a:gd name="connsiteX4" fmla="*/ 317667 w 3136416"/>
              <a:gd name="connsiteY4" fmla="*/ 0 h 547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6416" h="547702">
                <a:moveTo>
                  <a:pt x="317667" y="0"/>
                </a:moveTo>
                <a:lnTo>
                  <a:pt x="2818749" y="0"/>
                </a:lnTo>
                <a:lnTo>
                  <a:pt x="3136416" y="547702"/>
                </a:lnTo>
                <a:lnTo>
                  <a:pt x="0" y="547702"/>
                </a:lnTo>
                <a:lnTo>
                  <a:pt x="317667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74D23E23-ABD0-4E3A-B1A0-823D2BCE22EE}"/>
              </a:ext>
            </a:extLst>
          </p:cNvPr>
          <p:cNvSpPr/>
          <p:nvPr/>
        </p:nvSpPr>
        <p:spPr>
          <a:xfrm>
            <a:off x="1232686" y="4801793"/>
            <a:ext cx="3659388" cy="371325"/>
          </a:xfrm>
          <a:custGeom>
            <a:avLst/>
            <a:gdLst>
              <a:gd name="connsiteX0" fmla="*/ 215368 w 3659388"/>
              <a:gd name="connsiteY0" fmla="*/ 0 h 371325"/>
              <a:gd name="connsiteX1" fmla="*/ 3444020 w 3659388"/>
              <a:gd name="connsiteY1" fmla="*/ 0 h 371325"/>
              <a:gd name="connsiteX2" fmla="*/ 3659388 w 3659388"/>
              <a:gd name="connsiteY2" fmla="*/ 371325 h 371325"/>
              <a:gd name="connsiteX3" fmla="*/ 0 w 3659388"/>
              <a:gd name="connsiteY3" fmla="*/ 371325 h 371325"/>
              <a:gd name="connsiteX4" fmla="*/ 215368 w 3659388"/>
              <a:gd name="connsiteY4" fmla="*/ 0 h 37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59388" h="371325">
                <a:moveTo>
                  <a:pt x="215368" y="0"/>
                </a:moveTo>
                <a:lnTo>
                  <a:pt x="3444020" y="0"/>
                </a:lnTo>
                <a:lnTo>
                  <a:pt x="3659388" y="371325"/>
                </a:lnTo>
                <a:lnTo>
                  <a:pt x="0" y="371325"/>
                </a:lnTo>
                <a:lnTo>
                  <a:pt x="21536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2E1C3132-9AC3-4F98-ABFC-F0984E5D6B68}"/>
              </a:ext>
            </a:extLst>
          </p:cNvPr>
          <p:cNvSpPr/>
          <p:nvPr/>
        </p:nvSpPr>
        <p:spPr>
          <a:xfrm>
            <a:off x="868903" y="5252631"/>
            <a:ext cx="4386957" cy="547701"/>
          </a:xfrm>
          <a:custGeom>
            <a:avLst/>
            <a:gdLst>
              <a:gd name="connsiteX0" fmla="*/ 317666 w 4386957"/>
              <a:gd name="connsiteY0" fmla="*/ 0 h 547701"/>
              <a:gd name="connsiteX1" fmla="*/ 4069290 w 4386957"/>
              <a:gd name="connsiteY1" fmla="*/ 0 h 547701"/>
              <a:gd name="connsiteX2" fmla="*/ 4386957 w 4386957"/>
              <a:gd name="connsiteY2" fmla="*/ 547701 h 547701"/>
              <a:gd name="connsiteX3" fmla="*/ 0 w 4386957"/>
              <a:gd name="connsiteY3" fmla="*/ 547701 h 547701"/>
              <a:gd name="connsiteX4" fmla="*/ 317666 w 4386957"/>
              <a:gd name="connsiteY4" fmla="*/ 0 h 54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86957" h="547701">
                <a:moveTo>
                  <a:pt x="317666" y="0"/>
                </a:moveTo>
                <a:lnTo>
                  <a:pt x="4069290" y="0"/>
                </a:lnTo>
                <a:lnTo>
                  <a:pt x="4386957" y="547701"/>
                </a:lnTo>
                <a:lnTo>
                  <a:pt x="0" y="547701"/>
                </a:lnTo>
                <a:lnTo>
                  <a:pt x="317666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91AFF05F-0A1F-487C-9ABA-584C80C439DE}"/>
              </a:ext>
            </a:extLst>
          </p:cNvPr>
          <p:cNvSpPr/>
          <p:nvPr/>
        </p:nvSpPr>
        <p:spPr>
          <a:xfrm>
            <a:off x="607417" y="5879845"/>
            <a:ext cx="4909929" cy="371325"/>
          </a:xfrm>
          <a:custGeom>
            <a:avLst/>
            <a:gdLst>
              <a:gd name="connsiteX0" fmla="*/ 215368 w 4909929"/>
              <a:gd name="connsiteY0" fmla="*/ 0 h 371325"/>
              <a:gd name="connsiteX1" fmla="*/ 4694560 w 4909929"/>
              <a:gd name="connsiteY1" fmla="*/ 0 h 371325"/>
              <a:gd name="connsiteX2" fmla="*/ 4909929 w 4909929"/>
              <a:gd name="connsiteY2" fmla="*/ 371325 h 371325"/>
              <a:gd name="connsiteX3" fmla="*/ 0 w 4909929"/>
              <a:gd name="connsiteY3" fmla="*/ 371325 h 371325"/>
              <a:gd name="connsiteX4" fmla="*/ 215368 w 4909929"/>
              <a:gd name="connsiteY4" fmla="*/ 0 h 37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9929" h="371325">
                <a:moveTo>
                  <a:pt x="215368" y="0"/>
                </a:moveTo>
                <a:lnTo>
                  <a:pt x="4694560" y="0"/>
                </a:lnTo>
                <a:lnTo>
                  <a:pt x="4909929" y="371325"/>
                </a:lnTo>
                <a:lnTo>
                  <a:pt x="0" y="371325"/>
                </a:lnTo>
                <a:lnTo>
                  <a:pt x="21536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C8ECD8-F0D3-43EE-98C7-2CA25641D132}"/>
              </a:ext>
            </a:extLst>
          </p:cNvPr>
          <p:cNvSpPr txBox="1"/>
          <p:nvPr/>
        </p:nvSpPr>
        <p:spPr>
          <a:xfrm>
            <a:off x="868903" y="5942136"/>
            <a:ext cx="4386957" cy="2400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CE4C57-3E98-4B5D-8689-D1CF4B0E408E}"/>
              </a:ext>
            </a:extLst>
          </p:cNvPr>
          <p:cNvSpPr txBox="1"/>
          <p:nvPr/>
        </p:nvSpPr>
        <p:spPr>
          <a:xfrm>
            <a:off x="1857958" y="3799717"/>
            <a:ext cx="2408847" cy="2400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5092F8-5AE8-451B-86A7-75A004CE7B30}"/>
              </a:ext>
            </a:extLst>
          </p:cNvPr>
          <p:cNvSpPr txBox="1"/>
          <p:nvPr/>
        </p:nvSpPr>
        <p:spPr>
          <a:xfrm>
            <a:off x="1394677" y="4869442"/>
            <a:ext cx="3305175" cy="2400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887FC10-7729-4A0C-8F01-51173A95E7EB}"/>
              </a:ext>
            </a:extLst>
          </p:cNvPr>
          <p:cNvSpPr txBox="1"/>
          <p:nvPr/>
        </p:nvSpPr>
        <p:spPr>
          <a:xfrm>
            <a:off x="2567383" y="2709297"/>
            <a:ext cx="932319" cy="2400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D5B1599-A0D8-4E38-9BCB-37AAB6BE8085}"/>
              </a:ext>
            </a:extLst>
          </p:cNvPr>
          <p:cNvSpPr txBox="1"/>
          <p:nvPr/>
        </p:nvSpPr>
        <p:spPr>
          <a:xfrm>
            <a:off x="1232686" y="5295648"/>
            <a:ext cx="3598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AFB81E-6B56-4BEE-90C4-16C3E00ADA74}"/>
              </a:ext>
            </a:extLst>
          </p:cNvPr>
          <p:cNvSpPr txBox="1"/>
          <p:nvPr/>
        </p:nvSpPr>
        <p:spPr>
          <a:xfrm>
            <a:off x="1990318" y="4229859"/>
            <a:ext cx="2118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0B1E70-82A4-4508-BDB1-F3AA71DA865B}"/>
              </a:ext>
            </a:extLst>
          </p:cNvPr>
          <p:cNvSpPr txBox="1"/>
          <p:nvPr/>
        </p:nvSpPr>
        <p:spPr>
          <a:xfrm>
            <a:off x="2310733" y="3116645"/>
            <a:ext cx="1503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</a:t>
            </a:r>
          </a:p>
        </p:txBody>
      </p:sp>
      <p:grpSp>
        <p:nvGrpSpPr>
          <p:cNvPr id="18" name="Group 39">
            <a:extLst>
              <a:ext uri="{FF2B5EF4-FFF2-40B4-BE49-F238E27FC236}">
                <a16:creationId xmlns:a16="http://schemas.microsoft.com/office/drawing/2014/main" id="{F656ACC8-F11F-4DCD-96BC-7674B030FB7A}"/>
              </a:ext>
            </a:extLst>
          </p:cNvPr>
          <p:cNvGrpSpPr/>
          <p:nvPr/>
        </p:nvGrpSpPr>
        <p:grpSpPr>
          <a:xfrm>
            <a:off x="6583636" y="4344212"/>
            <a:ext cx="1994688" cy="866890"/>
            <a:chOff x="1113220" y="4149080"/>
            <a:chExt cx="1516195" cy="86689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844C1BC-4FC0-42E7-A4A2-97908ED78F56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8B20DBD-50DE-498A-82D7-12D045E30C3F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42">
            <a:extLst>
              <a:ext uri="{FF2B5EF4-FFF2-40B4-BE49-F238E27FC236}">
                <a16:creationId xmlns:a16="http://schemas.microsoft.com/office/drawing/2014/main" id="{046475F7-D790-4E53-B5C3-BC48253D1161}"/>
              </a:ext>
            </a:extLst>
          </p:cNvPr>
          <p:cNvGrpSpPr/>
          <p:nvPr/>
        </p:nvGrpSpPr>
        <p:grpSpPr>
          <a:xfrm>
            <a:off x="5935999" y="4401924"/>
            <a:ext cx="566802" cy="566802"/>
            <a:chOff x="465585" y="4206791"/>
            <a:chExt cx="566802" cy="566802"/>
          </a:xfrm>
        </p:grpSpPr>
        <p:sp>
          <p:nvSpPr>
            <p:cNvPr id="22" name="Oval 43">
              <a:extLst>
                <a:ext uri="{FF2B5EF4-FFF2-40B4-BE49-F238E27FC236}">
                  <a16:creationId xmlns:a16="http://schemas.microsoft.com/office/drawing/2014/main" id="{F6C66BEB-DD8F-480B-A3FF-1428C78BE395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E6B4E5E-2146-4B99-B872-A9048DCA4B57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45">
            <a:extLst>
              <a:ext uri="{FF2B5EF4-FFF2-40B4-BE49-F238E27FC236}">
                <a16:creationId xmlns:a16="http://schemas.microsoft.com/office/drawing/2014/main" id="{233D0AC0-A005-491F-90E6-ACB146CF5E94}"/>
              </a:ext>
            </a:extLst>
          </p:cNvPr>
          <p:cNvGrpSpPr/>
          <p:nvPr/>
        </p:nvGrpSpPr>
        <p:grpSpPr>
          <a:xfrm>
            <a:off x="6585595" y="5402019"/>
            <a:ext cx="1994688" cy="866890"/>
            <a:chOff x="1113220" y="4149080"/>
            <a:chExt cx="1516195" cy="86689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61EDA5D-03C0-4F65-A304-8DF6EBFC86C7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A019899-F704-45FD-9509-658FFDBFC320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48">
            <a:extLst>
              <a:ext uri="{FF2B5EF4-FFF2-40B4-BE49-F238E27FC236}">
                <a16:creationId xmlns:a16="http://schemas.microsoft.com/office/drawing/2014/main" id="{21C5DD65-1FDA-421C-A6A9-5D1E0FB5BD8C}"/>
              </a:ext>
            </a:extLst>
          </p:cNvPr>
          <p:cNvGrpSpPr/>
          <p:nvPr/>
        </p:nvGrpSpPr>
        <p:grpSpPr>
          <a:xfrm>
            <a:off x="5937959" y="5459730"/>
            <a:ext cx="566802" cy="566802"/>
            <a:chOff x="465585" y="4206791"/>
            <a:chExt cx="566802" cy="566802"/>
          </a:xfrm>
        </p:grpSpPr>
        <p:sp>
          <p:nvSpPr>
            <p:cNvPr id="28" name="Oval 49">
              <a:extLst>
                <a:ext uri="{FF2B5EF4-FFF2-40B4-BE49-F238E27FC236}">
                  <a16:creationId xmlns:a16="http://schemas.microsoft.com/office/drawing/2014/main" id="{C6FE7B71-C2CF-4389-8E76-58A2362E7E4A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FB584B2-E102-4777-B3C9-5EF57915F0E9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51">
            <a:extLst>
              <a:ext uri="{FF2B5EF4-FFF2-40B4-BE49-F238E27FC236}">
                <a16:creationId xmlns:a16="http://schemas.microsoft.com/office/drawing/2014/main" id="{77E0A5CB-91C5-43FA-BF69-76A8A3A400EB}"/>
              </a:ext>
            </a:extLst>
          </p:cNvPr>
          <p:cNvGrpSpPr/>
          <p:nvPr/>
        </p:nvGrpSpPr>
        <p:grpSpPr>
          <a:xfrm>
            <a:off x="9711761" y="4344212"/>
            <a:ext cx="1994688" cy="866890"/>
            <a:chOff x="1113220" y="4149080"/>
            <a:chExt cx="1516195" cy="86689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5B6D447-2C67-4D16-A461-45C6455E451D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EE9FAA7-95AE-4993-AF87-3E93CEDF5772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54">
            <a:extLst>
              <a:ext uri="{FF2B5EF4-FFF2-40B4-BE49-F238E27FC236}">
                <a16:creationId xmlns:a16="http://schemas.microsoft.com/office/drawing/2014/main" id="{D07EEA75-0477-4C67-A071-4ADA5EB3DC52}"/>
              </a:ext>
            </a:extLst>
          </p:cNvPr>
          <p:cNvGrpSpPr/>
          <p:nvPr/>
        </p:nvGrpSpPr>
        <p:grpSpPr>
          <a:xfrm>
            <a:off x="9064124" y="4401924"/>
            <a:ext cx="566802" cy="566802"/>
            <a:chOff x="465585" y="4206791"/>
            <a:chExt cx="566802" cy="566802"/>
          </a:xfrm>
        </p:grpSpPr>
        <p:sp>
          <p:nvSpPr>
            <p:cNvPr id="34" name="Oval 55">
              <a:extLst>
                <a:ext uri="{FF2B5EF4-FFF2-40B4-BE49-F238E27FC236}">
                  <a16:creationId xmlns:a16="http://schemas.microsoft.com/office/drawing/2014/main" id="{084842FF-B56A-4B95-83D4-1DEA29744261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DD95BAB-DC0F-4DF1-ACE8-6EF84FAE9BF2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57">
            <a:extLst>
              <a:ext uri="{FF2B5EF4-FFF2-40B4-BE49-F238E27FC236}">
                <a16:creationId xmlns:a16="http://schemas.microsoft.com/office/drawing/2014/main" id="{C0B64FAE-517B-4D06-A619-244B43C98063}"/>
              </a:ext>
            </a:extLst>
          </p:cNvPr>
          <p:cNvGrpSpPr/>
          <p:nvPr/>
        </p:nvGrpSpPr>
        <p:grpSpPr>
          <a:xfrm>
            <a:off x="9713720" y="5402019"/>
            <a:ext cx="1994688" cy="866890"/>
            <a:chOff x="1113220" y="4149080"/>
            <a:chExt cx="1516195" cy="86689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DF5BB92-C77B-4295-B981-0A531B5674C3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CA23FFC-A935-41EB-B356-1C5DD851E87A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60">
            <a:extLst>
              <a:ext uri="{FF2B5EF4-FFF2-40B4-BE49-F238E27FC236}">
                <a16:creationId xmlns:a16="http://schemas.microsoft.com/office/drawing/2014/main" id="{D3DC7F74-DF74-4EB8-A413-9957E68074D6}"/>
              </a:ext>
            </a:extLst>
          </p:cNvPr>
          <p:cNvGrpSpPr/>
          <p:nvPr/>
        </p:nvGrpSpPr>
        <p:grpSpPr>
          <a:xfrm>
            <a:off x="9066084" y="5459730"/>
            <a:ext cx="566802" cy="566802"/>
            <a:chOff x="465585" y="4206791"/>
            <a:chExt cx="566802" cy="566802"/>
          </a:xfrm>
        </p:grpSpPr>
        <p:sp>
          <p:nvSpPr>
            <p:cNvPr id="40" name="Oval 61">
              <a:extLst>
                <a:ext uri="{FF2B5EF4-FFF2-40B4-BE49-F238E27FC236}">
                  <a16:creationId xmlns:a16="http://schemas.microsoft.com/office/drawing/2014/main" id="{09B5ABE0-2C91-4A0E-8714-90E50EBDC941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6DE9788-700C-49B0-803C-9FDE6D61EAFE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9590B4DF-9883-4CAC-8EA6-448AFA37AB4D}"/>
              </a:ext>
            </a:extLst>
          </p:cNvPr>
          <p:cNvSpPr txBox="1"/>
          <p:nvPr/>
        </p:nvSpPr>
        <p:spPr>
          <a:xfrm>
            <a:off x="5771995" y="1968446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E57C060-207A-4267-80EC-D93EA7DA3B04}"/>
              </a:ext>
            </a:extLst>
          </p:cNvPr>
          <p:cNvSpPr txBox="1"/>
          <p:nvPr/>
        </p:nvSpPr>
        <p:spPr>
          <a:xfrm>
            <a:off x="8430071" y="1768392"/>
            <a:ext cx="30443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65757F2-9CBA-4ABB-A2EC-879581CB2676}"/>
              </a:ext>
            </a:extLst>
          </p:cNvPr>
          <p:cNvSpPr txBox="1"/>
          <p:nvPr/>
        </p:nvSpPr>
        <p:spPr>
          <a:xfrm>
            <a:off x="7941132" y="40806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3605D6-0F17-4890-A07C-8159CA4F728D}"/>
              </a:ext>
            </a:extLst>
          </p:cNvPr>
          <p:cNvSpPr txBox="1"/>
          <p:nvPr/>
        </p:nvSpPr>
        <p:spPr>
          <a:xfrm>
            <a:off x="7941132" y="72922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DD306D-8FA0-4550-A461-A1921632F3FA}"/>
              </a:ext>
            </a:extLst>
          </p:cNvPr>
          <p:cNvSpPr txBox="1"/>
          <p:nvPr/>
        </p:nvSpPr>
        <p:spPr>
          <a:xfrm>
            <a:off x="7941132" y="169270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8260B6-4A36-4E50-AF5F-66BCBE8FE105}"/>
              </a:ext>
            </a:extLst>
          </p:cNvPr>
          <p:cNvSpPr txBox="1"/>
          <p:nvPr/>
        </p:nvSpPr>
        <p:spPr>
          <a:xfrm>
            <a:off x="7941132" y="137154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17922E-A527-440F-AAD8-CEF4600D1CDB}"/>
              </a:ext>
            </a:extLst>
          </p:cNvPr>
          <p:cNvSpPr txBox="1"/>
          <p:nvPr/>
        </p:nvSpPr>
        <p:spPr>
          <a:xfrm>
            <a:off x="7941132" y="105038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7207AD-F1FF-4F71-A81C-E36EDC61717F}"/>
              </a:ext>
            </a:extLst>
          </p:cNvPr>
          <p:cNvSpPr txBox="1"/>
          <p:nvPr/>
        </p:nvSpPr>
        <p:spPr>
          <a:xfrm>
            <a:off x="7941132" y="201386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EE15ED-7C95-4D9A-9A25-2A92DC932822}"/>
              </a:ext>
            </a:extLst>
          </p:cNvPr>
          <p:cNvSpPr txBox="1"/>
          <p:nvPr/>
        </p:nvSpPr>
        <p:spPr>
          <a:xfrm>
            <a:off x="7941132" y="265618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ABD126-B22D-4E1A-B63D-9539879D94F5}"/>
              </a:ext>
            </a:extLst>
          </p:cNvPr>
          <p:cNvSpPr txBox="1"/>
          <p:nvPr/>
        </p:nvSpPr>
        <p:spPr>
          <a:xfrm>
            <a:off x="7941132" y="233502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1FF7EB-40A5-4D58-89D3-E2B4CA57BEFB}"/>
              </a:ext>
            </a:extLst>
          </p:cNvPr>
          <p:cNvSpPr txBox="1"/>
          <p:nvPr/>
        </p:nvSpPr>
        <p:spPr>
          <a:xfrm>
            <a:off x="724155" y="280947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255680-BDF7-475D-8403-1F72AB8FEF31}"/>
              </a:ext>
            </a:extLst>
          </p:cNvPr>
          <p:cNvSpPr txBox="1"/>
          <p:nvPr/>
        </p:nvSpPr>
        <p:spPr>
          <a:xfrm>
            <a:off x="1391111" y="967326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D22EF3-8872-4F1E-A631-22CC6F69F8E7}"/>
              </a:ext>
            </a:extLst>
          </p:cNvPr>
          <p:cNvSpPr txBox="1"/>
          <p:nvPr/>
        </p:nvSpPr>
        <p:spPr>
          <a:xfrm>
            <a:off x="1391111" y="1631291"/>
            <a:ext cx="317209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2B839AE9-DE94-4E60-83B8-C0310B0598B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34">
            <a:extLst>
              <a:ext uri="{FF2B5EF4-FFF2-40B4-BE49-F238E27FC236}">
                <a16:creationId xmlns:a16="http://schemas.microsoft.com/office/drawing/2014/main" id="{CF166297-F4F2-4169-875B-767697BB7772}"/>
              </a:ext>
            </a:extLst>
          </p:cNvPr>
          <p:cNvGrpSpPr/>
          <p:nvPr/>
        </p:nvGrpSpPr>
        <p:grpSpPr>
          <a:xfrm>
            <a:off x="903886" y="1760644"/>
            <a:ext cx="4849292" cy="2845899"/>
            <a:chOff x="2687165" y="3731083"/>
            <a:chExt cx="5158690" cy="3027456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4" name="Freeform: Shape 335">
              <a:extLst>
                <a:ext uri="{FF2B5EF4-FFF2-40B4-BE49-F238E27FC236}">
                  <a16:creationId xmlns:a16="http://schemas.microsoft.com/office/drawing/2014/main" id="{011FA155-FDB6-40E1-804E-792784E84638}"/>
                </a:ext>
              </a:extLst>
            </p:cNvPr>
            <p:cNvSpPr/>
            <p:nvPr/>
          </p:nvSpPr>
          <p:spPr>
            <a:xfrm>
              <a:off x="2725972" y="4290504"/>
              <a:ext cx="1906141" cy="2468035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336">
              <a:extLst>
                <a:ext uri="{FF2B5EF4-FFF2-40B4-BE49-F238E27FC236}">
                  <a16:creationId xmlns:a16="http://schemas.microsoft.com/office/drawing/2014/main" id="{E058E2CC-2A2C-4BCC-932D-26C4A8C5C114}"/>
                </a:ext>
              </a:extLst>
            </p:cNvPr>
            <p:cNvSpPr/>
            <p:nvPr/>
          </p:nvSpPr>
          <p:spPr>
            <a:xfrm>
              <a:off x="3644583" y="3731083"/>
              <a:ext cx="2992703" cy="1030676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337">
              <a:extLst>
                <a:ext uri="{FF2B5EF4-FFF2-40B4-BE49-F238E27FC236}">
                  <a16:creationId xmlns:a16="http://schemas.microsoft.com/office/drawing/2014/main" id="{7EB7D904-3D80-4535-B1E1-B392004BD4DA}"/>
                </a:ext>
              </a:extLst>
            </p:cNvPr>
            <p:cNvSpPr/>
            <p:nvPr/>
          </p:nvSpPr>
          <p:spPr>
            <a:xfrm>
              <a:off x="3709776" y="4075056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338">
              <a:extLst>
                <a:ext uri="{FF2B5EF4-FFF2-40B4-BE49-F238E27FC236}">
                  <a16:creationId xmlns:a16="http://schemas.microsoft.com/office/drawing/2014/main" id="{C252A7B0-896B-481A-A58C-5E5A074F4E72}"/>
                </a:ext>
              </a:extLst>
            </p:cNvPr>
            <p:cNvSpPr/>
            <p:nvPr/>
          </p:nvSpPr>
          <p:spPr>
            <a:xfrm>
              <a:off x="3530649" y="4043080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339">
              <a:extLst>
                <a:ext uri="{FF2B5EF4-FFF2-40B4-BE49-F238E27FC236}">
                  <a16:creationId xmlns:a16="http://schemas.microsoft.com/office/drawing/2014/main" id="{8BF0335E-33D0-4F03-A5F3-A8F4605A6C21}"/>
                </a:ext>
              </a:extLst>
            </p:cNvPr>
            <p:cNvSpPr/>
            <p:nvPr/>
          </p:nvSpPr>
          <p:spPr>
            <a:xfrm>
              <a:off x="3730576" y="4013588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340">
              <a:extLst>
                <a:ext uri="{FF2B5EF4-FFF2-40B4-BE49-F238E27FC236}">
                  <a16:creationId xmlns:a16="http://schemas.microsoft.com/office/drawing/2014/main" id="{B57B66C8-0F2D-4CFB-9898-87C7BD6EE9A4}"/>
                </a:ext>
              </a:extLst>
            </p:cNvPr>
            <p:cNvSpPr/>
            <p:nvPr/>
          </p:nvSpPr>
          <p:spPr>
            <a:xfrm>
              <a:off x="3458005" y="4104547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341">
              <a:extLst>
                <a:ext uri="{FF2B5EF4-FFF2-40B4-BE49-F238E27FC236}">
                  <a16:creationId xmlns:a16="http://schemas.microsoft.com/office/drawing/2014/main" id="{30F068F9-F469-4F8B-9D9C-364B5528A2E4}"/>
                </a:ext>
              </a:extLst>
            </p:cNvPr>
            <p:cNvSpPr/>
            <p:nvPr/>
          </p:nvSpPr>
          <p:spPr>
            <a:xfrm>
              <a:off x="3317372" y="4178744"/>
              <a:ext cx="139701" cy="152117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342">
              <a:extLst>
                <a:ext uri="{FF2B5EF4-FFF2-40B4-BE49-F238E27FC236}">
                  <a16:creationId xmlns:a16="http://schemas.microsoft.com/office/drawing/2014/main" id="{1E7F840F-65CF-4F17-AC79-846B942C199F}"/>
                </a:ext>
              </a:extLst>
            </p:cNvPr>
            <p:cNvSpPr/>
            <p:nvPr/>
          </p:nvSpPr>
          <p:spPr>
            <a:xfrm>
              <a:off x="3770313" y="4054877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343">
              <a:extLst>
                <a:ext uri="{FF2B5EF4-FFF2-40B4-BE49-F238E27FC236}">
                  <a16:creationId xmlns:a16="http://schemas.microsoft.com/office/drawing/2014/main" id="{116E8E43-4CD0-4FC2-A054-97C8C01CA248}"/>
                </a:ext>
              </a:extLst>
            </p:cNvPr>
            <p:cNvSpPr/>
            <p:nvPr/>
          </p:nvSpPr>
          <p:spPr>
            <a:xfrm>
              <a:off x="3430685" y="4132177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344">
              <a:extLst>
                <a:ext uri="{FF2B5EF4-FFF2-40B4-BE49-F238E27FC236}">
                  <a16:creationId xmlns:a16="http://schemas.microsoft.com/office/drawing/2014/main" id="{435AEAC4-F241-4CFD-9C19-F675633E88C4}"/>
                </a:ext>
              </a:extLst>
            </p:cNvPr>
            <p:cNvSpPr/>
            <p:nvPr/>
          </p:nvSpPr>
          <p:spPr>
            <a:xfrm>
              <a:off x="3367354" y="4082195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45">
              <a:extLst>
                <a:ext uri="{FF2B5EF4-FFF2-40B4-BE49-F238E27FC236}">
                  <a16:creationId xmlns:a16="http://schemas.microsoft.com/office/drawing/2014/main" id="{16D08E8E-64AA-40A7-8907-3DA976238F14}"/>
                </a:ext>
              </a:extLst>
            </p:cNvPr>
            <p:cNvSpPr/>
            <p:nvPr/>
          </p:nvSpPr>
          <p:spPr>
            <a:xfrm>
              <a:off x="3502709" y="4062328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346">
              <a:extLst>
                <a:ext uri="{FF2B5EF4-FFF2-40B4-BE49-F238E27FC236}">
                  <a16:creationId xmlns:a16="http://schemas.microsoft.com/office/drawing/2014/main" id="{28E28CED-29E6-4939-B992-3D8BAB4E87A4}"/>
                </a:ext>
              </a:extLst>
            </p:cNvPr>
            <p:cNvSpPr/>
            <p:nvPr/>
          </p:nvSpPr>
          <p:spPr>
            <a:xfrm>
              <a:off x="5862412" y="4041217"/>
              <a:ext cx="260775" cy="310444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347">
              <a:extLst>
                <a:ext uri="{FF2B5EF4-FFF2-40B4-BE49-F238E27FC236}">
                  <a16:creationId xmlns:a16="http://schemas.microsoft.com/office/drawing/2014/main" id="{FA6E796A-D71B-4C35-9F42-4D8B1CF45C4F}"/>
                </a:ext>
              </a:extLst>
            </p:cNvPr>
            <p:cNvSpPr/>
            <p:nvPr/>
          </p:nvSpPr>
          <p:spPr>
            <a:xfrm>
              <a:off x="7125618" y="4179675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348">
              <a:extLst>
                <a:ext uri="{FF2B5EF4-FFF2-40B4-BE49-F238E27FC236}">
                  <a16:creationId xmlns:a16="http://schemas.microsoft.com/office/drawing/2014/main" id="{54EFD6DC-5AD9-4575-B46B-8E3910D5E58A}"/>
                </a:ext>
              </a:extLst>
            </p:cNvPr>
            <p:cNvSpPr/>
            <p:nvPr/>
          </p:nvSpPr>
          <p:spPr>
            <a:xfrm>
              <a:off x="3826505" y="4062328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49">
              <a:extLst>
                <a:ext uri="{FF2B5EF4-FFF2-40B4-BE49-F238E27FC236}">
                  <a16:creationId xmlns:a16="http://schemas.microsoft.com/office/drawing/2014/main" id="{D6EBE332-08B9-4AEC-B5AF-5255A5248DD6}"/>
                </a:ext>
              </a:extLst>
            </p:cNvPr>
            <p:cNvSpPr/>
            <p:nvPr/>
          </p:nvSpPr>
          <p:spPr>
            <a:xfrm>
              <a:off x="7212854" y="4119450"/>
              <a:ext cx="71404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350">
              <a:extLst>
                <a:ext uri="{FF2B5EF4-FFF2-40B4-BE49-F238E27FC236}">
                  <a16:creationId xmlns:a16="http://schemas.microsoft.com/office/drawing/2014/main" id="{8167C2ED-1928-4EC0-A140-4F3BF416EA2F}"/>
                </a:ext>
              </a:extLst>
            </p:cNvPr>
            <p:cNvSpPr/>
            <p:nvPr/>
          </p:nvSpPr>
          <p:spPr>
            <a:xfrm>
              <a:off x="7085881" y="4082195"/>
              <a:ext cx="108657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351">
              <a:extLst>
                <a:ext uri="{FF2B5EF4-FFF2-40B4-BE49-F238E27FC236}">
                  <a16:creationId xmlns:a16="http://schemas.microsoft.com/office/drawing/2014/main" id="{E92B40EB-32AA-4E4D-8F64-012D5957E5CD}"/>
                </a:ext>
              </a:extLst>
            </p:cNvPr>
            <p:cNvSpPr/>
            <p:nvPr/>
          </p:nvSpPr>
          <p:spPr>
            <a:xfrm>
              <a:off x="4090073" y="4082195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352">
              <a:extLst>
                <a:ext uri="{FF2B5EF4-FFF2-40B4-BE49-F238E27FC236}">
                  <a16:creationId xmlns:a16="http://schemas.microsoft.com/office/drawing/2014/main" id="{36BDE085-F7BE-4EEE-B593-7CCB0F516AA3}"/>
                </a:ext>
              </a:extLst>
            </p:cNvPr>
            <p:cNvSpPr/>
            <p:nvPr/>
          </p:nvSpPr>
          <p:spPr>
            <a:xfrm>
              <a:off x="6122566" y="4209168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353">
              <a:extLst>
                <a:ext uri="{FF2B5EF4-FFF2-40B4-BE49-F238E27FC236}">
                  <a16:creationId xmlns:a16="http://schemas.microsoft.com/office/drawing/2014/main" id="{C9D73A1D-EB85-4663-BF5F-218FBE9A9F63}"/>
                </a:ext>
              </a:extLst>
            </p:cNvPr>
            <p:cNvSpPr/>
            <p:nvPr/>
          </p:nvSpPr>
          <p:spPr>
            <a:xfrm>
              <a:off x="4937592" y="4135282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354">
              <a:extLst>
                <a:ext uri="{FF2B5EF4-FFF2-40B4-BE49-F238E27FC236}">
                  <a16:creationId xmlns:a16="http://schemas.microsoft.com/office/drawing/2014/main" id="{7663328A-E75D-4A89-8179-465E41D8CC7E}"/>
                </a:ext>
              </a:extLst>
            </p:cNvPr>
            <p:cNvSpPr/>
            <p:nvPr/>
          </p:nvSpPr>
          <p:spPr>
            <a:xfrm>
              <a:off x="5256420" y="5105111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355">
              <a:extLst>
                <a:ext uri="{FF2B5EF4-FFF2-40B4-BE49-F238E27FC236}">
                  <a16:creationId xmlns:a16="http://schemas.microsoft.com/office/drawing/2014/main" id="{74E0719D-3ED4-4EC0-A6F2-32B79A71762F}"/>
                </a:ext>
              </a:extLst>
            </p:cNvPr>
            <p:cNvSpPr/>
            <p:nvPr/>
          </p:nvSpPr>
          <p:spPr>
            <a:xfrm>
              <a:off x="3850409" y="4200786"/>
              <a:ext cx="406685" cy="447040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356">
              <a:extLst>
                <a:ext uri="{FF2B5EF4-FFF2-40B4-BE49-F238E27FC236}">
                  <a16:creationId xmlns:a16="http://schemas.microsoft.com/office/drawing/2014/main" id="{698535C8-14EE-46EF-B057-EEAD66FBCD28}"/>
                </a:ext>
              </a:extLst>
            </p:cNvPr>
            <p:cNvSpPr/>
            <p:nvPr/>
          </p:nvSpPr>
          <p:spPr>
            <a:xfrm>
              <a:off x="5463799" y="5234257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57">
              <a:extLst>
                <a:ext uri="{FF2B5EF4-FFF2-40B4-BE49-F238E27FC236}">
                  <a16:creationId xmlns:a16="http://schemas.microsoft.com/office/drawing/2014/main" id="{3D4FAC2C-605B-42C8-8B12-CA499AE1E289}"/>
                </a:ext>
              </a:extLst>
            </p:cNvPr>
            <p:cNvSpPr/>
            <p:nvPr/>
          </p:nvSpPr>
          <p:spPr>
            <a:xfrm>
              <a:off x="5144039" y="5162544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58">
              <a:extLst>
                <a:ext uri="{FF2B5EF4-FFF2-40B4-BE49-F238E27FC236}">
                  <a16:creationId xmlns:a16="http://schemas.microsoft.com/office/drawing/2014/main" id="{D8F0FE00-8813-47E7-8B2A-553F6FA4E85A}"/>
                </a:ext>
              </a:extLst>
            </p:cNvPr>
            <p:cNvSpPr/>
            <p:nvPr/>
          </p:nvSpPr>
          <p:spPr>
            <a:xfrm>
              <a:off x="5247107" y="5141123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359">
              <a:extLst>
                <a:ext uri="{FF2B5EF4-FFF2-40B4-BE49-F238E27FC236}">
                  <a16:creationId xmlns:a16="http://schemas.microsoft.com/office/drawing/2014/main" id="{9B57F850-BA73-4A53-9D88-4CBA43FC18DB}"/>
                </a:ext>
              </a:extLst>
            </p:cNvPr>
            <p:cNvSpPr/>
            <p:nvPr/>
          </p:nvSpPr>
          <p:spPr>
            <a:xfrm>
              <a:off x="5592945" y="5239534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60">
              <a:extLst>
                <a:ext uri="{FF2B5EF4-FFF2-40B4-BE49-F238E27FC236}">
                  <a16:creationId xmlns:a16="http://schemas.microsoft.com/office/drawing/2014/main" id="{B848DB97-3B59-480E-AF54-DBD735710993}"/>
                </a:ext>
              </a:extLst>
            </p:cNvPr>
            <p:cNvSpPr/>
            <p:nvPr/>
          </p:nvSpPr>
          <p:spPr>
            <a:xfrm>
              <a:off x="4877987" y="3996512"/>
              <a:ext cx="2967868" cy="2340753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61">
              <a:extLst>
                <a:ext uri="{FF2B5EF4-FFF2-40B4-BE49-F238E27FC236}">
                  <a16:creationId xmlns:a16="http://schemas.microsoft.com/office/drawing/2014/main" id="{E566F07A-C1E2-490F-BB88-C85C5F1361DB}"/>
                </a:ext>
              </a:extLst>
            </p:cNvPr>
            <p:cNvSpPr/>
            <p:nvPr/>
          </p:nvSpPr>
          <p:spPr>
            <a:xfrm>
              <a:off x="3690218" y="4196439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62">
              <a:extLst>
                <a:ext uri="{FF2B5EF4-FFF2-40B4-BE49-F238E27FC236}">
                  <a16:creationId xmlns:a16="http://schemas.microsoft.com/office/drawing/2014/main" id="{46AA3BF1-1060-4320-B9D1-43EAC2476238}"/>
                </a:ext>
              </a:extLst>
            </p:cNvPr>
            <p:cNvSpPr/>
            <p:nvPr/>
          </p:nvSpPr>
          <p:spPr>
            <a:xfrm>
              <a:off x="3753549" y="4135281"/>
              <a:ext cx="40358" cy="34148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63">
              <a:extLst>
                <a:ext uri="{FF2B5EF4-FFF2-40B4-BE49-F238E27FC236}">
                  <a16:creationId xmlns:a16="http://schemas.microsoft.com/office/drawing/2014/main" id="{2C97B6D7-A378-41E0-A601-29F03B25AE0B}"/>
                </a:ext>
              </a:extLst>
            </p:cNvPr>
            <p:cNvSpPr/>
            <p:nvPr/>
          </p:nvSpPr>
          <p:spPr>
            <a:xfrm>
              <a:off x="3770313" y="4179675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64">
              <a:extLst>
                <a:ext uri="{FF2B5EF4-FFF2-40B4-BE49-F238E27FC236}">
                  <a16:creationId xmlns:a16="http://schemas.microsoft.com/office/drawing/2014/main" id="{993D4151-703C-4975-B8F3-19887236BC73}"/>
                </a:ext>
              </a:extLst>
            </p:cNvPr>
            <p:cNvSpPr/>
            <p:nvPr/>
          </p:nvSpPr>
          <p:spPr>
            <a:xfrm>
              <a:off x="3630613" y="4070708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65">
              <a:extLst>
                <a:ext uri="{FF2B5EF4-FFF2-40B4-BE49-F238E27FC236}">
                  <a16:creationId xmlns:a16="http://schemas.microsoft.com/office/drawing/2014/main" id="{A4FADDDE-3253-4DB7-B1D7-179ABB79C1EB}"/>
                </a:ext>
              </a:extLst>
            </p:cNvPr>
            <p:cNvSpPr/>
            <p:nvPr/>
          </p:nvSpPr>
          <p:spPr>
            <a:xfrm>
              <a:off x="3646445" y="4107651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66">
              <a:extLst>
                <a:ext uri="{FF2B5EF4-FFF2-40B4-BE49-F238E27FC236}">
                  <a16:creationId xmlns:a16="http://schemas.microsoft.com/office/drawing/2014/main" id="{C5F6C723-B4A5-4CE7-B152-1AAE61E7E869}"/>
                </a:ext>
              </a:extLst>
            </p:cNvPr>
            <p:cNvSpPr/>
            <p:nvPr/>
          </p:nvSpPr>
          <p:spPr>
            <a:xfrm>
              <a:off x="3750446" y="4075055"/>
              <a:ext cx="235939" cy="102446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67">
              <a:extLst>
                <a:ext uri="{FF2B5EF4-FFF2-40B4-BE49-F238E27FC236}">
                  <a16:creationId xmlns:a16="http://schemas.microsoft.com/office/drawing/2014/main" id="{5EB717BF-6B6D-402A-BD62-565E2D22E87B}"/>
                </a:ext>
              </a:extLst>
            </p:cNvPr>
            <p:cNvSpPr/>
            <p:nvPr/>
          </p:nvSpPr>
          <p:spPr>
            <a:xfrm>
              <a:off x="6856462" y="5409966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8">
              <a:extLst>
                <a:ext uri="{FF2B5EF4-FFF2-40B4-BE49-F238E27FC236}">
                  <a16:creationId xmlns:a16="http://schemas.microsoft.com/office/drawing/2014/main" id="{0A461A2B-9014-4378-98B9-801A99D59203}"/>
                </a:ext>
              </a:extLst>
            </p:cNvPr>
            <p:cNvSpPr/>
            <p:nvPr/>
          </p:nvSpPr>
          <p:spPr>
            <a:xfrm>
              <a:off x="6876330" y="5644041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69">
              <a:extLst>
                <a:ext uri="{FF2B5EF4-FFF2-40B4-BE49-F238E27FC236}">
                  <a16:creationId xmlns:a16="http://schemas.microsoft.com/office/drawing/2014/main" id="{A3D9D7A9-0A20-45E2-938F-EC9B53804896}"/>
                </a:ext>
              </a:extLst>
            </p:cNvPr>
            <p:cNvSpPr/>
            <p:nvPr/>
          </p:nvSpPr>
          <p:spPr>
            <a:xfrm>
              <a:off x="6851184" y="5514895"/>
              <a:ext cx="83820" cy="139700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70">
              <a:extLst>
                <a:ext uri="{FF2B5EF4-FFF2-40B4-BE49-F238E27FC236}">
                  <a16:creationId xmlns:a16="http://schemas.microsoft.com/office/drawing/2014/main" id="{CFEE16F5-DE9E-4CA7-B25E-987EE641C0F8}"/>
                </a:ext>
              </a:extLst>
            </p:cNvPr>
            <p:cNvSpPr/>
            <p:nvPr/>
          </p:nvSpPr>
          <p:spPr>
            <a:xfrm>
              <a:off x="6849321" y="5908540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71">
              <a:extLst>
                <a:ext uri="{FF2B5EF4-FFF2-40B4-BE49-F238E27FC236}">
                  <a16:creationId xmlns:a16="http://schemas.microsoft.com/office/drawing/2014/main" id="{760F4EAC-E828-4DD6-93A2-E0D4AE18567A}"/>
                </a:ext>
              </a:extLst>
            </p:cNvPr>
            <p:cNvSpPr/>
            <p:nvPr/>
          </p:nvSpPr>
          <p:spPr>
            <a:xfrm>
              <a:off x="6900234" y="5913816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72">
              <a:extLst>
                <a:ext uri="{FF2B5EF4-FFF2-40B4-BE49-F238E27FC236}">
                  <a16:creationId xmlns:a16="http://schemas.microsoft.com/office/drawing/2014/main" id="{6A083115-BA42-45B4-A4A3-217E8C816C92}"/>
                </a:ext>
              </a:extLst>
            </p:cNvPr>
            <p:cNvSpPr/>
            <p:nvPr/>
          </p:nvSpPr>
          <p:spPr>
            <a:xfrm>
              <a:off x="6939972" y="527461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73">
              <a:extLst>
                <a:ext uri="{FF2B5EF4-FFF2-40B4-BE49-F238E27FC236}">
                  <a16:creationId xmlns:a16="http://schemas.microsoft.com/office/drawing/2014/main" id="{71A76731-019C-4F87-B931-C13975F26CE0}"/>
                </a:ext>
              </a:extLst>
            </p:cNvPr>
            <p:cNvSpPr/>
            <p:nvPr/>
          </p:nvSpPr>
          <p:spPr>
            <a:xfrm>
              <a:off x="6808653" y="5623862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374">
              <a:extLst>
                <a:ext uri="{FF2B5EF4-FFF2-40B4-BE49-F238E27FC236}">
                  <a16:creationId xmlns:a16="http://schemas.microsoft.com/office/drawing/2014/main" id="{F0BB2406-9D1B-46A5-B619-227E5AA050F6}"/>
                </a:ext>
              </a:extLst>
            </p:cNvPr>
            <p:cNvSpPr/>
            <p:nvPr/>
          </p:nvSpPr>
          <p:spPr>
            <a:xfrm>
              <a:off x="4168927" y="5514895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375">
              <a:extLst>
                <a:ext uri="{FF2B5EF4-FFF2-40B4-BE49-F238E27FC236}">
                  <a16:creationId xmlns:a16="http://schemas.microsoft.com/office/drawing/2014/main" id="{8A7C72F3-C062-4FE8-AA7A-573BACAE9781}"/>
                </a:ext>
              </a:extLst>
            </p:cNvPr>
            <p:cNvSpPr/>
            <p:nvPr/>
          </p:nvSpPr>
          <p:spPr>
            <a:xfrm>
              <a:off x="2808240" y="5420520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376">
              <a:extLst>
                <a:ext uri="{FF2B5EF4-FFF2-40B4-BE49-F238E27FC236}">
                  <a16:creationId xmlns:a16="http://schemas.microsoft.com/office/drawing/2014/main" id="{95914498-C574-42FF-AB5E-5A45258959A1}"/>
                </a:ext>
              </a:extLst>
            </p:cNvPr>
            <p:cNvSpPr/>
            <p:nvPr/>
          </p:nvSpPr>
          <p:spPr>
            <a:xfrm>
              <a:off x="4066790" y="504705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377">
              <a:extLst>
                <a:ext uri="{FF2B5EF4-FFF2-40B4-BE49-F238E27FC236}">
                  <a16:creationId xmlns:a16="http://schemas.microsoft.com/office/drawing/2014/main" id="{3A7D7260-2375-4684-9730-572716666B4C}"/>
                </a:ext>
              </a:extLst>
            </p:cNvPr>
            <p:cNvSpPr/>
            <p:nvPr/>
          </p:nvSpPr>
          <p:spPr>
            <a:xfrm>
              <a:off x="4243745" y="501414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378">
              <a:extLst>
                <a:ext uri="{FF2B5EF4-FFF2-40B4-BE49-F238E27FC236}">
                  <a16:creationId xmlns:a16="http://schemas.microsoft.com/office/drawing/2014/main" id="{CDA1C254-0180-4E17-A343-7F2F80A35579}"/>
                </a:ext>
              </a:extLst>
            </p:cNvPr>
            <p:cNvSpPr/>
            <p:nvPr/>
          </p:nvSpPr>
          <p:spPr>
            <a:xfrm>
              <a:off x="6688821" y="5690608"/>
              <a:ext cx="149014" cy="161431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379">
              <a:extLst>
                <a:ext uri="{FF2B5EF4-FFF2-40B4-BE49-F238E27FC236}">
                  <a16:creationId xmlns:a16="http://schemas.microsoft.com/office/drawing/2014/main" id="{63E05E36-3035-4CB4-A124-6C8F63F2C621}"/>
                </a:ext>
              </a:extLst>
            </p:cNvPr>
            <p:cNvSpPr/>
            <p:nvPr/>
          </p:nvSpPr>
          <p:spPr>
            <a:xfrm>
              <a:off x="6961703" y="5762321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380">
              <a:extLst>
                <a:ext uri="{FF2B5EF4-FFF2-40B4-BE49-F238E27FC236}">
                  <a16:creationId xmlns:a16="http://schemas.microsoft.com/office/drawing/2014/main" id="{D8534F07-A746-4BDE-80CC-AC71CED7E002}"/>
                </a:ext>
              </a:extLst>
            </p:cNvPr>
            <p:cNvSpPr/>
            <p:nvPr/>
          </p:nvSpPr>
          <p:spPr>
            <a:xfrm>
              <a:off x="7269045" y="5852349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81">
              <a:extLst>
                <a:ext uri="{FF2B5EF4-FFF2-40B4-BE49-F238E27FC236}">
                  <a16:creationId xmlns:a16="http://schemas.microsoft.com/office/drawing/2014/main" id="{F3AAFCAE-E7E3-4D03-8CE6-3510D54C1842}"/>
                </a:ext>
              </a:extLst>
            </p:cNvPr>
            <p:cNvSpPr/>
            <p:nvPr/>
          </p:nvSpPr>
          <p:spPr>
            <a:xfrm>
              <a:off x="7008580" y="5801436"/>
              <a:ext cx="291819" cy="152117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382">
              <a:extLst>
                <a:ext uri="{FF2B5EF4-FFF2-40B4-BE49-F238E27FC236}">
                  <a16:creationId xmlns:a16="http://schemas.microsoft.com/office/drawing/2014/main" id="{EF5291F4-D5FC-4A16-9EA2-7FFDE52AA065}"/>
                </a:ext>
              </a:extLst>
            </p:cNvPr>
            <p:cNvSpPr/>
            <p:nvPr/>
          </p:nvSpPr>
          <p:spPr>
            <a:xfrm>
              <a:off x="7300400" y="5823788"/>
              <a:ext cx="37253" cy="34148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383">
              <a:extLst>
                <a:ext uri="{FF2B5EF4-FFF2-40B4-BE49-F238E27FC236}">
                  <a16:creationId xmlns:a16="http://schemas.microsoft.com/office/drawing/2014/main" id="{9F691432-5970-4D85-BE40-ADAB99DFC4C6}"/>
                </a:ext>
              </a:extLst>
            </p:cNvPr>
            <p:cNvSpPr/>
            <p:nvPr/>
          </p:nvSpPr>
          <p:spPr>
            <a:xfrm>
              <a:off x="7503432" y="6096669"/>
              <a:ext cx="43462" cy="34148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384">
              <a:extLst>
                <a:ext uri="{FF2B5EF4-FFF2-40B4-BE49-F238E27FC236}">
                  <a16:creationId xmlns:a16="http://schemas.microsoft.com/office/drawing/2014/main" id="{1B567BB7-B768-4914-B031-71E9BC96E735}"/>
                </a:ext>
              </a:extLst>
            </p:cNvPr>
            <p:cNvSpPr/>
            <p:nvPr/>
          </p:nvSpPr>
          <p:spPr>
            <a:xfrm>
              <a:off x="7529509" y="6010055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385">
              <a:extLst>
                <a:ext uri="{FF2B5EF4-FFF2-40B4-BE49-F238E27FC236}">
                  <a16:creationId xmlns:a16="http://schemas.microsoft.com/office/drawing/2014/main" id="{A2F9AA96-599F-4060-A104-A8E607AEC4E0}"/>
                </a:ext>
              </a:extLst>
            </p:cNvPr>
            <p:cNvSpPr/>
            <p:nvPr/>
          </p:nvSpPr>
          <p:spPr>
            <a:xfrm>
              <a:off x="7059494" y="5873459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386">
              <a:extLst>
                <a:ext uri="{FF2B5EF4-FFF2-40B4-BE49-F238E27FC236}">
                  <a16:creationId xmlns:a16="http://schemas.microsoft.com/office/drawing/2014/main" id="{2BF6AEE9-6D91-41D0-BFF7-E8067058E448}"/>
                </a:ext>
              </a:extLst>
            </p:cNvPr>
            <p:cNvSpPr/>
            <p:nvPr/>
          </p:nvSpPr>
          <p:spPr>
            <a:xfrm>
              <a:off x="6836594" y="5928407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387">
              <a:extLst>
                <a:ext uri="{FF2B5EF4-FFF2-40B4-BE49-F238E27FC236}">
                  <a16:creationId xmlns:a16="http://schemas.microsoft.com/office/drawing/2014/main" id="{F87D8346-065B-429B-A8FA-D96703EF3FF7}"/>
                </a:ext>
              </a:extLst>
            </p:cNvPr>
            <p:cNvSpPr/>
            <p:nvPr/>
          </p:nvSpPr>
          <p:spPr>
            <a:xfrm>
              <a:off x="6939972" y="5836516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388">
              <a:extLst>
                <a:ext uri="{FF2B5EF4-FFF2-40B4-BE49-F238E27FC236}">
                  <a16:creationId xmlns:a16="http://schemas.microsoft.com/office/drawing/2014/main" id="{113774EC-12FD-4B25-9BDF-1BEE3DF5F98A}"/>
                </a:ext>
              </a:extLst>
            </p:cNvPr>
            <p:cNvSpPr/>
            <p:nvPr/>
          </p:nvSpPr>
          <p:spPr>
            <a:xfrm>
              <a:off x="6803375" y="5908540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389">
              <a:extLst>
                <a:ext uri="{FF2B5EF4-FFF2-40B4-BE49-F238E27FC236}">
                  <a16:creationId xmlns:a16="http://schemas.microsoft.com/office/drawing/2014/main" id="{0569CE00-2CF3-4365-A5A8-BD5C0A462E97}"/>
                </a:ext>
              </a:extLst>
            </p:cNvPr>
            <p:cNvSpPr/>
            <p:nvPr/>
          </p:nvSpPr>
          <p:spPr>
            <a:xfrm>
              <a:off x="2868777" y="5437596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390">
              <a:extLst>
                <a:ext uri="{FF2B5EF4-FFF2-40B4-BE49-F238E27FC236}">
                  <a16:creationId xmlns:a16="http://schemas.microsoft.com/office/drawing/2014/main" id="{558E0B2F-2E9C-4471-8131-B304287621BE}"/>
                </a:ext>
              </a:extLst>
            </p:cNvPr>
            <p:cNvSpPr/>
            <p:nvPr/>
          </p:nvSpPr>
          <p:spPr>
            <a:xfrm>
              <a:off x="6993058" y="5054506"/>
              <a:ext cx="229731" cy="266982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391">
              <a:extLst>
                <a:ext uri="{FF2B5EF4-FFF2-40B4-BE49-F238E27FC236}">
                  <a16:creationId xmlns:a16="http://schemas.microsoft.com/office/drawing/2014/main" id="{FD554938-C7C2-4691-AD98-5BE69A776DCE}"/>
                </a:ext>
              </a:extLst>
            </p:cNvPr>
            <p:cNvSpPr/>
            <p:nvPr/>
          </p:nvSpPr>
          <p:spPr>
            <a:xfrm>
              <a:off x="6968844" y="5832170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392">
              <a:extLst>
                <a:ext uri="{FF2B5EF4-FFF2-40B4-BE49-F238E27FC236}">
                  <a16:creationId xmlns:a16="http://schemas.microsoft.com/office/drawing/2014/main" id="{BDEB275A-DA01-4AE2-9127-EAFFDF6D22FB}"/>
                </a:ext>
              </a:extLst>
            </p:cNvPr>
            <p:cNvSpPr/>
            <p:nvPr/>
          </p:nvSpPr>
          <p:spPr>
            <a:xfrm>
              <a:off x="6983435" y="5324283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393">
              <a:extLst>
                <a:ext uri="{FF2B5EF4-FFF2-40B4-BE49-F238E27FC236}">
                  <a16:creationId xmlns:a16="http://schemas.microsoft.com/office/drawing/2014/main" id="{E18D6ED4-08A4-498F-8B4D-BE726C161233}"/>
                </a:ext>
              </a:extLst>
            </p:cNvPr>
            <p:cNvSpPr/>
            <p:nvPr/>
          </p:nvSpPr>
          <p:spPr>
            <a:xfrm>
              <a:off x="6832557" y="5765736"/>
              <a:ext cx="99344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394">
              <a:extLst>
                <a:ext uri="{FF2B5EF4-FFF2-40B4-BE49-F238E27FC236}">
                  <a16:creationId xmlns:a16="http://schemas.microsoft.com/office/drawing/2014/main" id="{5421D10A-1B49-4056-B6CD-9EE5F00E0793}"/>
                </a:ext>
              </a:extLst>
            </p:cNvPr>
            <p:cNvSpPr/>
            <p:nvPr/>
          </p:nvSpPr>
          <p:spPr>
            <a:xfrm>
              <a:off x="7352245" y="5852349"/>
              <a:ext cx="21731" cy="34148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395">
              <a:extLst>
                <a:ext uri="{FF2B5EF4-FFF2-40B4-BE49-F238E27FC236}">
                  <a16:creationId xmlns:a16="http://schemas.microsoft.com/office/drawing/2014/main" id="{8271E6AF-7A1D-452F-8E58-EF325EC947B1}"/>
                </a:ext>
              </a:extLst>
            </p:cNvPr>
            <p:cNvSpPr/>
            <p:nvPr/>
          </p:nvSpPr>
          <p:spPr>
            <a:xfrm>
              <a:off x="6269097" y="5666083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396">
              <a:extLst>
                <a:ext uri="{FF2B5EF4-FFF2-40B4-BE49-F238E27FC236}">
                  <a16:creationId xmlns:a16="http://schemas.microsoft.com/office/drawing/2014/main" id="{F7CF36A1-FDCD-4211-AD64-EF551365B8E1}"/>
                </a:ext>
              </a:extLst>
            </p:cNvPr>
            <p:cNvSpPr/>
            <p:nvPr/>
          </p:nvSpPr>
          <p:spPr>
            <a:xfrm>
              <a:off x="6752462" y="5941136"/>
              <a:ext cx="599161" cy="468771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397">
              <a:extLst>
                <a:ext uri="{FF2B5EF4-FFF2-40B4-BE49-F238E27FC236}">
                  <a16:creationId xmlns:a16="http://schemas.microsoft.com/office/drawing/2014/main" id="{FC31830F-41BE-4E32-BDAA-EA6E4B0272FE}"/>
                </a:ext>
              </a:extLst>
            </p:cNvPr>
            <p:cNvSpPr/>
            <p:nvPr/>
          </p:nvSpPr>
          <p:spPr>
            <a:xfrm>
              <a:off x="7376460" y="5893637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398">
              <a:extLst>
                <a:ext uri="{FF2B5EF4-FFF2-40B4-BE49-F238E27FC236}">
                  <a16:creationId xmlns:a16="http://schemas.microsoft.com/office/drawing/2014/main" id="{41428F95-46EA-4CA0-B020-578B3EA16FF7}"/>
                </a:ext>
              </a:extLst>
            </p:cNvPr>
            <p:cNvSpPr/>
            <p:nvPr/>
          </p:nvSpPr>
          <p:spPr>
            <a:xfrm>
              <a:off x="2900132" y="5457774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399">
              <a:extLst>
                <a:ext uri="{FF2B5EF4-FFF2-40B4-BE49-F238E27FC236}">
                  <a16:creationId xmlns:a16="http://schemas.microsoft.com/office/drawing/2014/main" id="{58BA0CD4-85DA-45A9-B1F1-18ED991A5E94}"/>
                </a:ext>
              </a:extLst>
            </p:cNvPr>
            <p:cNvSpPr/>
            <p:nvPr/>
          </p:nvSpPr>
          <p:spPr>
            <a:xfrm>
              <a:off x="6488893" y="5710476"/>
              <a:ext cx="301132" cy="207998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400">
              <a:extLst>
                <a:ext uri="{FF2B5EF4-FFF2-40B4-BE49-F238E27FC236}">
                  <a16:creationId xmlns:a16="http://schemas.microsoft.com/office/drawing/2014/main" id="{088A439A-3200-451A-8FBB-BD637CC4AAD7}"/>
                </a:ext>
              </a:extLst>
            </p:cNvPr>
            <p:cNvSpPr/>
            <p:nvPr/>
          </p:nvSpPr>
          <p:spPr>
            <a:xfrm>
              <a:off x="7403468" y="5901089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401">
              <a:extLst>
                <a:ext uri="{FF2B5EF4-FFF2-40B4-BE49-F238E27FC236}">
                  <a16:creationId xmlns:a16="http://schemas.microsoft.com/office/drawing/2014/main" id="{0BDFC932-4356-4B1E-881A-820AE154007D}"/>
                </a:ext>
              </a:extLst>
            </p:cNvPr>
            <p:cNvSpPr/>
            <p:nvPr/>
          </p:nvSpPr>
          <p:spPr>
            <a:xfrm>
              <a:off x="7568937" y="6290386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402">
              <a:extLst>
                <a:ext uri="{FF2B5EF4-FFF2-40B4-BE49-F238E27FC236}">
                  <a16:creationId xmlns:a16="http://schemas.microsoft.com/office/drawing/2014/main" id="{E8FC36B0-1A7F-4B56-B7CB-E795E500B153}"/>
                </a:ext>
              </a:extLst>
            </p:cNvPr>
            <p:cNvSpPr/>
            <p:nvPr/>
          </p:nvSpPr>
          <p:spPr>
            <a:xfrm>
              <a:off x="7483564" y="6426051"/>
              <a:ext cx="117970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403">
              <a:extLst>
                <a:ext uri="{FF2B5EF4-FFF2-40B4-BE49-F238E27FC236}">
                  <a16:creationId xmlns:a16="http://schemas.microsoft.com/office/drawing/2014/main" id="{E9529491-E3C2-41ED-807D-455769E18C54}"/>
                </a:ext>
              </a:extLst>
            </p:cNvPr>
            <p:cNvSpPr/>
            <p:nvPr/>
          </p:nvSpPr>
          <p:spPr>
            <a:xfrm>
              <a:off x="7696219" y="6032407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404">
              <a:extLst>
                <a:ext uri="{FF2B5EF4-FFF2-40B4-BE49-F238E27FC236}">
                  <a16:creationId xmlns:a16="http://schemas.microsoft.com/office/drawing/2014/main" id="{E9CEFD4F-C669-438B-AD34-AA1DDA575C95}"/>
                </a:ext>
              </a:extLst>
            </p:cNvPr>
            <p:cNvSpPr/>
            <p:nvPr/>
          </p:nvSpPr>
          <p:spPr>
            <a:xfrm>
              <a:off x="7436686" y="5917853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405">
              <a:extLst>
                <a:ext uri="{FF2B5EF4-FFF2-40B4-BE49-F238E27FC236}">
                  <a16:creationId xmlns:a16="http://schemas.microsoft.com/office/drawing/2014/main" id="{CA854F28-BA6A-45D5-9ED0-C60E17C1F58B}"/>
                </a:ext>
              </a:extLst>
            </p:cNvPr>
            <p:cNvSpPr/>
            <p:nvPr/>
          </p:nvSpPr>
          <p:spPr>
            <a:xfrm>
              <a:off x="7423336" y="5928407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406">
              <a:extLst>
                <a:ext uri="{FF2B5EF4-FFF2-40B4-BE49-F238E27FC236}">
                  <a16:creationId xmlns:a16="http://schemas.microsoft.com/office/drawing/2014/main" id="{233BD265-D096-42B5-B419-5BAB9ABC5ECD}"/>
                </a:ext>
              </a:extLst>
            </p:cNvPr>
            <p:cNvSpPr/>
            <p:nvPr/>
          </p:nvSpPr>
          <p:spPr>
            <a:xfrm>
              <a:off x="7449104" y="5945482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407">
              <a:extLst>
                <a:ext uri="{FF2B5EF4-FFF2-40B4-BE49-F238E27FC236}">
                  <a16:creationId xmlns:a16="http://schemas.microsoft.com/office/drawing/2014/main" id="{7A937010-C0D6-43F5-890B-49010BC07A31}"/>
                </a:ext>
              </a:extLst>
            </p:cNvPr>
            <p:cNvSpPr/>
            <p:nvPr/>
          </p:nvSpPr>
          <p:spPr>
            <a:xfrm>
              <a:off x="7229308" y="6429154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408">
              <a:extLst>
                <a:ext uri="{FF2B5EF4-FFF2-40B4-BE49-F238E27FC236}">
                  <a16:creationId xmlns:a16="http://schemas.microsoft.com/office/drawing/2014/main" id="{AA9A870C-496E-4C05-A064-F6FD5C83AC75}"/>
                </a:ext>
              </a:extLst>
            </p:cNvPr>
            <p:cNvSpPr/>
            <p:nvPr/>
          </p:nvSpPr>
          <p:spPr>
            <a:xfrm>
              <a:off x="4103112" y="5644041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409">
              <a:extLst>
                <a:ext uri="{FF2B5EF4-FFF2-40B4-BE49-F238E27FC236}">
                  <a16:creationId xmlns:a16="http://schemas.microsoft.com/office/drawing/2014/main" id="{0503CB4E-FF9B-4668-BBA8-9206B41FB7C0}"/>
                </a:ext>
              </a:extLst>
            </p:cNvPr>
            <p:cNvSpPr/>
            <p:nvPr/>
          </p:nvSpPr>
          <p:spPr>
            <a:xfrm>
              <a:off x="4008426" y="5514895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410">
              <a:extLst>
                <a:ext uri="{FF2B5EF4-FFF2-40B4-BE49-F238E27FC236}">
                  <a16:creationId xmlns:a16="http://schemas.microsoft.com/office/drawing/2014/main" id="{33C75CA8-2BB6-4CB3-AC26-7A38FE697AC1}"/>
                </a:ext>
              </a:extLst>
            </p:cNvPr>
            <p:cNvSpPr/>
            <p:nvPr/>
          </p:nvSpPr>
          <p:spPr>
            <a:xfrm>
              <a:off x="3912498" y="5445978"/>
              <a:ext cx="155224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411">
              <a:extLst>
                <a:ext uri="{FF2B5EF4-FFF2-40B4-BE49-F238E27FC236}">
                  <a16:creationId xmlns:a16="http://schemas.microsoft.com/office/drawing/2014/main" id="{14016EFC-49A1-4653-8160-16E01DA1C5C7}"/>
                </a:ext>
              </a:extLst>
            </p:cNvPr>
            <p:cNvSpPr/>
            <p:nvPr/>
          </p:nvSpPr>
          <p:spPr>
            <a:xfrm>
              <a:off x="4008426" y="5417417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412">
              <a:extLst>
                <a:ext uri="{FF2B5EF4-FFF2-40B4-BE49-F238E27FC236}">
                  <a16:creationId xmlns:a16="http://schemas.microsoft.com/office/drawing/2014/main" id="{E992F253-8EE0-4B65-BAD8-585EC6085BA9}"/>
                </a:ext>
              </a:extLst>
            </p:cNvPr>
            <p:cNvSpPr/>
            <p:nvPr/>
          </p:nvSpPr>
          <p:spPr>
            <a:xfrm>
              <a:off x="4000044" y="5393202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413">
              <a:extLst>
                <a:ext uri="{FF2B5EF4-FFF2-40B4-BE49-F238E27FC236}">
                  <a16:creationId xmlns:a16="http://schemas.microsoft.com/office/drawing/2014/main" id="{D9B69554-DB13-4354-9C88-E691585B77B4}"/>
                </a:ext>
              </a:extLst>
            </p:cNvPr>
            <p:cNvSpPr/>
            <p:nvPr/>
          </p:nvSpPr>
          <p:spPr>
            <a:xfrm>
              <a:off x="5743822" y="6002604"/>
              <a:ext cx="99344" cy="207998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414">
              <a:extLst>
                <a:ext uri="{FF2B5EF4-FFF2-40B4-BE49-F238E27FC236}">
                  <a16:creationId xmlns:a16="http://schemas.microsoft.com/office/drawing/2014/main" id="{92E4FF28-4B64-4ECA-9071-FDF3ADB6DE26}"/>
                </a:ext>
              </a:extLst>
            </p:cNvPr>
            <p:cNvSpPr/>
            <p:nvPr/>
          </p:nvSpPr>
          <p:spPr>
            <a:xfrm>
              <a:off x="4236604" y="6661989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415">
              <a:extLst>
                <a:ext uri="{FF2B5EF4-FFF2-40B4-BE49-F238E27FC236}">
                  <a16:creationId xmlns:a16="http://schemas.microsoft.com/office/drawing/2014/main" id="{01FE37D0-9A24-4B05-B8B3-28CCC653EA1F}"/>
                </a:ext>
              </a:extLst>
            </p:cNvPr>
            <p:cNvSpPr/>
            <p:nvPr/>
          </p:nvSpPr>
          <p:spPr>
            <a:xfrm>
              <a:off x="4403314" y="5779394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416">
              <a:extLst>
                <a:ext uri="{FF2B5EF4-FFF2-40B4-BE49-F238E27FC236}">
                  <a16:creationId xmlns:a16="http://schemas.microsoft.com/office/drawing/2014/main" id="{80BF9C4A-BFD0-4653-8EB5-0B48D6359C6D}"/>
                </a:ext>
              </a:extLst>
            </p:cNvPr>
            <p:cNvSpPr/>
            <p:nvPr/>
          </p:nvSpPr>
          <p:spPr>
            <a:xfrm>
              <a:off x="4237535" y="6453369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417">
              <a:extLst>
                <a:ext uri="{FF2B5EF4-FFF2-40B4-BE49-F238E27FC236}">
                  <a16:creationId xmlns:a16="http://schemas.microsoft.com/office/drawing/2014/main" id="{A18B4576-27D7-4101-9DAA-3AEDE0A7E04A}"/>
                </a:ext>
              </a:extLst>
            </p:cNvPr>
            <p:cNvSpPr/>
            <p:nvPr/>
          </p:nvSpPr>
          <p:spPr>
            <a:xfrm>
              <a:off x="4152163" y="6693653"/>
              <a:ext cx="58985" cy="52775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418">
              <a:extLst>
                <a:ext uri="{FF2B5EF4-FFF2-40B4-BE49-F238E27FC236}">
                  <a16:creationId xmlns:a16="http://schemas.microsoft.com/office/drawing/2014/main" id="{56917BDF-63B1-4A2F-85F1-48DB0DC0F47A}"/>
                </a:ext>
              </a:extLst>
            </p:cNvPr>
            <p:cNvSpPr/>
            <p:nvPr/>
          </p:nvSpPr>
          <p:spPr>
            <a:xfrm>
              <a:off x="4063685" y="5497821"/>
              <a:ext cx="86925" cy="34148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419">
              <a:extLst>
                <a:ext uri="{FF2B5EF4-FFF2-40B4-BE49-F238E27FC236}">
                  <a16:creationId xmlns:a16="http://schemas.microsoft.com/office/drawing/2014/main" id="{B70B0EA1-3BD4-4E3D-B483-AC9A5EDBB097}"/>
                </a:ext>
              </a:extLst>
            </p:cNvPr>
            <p:cNvSpPr/>
            <p:nvPr/>
          </p:nvSpPr>
          <p:spPr>
            <a:xfrm>
              <a:off x="4215805" y="5526383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420">
              <a:extLst>
                <a:ext uri="{FF2B5EF4-FFF2-40B4-BE49-F238E27FC236}">
                  <a16:creationId xmlns:a16="http://schemas.microsoft.com/office/drawing/2014/main" id="{C93427A9-0365-44D2-A5B8-89B7EA3E106B}"/>
                </a:ext>
              </a:extLst>
            </p:cNvPr>
            <p:cNvSpPr/>
            <p:nvPr/>
          </p:nvSpPr>
          <p:spPr>
            <a:xfrm>
              <a:off x="4066790" y="5047057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421">
              <a:extLst>
                <a:ext uri="{FF2B5EF4-FFF2-40B4-BE49-F238E27FC236}">
                  <a16:creationId xmlns:a16="http://schemas.microsoft.com/office/drawing/2014/main" id="{B8B4B34E-CFFA-4102-99FA-D6E70021E0EC}"/>
                </a:ext>
              </a:extLst>
            </p:cNvPr>
            <p:cNvSpPr/>
            <p:nvPr/>
          </p:nvSpPr>
          <p:spPr>
            <a:xfrm>
              <a:off x="3707293" y="4372461"/>
              <a:ext cx="55880" cy="43461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422">
              <a:extLst>
                <a:ext uri="{FF2B5EF4-FFF2-40B4-BE49-F238E27FC236}">
                  <a16:creationId xmlns:a16="http://schemas.microsoft.com/office/drawing/2014/main" id="{D3EFCC1C-DF1F-431F-AFD7-5DB4BD8C1F4B}"/>
                </a:ext>
              </a:extLst>
            </p:cNvPr>
            <p:cNvSpPr/>
            <p:nvPr/>
          </p:nvSpPr>
          <p:spPr>
            <a:xfrm>
              <a:off x="3927089" y="4626405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423">
              <a:extLst>
                <a:ext uri="{FF2B5EF4-FFF2-40B4-BE49-F238E27FC236}">
                  <a16:creationId xmlns:a16="http://schemas.microsoft.com/office/drawing/2014/main" id="{0976E060-66D4-48E5-B2DD-0A3EAB9E2945}"/>
                </a:ext>
              </a:extLst>
            </p:cNvPr>
            <p:cNvSpPr/>
            <p:nvPr/>
          </p:nvSpPr>
          <p:spPr>
            <a:xfrm>
              <a:off x="3587461" y="4223137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424">
              <a:extLst>
                <a:ext uri="{FF2B5EF4-FFF2-40B4-BE49-F238E27FC236}">
                  <a16:creationId xmlns:a16="http://schemas.microsoft.com/office/drawing/2014/main" id="{531A5A97-7498-4E9E-923F-6333B0FF7985}"/>
                </a:ext>
              </a:extLst>
            </p:cNvPr>
            <p:cNvSpPr/>
            <p:nvPr/>
          </p:nvSpPr>
          <p:spPr>
            <a:xfrm>
              <a:off x="2717279" y="4696876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425">
              <a:extLst>
                <a:ext uri="{FF2B5EF4-FFF2-40B4-BE49-F238E27FC236}">
                  <a16:creationId xmlns:a16="http://schemas.microsoft.com/office/drawing/2014/main" id="{72DB7BDB-8584-4F97-B271-BACDDC8A467E}"/>
                </a:ext>
              </a:extLst>
            </p:cNvPr>
            <p:cNvSpPr/>
            <p:nvPr/>
          </p:nvSpPr>
          <p:spPr>
            <a:xfrm>
              <a:off x="2917517" y="4768277"/>
              <a:ext cx="31045" cy="34148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426">
              <a:extLst>
                <a:ext uri="{FF2B5EF4-FFF2-40B4-BE49-F238E27FC236}">
                  <a16:creationId xmlns:a16="http://schemas.microsoft.com/office/drawing/2014/main" id="{9E8AD3CE-03F3-498A-8E35-57F4D42A2734}"/>
                </a:ext>
              </a:extLst>
            </p:cNvPr>
            <p:cNvSpPr/>
            <p:nvPr/>
          </p:nvSpPr>
          <p:spPr>
            <a:xfrm>
              <a:off x="3423855" y="4239901"/>
              <a:ext cx="245252" cy="170744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427">
              <a:extLst>
                <a:ext uri="{FF2B5EF4-FFF2-40B4-BE49-F238E27FC236}">
                  <a16:creationId xmlns:a16="http://schemas.microsoft.com/office/drawing/2014/main" id="{88FF7836-D801-428E-8D01-BC73630C67A4}"/>
                </a:ext>
              </a:extLst>
            </p:cNvPr>
            <p:cNvSpPr/>
            <p:nvPr/>
          </p:nvSpPr>
          <p:spPr>
            <a:xfrm>
              <a:off x="2687165" y="4573939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428">
              <a:extLst>
                <a:ext uri="{FF2B5EF4-FFF2-40B4-BE49-F238E27FC236}">
                  <a16:creationId xmlns:a16="http://schemas.microsoft.com/office/drawing/2014/main" id="{5A3A503C-5BAE-46CF-8D6C-451F1B2E1D97}"/>
                </a:ext>
              </a:extLst>
            </p:cNvPr>
            <p:cNvSpPr/>
            <p:nvPr/>
          </p:nvSpPr>
          <p:spPr>
            <a:xfrm>
              <a:off x="3878348" y="4529856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429">
              <a:extLst>
                <a:ext uri="{FF2B5EF4-FFF2-40B4-BE49-F238E27FC236}">
                  <a16:creationId xmlns:a16="http://schemas.microsoft.com/office/drawing/2014/main" id="{BADEA553-647E-4AE3-A158-5686ACA6A56A}"/>
                </a:ext>
              </a:extLst>
            </p:cNvPr>
            <p:cNvSpPr/>
            <p:nvPr/>
          </p:nvSpPr>
          <p:spPr>
            <a:xfrm>
              <a:off x="4263923" y="4941508"/>
              <a:ext cx="93134" cy="111759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430">
              <a:extLst>
                <a:ext uri="{FF2B5EF4-FFF2-40B4-BE49-F238E27FC236}">
                  <a16:creationId xmlns:a16="http://schemas.microsoft.com/office/drawing/2014/main" id="{FBB58179-8581-413F-80B4-FEB784E48144}"/>
                </a:ext>
              </a:extLst>
            </p:cNvPr>
            <p:cNvSpPr/>
            <p:nvPr/>
          </p:nvSpPr>
          <p:spPr>
            <a:xfrm>
              <a:off x="4034503" y="4432068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431">
              <a:extLst>
                <a:ext uri="{FF2B5EF4-FFF2-40B4-BE49-F238E27FC236}">
                  <a16:creationId xmlns:a16="http://schemas.microsoft.com/office/drawing/2014/main" id="{9D492A31-0C7A-41EE-A647-30EF6384FBD7}"/>
                </a:ext>
              </a:extLst>
            </p:cNvPr>
            <p:cNvSpPr/>
            <p:nvPr/>
          </p:nvSpPr>
          <p:spPr>
            <a:xfrm>
              <a:off x="3958443" y="4877556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432">
              <a:extLst>
                <a:ext uri="{FF2B5EF4-FFF2-40B4-BE49-F238E27FC236}">
                  <a16:creationId xmlns:a16="http://schemas.microsoft.com/office/drawing/2014/main" id="{295DF5BD-2E18-4AAA-8114-A68043F79271}"/>
                </a:ext>
              </a:extLst>
            </p:cNvPr>
            <p:cNvSpPr/>
            <p:nvPr/>
          </p:nvSpPr>
          <p:spPr>
            <a:xfrm>
              <a:off x="4347123" y="4401645"/>
              <a:ext cx="40358" cy="34148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433">
              <a:extLst>
                <a:ext uri="{FF2B5EF4-FFF2-40B4-BE49-F238E27FC236}">
                  <a16:creationId xmlns:a16="http://schemas.microsoft.com/office/drawing/2014/main" id="{181909B8-3F29-42EA-9282-DBF2DD30147D}"/>
                </a:ext>
              </a:extLst>
            </p:cNvPr>
            <p:cNvSpPr/>
            <p:nvPr/>
          </p:nvSpPr>
          <p:spPr>
            <a:xfrm>
              <a:off x="4024258" y="4593810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434">
              <a:extLst>
                <a:ext uri="{FF2B5EF4-FFF2-40B4-BE49-F238E27FC236}">
                  <a16:creationId xmlns:a16="http://schemas.microsoft.com/office/drawing/2014/main" id="{7A2154BF-F391-4245-98EB-39F04ED4DB9F}"/>
                </a:ext>
              </a:extLst>
            </p:cNvPr>
            <p:cNvSpPr/>
            <p:nvPr/>
          </p:nvSpPr>
          <p:spPr>
            <a:xfrm>
              <a:off x="3970862" y="4639135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435">
              <a:extLst>
                <a:ext uri="{FF2B5EF4-FFF2-40B4-BE49-F238E27FC236}">
                  <a16:creationId xmlns:a16="http://schemas.microsoft.com/office/drawing/2014/main" id="{7E0689BD-BE47-464A-B84B-54C26F58DA73}"/>
                </a:ext>
              </a:extLst>
            </p:cNvPr>
            <p:cNvSpPr/>
            <p:nvPr/>
          </p:nvSpPr>
          <p:spPr>
            <a:xfrm>
              <a:off x="7159767" y="4855513"/>
              <a:ext cx="43462" cy="189371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436">
              <a:extLst>
                <a:ext uri="{FF2B5EF4-FFF2-40B4-BE49-F238E27FC236}">
                  <a16:creationId xmlns:a16="http://schemas.microsoft.com/office/drawing/2014/main" id="{F78DA68D-DA8A-446B-B876-24EE21FD6E8E}"/>
                </a:ext>
              </a:extLst>
            </p:cNvPr>
            <p:cNvSpPr/>
            <p:nvPr/>
          </p:nvSpPr>
          <p:spPr>
            <a:xfrm>
              <a:off x="3223927" y="4869172"/>
              <a:ext cx="34149" cy="43461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437">
              <a:extLst>
                <a:ext uri="{FF2B5EF4-FFF2-40B4-BE49-F238E27FC236}">
                  <a16:creationId xmlns:a16="http://schemas.microsoft.com/office/drawing/2014/main" id="{3071378C-74FA-4D3E-8001-7E723D663241}"/>
                </a:ext>
              </a:extLst>
            </p:cNvPr>
            <p:cNvSpPr/>
            <p:nvPr/>
          </p:nvSpPr>
          <p:spPr>
            <a:xfrm>
              <a:off x="5439273" y="4744063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438">
              <a:extLst>
                <a:ext uri="{FF2B5EF4-FFF2-40B4-BE49-F238E27FC236}">
                  <a16:creationId xmlns:a16="http://schemas.microsoft.com/office/drawing/2014/main" id="{61B27E38-6B32-431E-A549-0A4E007FCE62}"/>
                </a:ext>
              </a:extLst>
            </p:cNvPr>
            <p:cNvSpPr/>
            <p:nvPr/>
          </p:nvSpPr>
          <p:spPr>
            <a:xfrm>
              <a:off x="5039107" y="4734749"/>
              <a:ext cx="111760" cy="217311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439">
              <a:extLst>
                <a:ext uri="{FF2B5EF4-FFF2-40B4-BE49-F238E27FC236}">
                  <a16:creationId xmlns:a16="http://schemas.microsoft.com/office/drawing/2014/main" id="{1A28ADFD-FE43-4CF4-9B2F-B690A4426C20}"/>
                </a:ext>
              </a:extLst>
            </p:cNvPr>
            <p:cNvSpPr/>
            <p:nvPr/>
          </p:nvSpPr>
          <p:spPr>
            <a:xfrm>
              <a:off x="5278771" y="4812361"/>
              <a:ext cx="24836" cy="34148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440">
              <a:extLst>
                <a:ext uri="{FF2B5EF4-FFF2-40B4-BE49-F238E27FC236}">
                  <a16:creationId xmlns:a16="http://schemas.microsoft.com/office/drawing/2014/main" id="{7DFD7D18-3C11-4CE3-9417-435A18F1356D}"/>
                </a:ext>
              </a:extLst>
            </p:cNvPr>
            <p:cNvSpPr/>
            <p:nvPr/>
          </p:nvSpPr>
          <p:spPr>
            <a:xfrm>
              <a:off x="7689078" y="4320927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441">
              <a:extLst>
                <a:ext uri="{FF2B5EF4-FFF2-40B4-BE49-F238E27FC236}">
                  <a16:creationId xmlns:a16="http://schemas.microsoft.com/office/drawing/2014/main" id="{EF983FFE-5DCF-44A7-B319-82DF0BA2402B}"/>
                </a:ext>
              </a:extLst>
            </p:cNvPr>
            <p:cNvSpPr/>
            <p:nvPr/>
          </p:nvSpPr>
          <p:spPr>
            <a:xfrm>
              <a:off x="5774866" y="4394503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442">
              <a:extLst>
                <a:ext uri="{FF2B5EF4-FFF2-40B4-BE49-F238E27FC236}">
                  <a16:creationId xmlns:a16="http://schemas.microsoft.com/office/drawing/2014/main" id="{3775E88F-EA93-4A4D-ADB3-83F7E4EFB6CA}"/>
                </a:ext>
              </a:extLst>
            </p:cNvPr>
            <p:cNvSpPr/>
            <p:nvPr/>
          </p:nvSpPr>
          <p:spPr>
            <a:xfrm>
              <a:off x="7132758" y="4215687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443">
              <a:extLst>
                <a:ext uri="{FF2B5EF4-FFF2-40B4-BE49-F238E27FC236}">
                  <a16:creationId xmlns:a16="http://schemas.microsoft.com/office/drawing/2014/main" id="{2E9A469A-7239-4B77-AE10-E4460ECCDA5A}"/>
                </a:ext>
              </a:extLst>
            </p:cNvPr>
            <p:cNvSpPr/>
            <p:nvPr/>
          </p:nvSpPr>
          <p:spPr>
            <a:xfrm>
              <a:off x="5371597" y="4771383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444">
              <a:extLst>
                <a:ext uri="{FF2B5EF4-FFF2-40B4-BE49-F238E27FC236}">
                  <a16:creationId xmlns:a16="http://schemas.microsoft.com/office/drawing/2014/main" id="{108AD690-AE43-4023-81FD-C2DD0E2967D4}"/>
                </a:ext>
              </a:extLst>
            </p:cNvPr>
            <p:cNvSpPr/>
            <p:nvPr/>
          </p:nvSpPr>
          <p:spPr>
            <a:xfrm>
              <a:off x="4983852" y="4840923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445">
              <a:extLst>
                <a:ext uri="{FF2B5EF4-FFF2-40B4-BE49-F238E27FC236}">
                  <a16:creationId xmlns:a16="http://schemas.microsoft.com/office/drawing/2014/main" id="{267A2B82-724A-440B-AAB3-DBCF1B696FFB}"/>
                </a:ext>
              </a:extLst>
            </p:cNvPr>
            <p:cNvSpPr/>
            <p:nvPr/>
          </p:nvSpPr>
          <p:spPr>
            <a:xfrm>
              <a:off x="4217978" y="4962619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446">
              <a:extLst>
                <a:ext uri="{FF2B5EF4-FFF2-40B4-BE49-F238E27FC236}">
                  <a16:creationId xmlns:a16="http://schemas.microsoft.com/office/drawing/2014/main" id="{8089E05C-3F1D-498E-A4A9-2889D05816F5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F9888C81-17FF-47F5-AADB-08B0E1A04986}"/>
              </a:ext>
            </a:extLst>
          </p:cNvPr>
          <p:cNvGrpSpPr/>
          <p:nvPr/>
        </p:nvGrpSpPr>
        <p:grpSpPr>
          <a:xfrm>
            <a:off x="8213124" y="5500607"/>
            <a:ext cx="2626990" cy="540633"/>
            <a:chOff x="2820026" y="4245399"/>
            <a:chExt cx="2626990" cy="540633"/>
          </a:xfrm>
          <a:solidFill>
            <a:schemeClr val="bg1">
              <a:lumMod val="85000"/>
            </a:schemeClr>
          </a:solidFill>
        </p:grpSpPr>
        <p:sp>
          <p:nvSpPr>
            <p:cNvPr id="117" name="Round Same Side Corner Rectangle 8">
              <a:extLst>
                <a:ext uri="{FF2B5EF4-FFF2-40B4-BE49-F238E27FC236}">
                  <a16:creationId xmlns:a16="http://schemas.microsoft.com/office/drawing/2014/main" id="{C8124905-4F0C-4F49-85C5-E7FED51C9866}"/>
                </a:ext>
              </a:extLst>
            </p:cNvPr>
            <p:cNvSpPr/>
            <p:nvPr/>
          </p:nvSpPr>
          <p:spPr>
            <a:xfrm>
              <a:off x="28200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8" name="Round Same Side Corner Rectangle 8">
              <a:extLst>
                <a:ext uri="{FF2B5EF4-FFF2-40B4-BE49-F238E27FC236}">
                  <a16:creationId xmlns:a16="http://schemas.microsoft.com/office/drawing/2014/main" id="{9DEF1660-B600-46A1-A48C-E2C9E043E1B6}"/>
                </a:ext>
              </a:extLst>
            </p:cNvPr>
            <p:cNvSpPr/>
            <p:nvPr/>
          </p:nvSpPr>
          <p:spPr>
            <a:xfrm>
              <a:off x="30891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9" name="Round Same Side Corner Rectangle 8">
              <a:extLst>
                <a:ext uri="{FF2B5EF4-FFF2-40B4-BE49-F238E27FC236}">
                  <a16:creationId xmlns:a16="http://schemas.microsoft.com/office/drawing/2014/main" id="{2D1EFED1-D0D3-44F1-A3C4-1073843EA256}"/>
                </a:ext>
              </a:extLst>
            </p:cNvPr>
            <p:cNvSpPr/>
            <p:nvPr/>
          </p:nvSpPr>
          <p:spPr>
            <a:xfrm>
              <a:off x="33581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0" name="Round Same Side Corner Rectangle 8">
              <a:extLst>
                <a:ext uri="{FF2B5EF4-FFF2-40B4-BE49-F238E27FC236}">
                  <a16:creationId xmlns:a16="http://schemas.microsoft.com/office/drawing/2014/main" id="{6A5BF93A-B446-4122-A574-18FD17F0E9D6}"/>
                </a:ext>
              </a:extLst>
            </p:cNvPr>
            <p:cNvSpPr/>
            <p:nvPr/>
          </p:nvSpPr>
          <p:spPr>
            <a:xfrm>
              <a:off x="36272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1" name="Round Same Side Corner Rectangle 8">
              <a:extLst>
                <a:ext uri="{FF2B5EF4-FFF2-40B4-BE49-F238E27FC236}">
                  <a16:creationId xmlns:a16="http://schemas.microsoft.com/office/drawing/2014/main" id="{BBA49138-65E4-4386-BAC2-66C7FC6B1123}"/>
                </a:ext>
              </a:extLst>
            </p:cNvPr>
            <p:cNvSpPr/>
            <p:nvPr/>
          </p:nvSpPr>
          <p:spPr>
            <a:xfrm>
              <a:off x="389634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2" name="Round Same Side Corner Rectangle 8">
              <a:extLst>
                <a:ext uri="{FF2B5EF4-FFF2-40B4-BE49-F238E27FC236}">
                  <a16:creationId xmlns:a16="http://schemas.microsoft.com/office/drawing/2014/main" id="{F3CD8413-8377-4C7D-9F32-189872B8C62E}"/>
                </a:ext>
              </a:extLst>
            </p:cNvPr>
            <p:cNvSpPr/>
            <p:nvPr/>
          </p:nvSpPr>
          <p:spPr>
            <a:xfrm>
              <a:off x="41654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3" name="Round Same Side Corner Rectangle 8">
              <a:extLst>
                <a:ext uri="{FF2B5EF4-FFF2-40B4-BE49-F238E27FC236}">
                  <a16:creationId xmlns:a16="http://schemas.microsoft.com/office/drawing/2014/main" id="{8BB79310-FAA5-4FCA-BB29-08F7B40CCBE2}"/>
                </a:ext>
              </a:extLst>
            </p:cNvPr>
            <p:cNvSpPr/>
            <p:nvPr/>
          </p:nvSpPr>
          <p:spPr>
            <a:xfrm>
              <a:off x="44345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4" name="Round Same Side Corner Rectangle 8">
              <a:extLst>
                <a:ext uri="{FF2B5EF4-FFF2-40B4-BE49-F238E27FC236}">
                  <a16:creationId xmlns:a16="http://schemas.microsoft.com/office/drawing/2014/main" id="{97CC6019-4FF5-40BD-BD64-B858E99B5316}"/>
                </a:ext>
              </a:extLst>
            </p:cNvPr>
            <p:cNvSpPr/>
            <p:nvPr/>
          </p:nvSpPr>
          <p:spPr>
            <a:xfrm>
              <a:off x="47035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5" name="Round Same Side Corner Rectangle 8">
              <a:extLst>
                <a:ext uri="{FF2B5EF4-FFF2-40B4-BE49-F238E27FC236}">
                  <a16:creationId xmlns:a16="http://schemas.microsoft.com/office/drawing/2014/main" id="{566C5CDE-E941-4CC8-B950-50E7C9C4F6C2}"/>
                </a:ext>
              </a:extLst>
            </p:cNvPr>
            <p:cNvSpPr/>
            <p:nvPr/>
          </p:nvSpPr>
          <p:spPr>
            <a:xfrm>
              <a:off x="49726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6" name="Round Same Side Corner Rectangle 8">
              <a:extLst>
                <a:ext uri="{FF2B5EF4-FFF2-40B4-BE49-F238E27FC236}">
                  <a16:creationId xmlns:a16="http://schemas.microsoft.com/office/drawing/2014/main" id="{EC3CB015-BBD3-4B94-B839-C10025EA1A86}"/>
                </a:ext>
              </a:extLst>
            </p:cNvPr>
            <p:cNvSpPr/>
            <p:nvPr/>
          </p:nvSpPr>
          <p:spPr>
            <a:xfrm>
              <a:off x="5241745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27" name="그룹 126">
            <a:extLst>
              <a:ext uri="{FF2B5EF4-FFF2-40B4-BE49-F238E27FC236}">
                <a16:creationId xmlns:a16="http://schemas.microsoft.com/office/drawing/2014/main" id="{A04B4BE8-8CFD-466F-AAB4-3E920130B875}"/>
              </a:ext>
            </a:extLst>
          </p:cNvPr>
          <p:cNvGrpSpPr/>
          <p:nvPr/>
        </p:nvGrpSpPr>
        <p:grpSpPr>
          <a:xfrm>
            <a:off x="8213124" y="4816445"/>
            <a:ext cx="2626990" cy="540633"/>
            <a:chOff x="2820026" y="4245399"/>
            <a:chExt cx="2626990" cy="540633"/>
          </a:xfrm>
          <a:solidFill>
            <a:schemeClr val="accent2"/>
          </a:solidFill>
        </p:grpSpPr>
        <p:sp>
          <p:nvSpPr>
            <p:cNvPr id="128" name="Round Same Side Corner Rectangle 8">
              <a:extLst>
                <a:ext uri="{FF2B5EF4-FFF2-40B4-BE49-F238E27FC236}">
                  <a16:creationId xmlns:a16="http://schemas.microsoft.com/office/drawing/2014/main" id="{8728B0AD-530A-4A8F-B4AD-55D9703A39ED}"/>
                </a:ext>
              </a:extLst>
            </p:cNvPr>
            <p:cNvSpPr/>
            <p:nvPr/>
          </p:nvSpPr>
          <p:spPr>
            <a:xfrm>
              <a:off x="28200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9" name="Round Same Side Corner Rectangle 8">
              <a:extLst>
                <a:ext uri="{FF2B5EF4-FFF2-40B4-BE49-F238E27FC236}">
                  <a16:creationId xmlns:a16="http://schemas.microsoft.com/office/drawing/2014/main" id="{FB267C49-5F69-4399-9C89-BD6753B1C985}"/>
                </a:ext>
              </a:extLst>
            </p:cNvPr>
            <p:cNvSpPr/>
            <p:nvPr/>
          </p:nvSpPr>
          <p:spPr>
            <a:xfrm>
              <a:off x="30891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0" name="Round Same Side Corner Rectangle 8">
              <a:extLst>
                <a:ext uri="{FF2B5EF4-FFF2-40B4-BE49-F238E27FC236}">
                  <a16:creationId xmlns:a16="http://schemas.microsoft.com/office/drawing/2014/main" id="{9A06A575-1F08-4B92-8464-01E2E3D7B188}"/>
                </a:ext>
              </a:extLst>
            </p:cNvPr>
            <p:cNvSpPr/>
            <p:nvPr/>
          </p:nvSpPr>
          <p:spPr>
            <a:xfrm>
              <a:off x="33581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1" name="Round Same Side Corner Rectangle 8">
              <a:extLst>
                <a:ext uri="{FF2B5EF4-FFF2-40B4-BE49-F238E27FC236}">
                  <a16:creationId xmlns:a16="http://schemas.microsoft.com/office/drawing/2014/main" id="{92484AEC-C55E-48D7-AFB3-6DB8C78DA38A}"/>
                </a:ext>
              </a:extLst>
            </p:cNvPr>
            <p:cNvSpPr/>
            <p:nvPr/>
          </p:nvSpPr>
          <p:spPr>
            <a:xfrm>
              <a:off x="36272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2" name="Round Same Side Corner Rectangle 8">
              <a:extLst>
                <a:ext uri="{FF2B5EF4-FFF2-40B4-BE49-F238E27FC236}">
                  <a16:creationId xmlns:a16="http://schemas.microsoft.com/office/drawing/2014/main" id="{332E8546-95E5-4AAD-AF56-E2F02E0BB3EC}"/>
                </a:ext>
              </a:extLst>
            </p:cNvPr>
            <p:cNvSpPr/>
            <p:nvPr/>
          </p:nvSpPr>
          <p:spPr>
            <a:xfrm>
              <a:off x="389634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3" name="Round Same Side Corner Rectangle 8">
              <a:extLst>
                <a:ext uri="{FF2B5EF4-FFF2-40B4-BE49-F238E27FC236}">
                  <a16:creationId xmlns:a16="http://schemas.microsoft.com/office/drawing/2014/main" id="{571FC354-1513-4CC4-83DD-A548C3F045C0}"/>
                </a:ext>
              </a:extLst>
            </p:cNvPr>
            <p:cNvSpPr/>
            <p:nvPr/>
          </p:nvSpPr>
          <p:spPr>
            <a:xfrm>
              <a:off x="41654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4" name="Round Same Side Corner Rectangle 8">
              <a:extLst>
                <a:ext uri="{FF2B5EF4-FFF2-40B4-BE49-F238E27FC236}">
                  <a16:creationId xmlns:a16="http://schemas.microsoft.com/office/drawing/2014/main" id="{E9C3C1D6-C2D0-4D9D-A92E-FD5B8342FF57}"/>
                </a:ext>
              </a:extLst>
            </p:cNvPr>
            <p:cNvSpPr/>
            <p:nvPr/>
          </p:nvSpPr>
          <p:spPr>
            <a:xfrm>
              <a:off x="44345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5" name="Round Same Side Corner Rectangle 8">
              <a:extLst>
                <a:ext uri="{FF2B5EF4-FFF2-40B4-BE49-F238E27FC236}">
                  <a16:creationId xmlns:a16="http://schemas.microsoft.com/office/drawing/2014/main" id="{49F2D1B2-FBA1-4E57-9047-E3BEF708F7FB}"/>
                </a:ext>
              </a:extLst>
            </p:cNvPr>
            <p:cNvSpPr/>
            <p:nvPr/>
          </p:nvSpPr>
          <p:spPr>
            <a:xfrm>
              <a:off x="47035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6" name="Round Same Side Corner Rectangle 8">
              <a:extLst>
                <a:ext uri="{FF2B5EF4-FFF2-40B4-BE49-F238E27FC236}">
                  <a16:creationId xmlns:a16="http://schemas.microsoft.com/office/drawing/2014/main" id="{585BFCEE-8B3B-4633-800D-A380E6BB98F5}"/>
                </a:ext>
              </a:extLst>
            </p:cNvPr>
            <p:cNvSpPr/>
            <p:nvPr/>
          </p:nvSpPr>
          <p:spPr>
            <a:xfrm>
              <a:off x="49726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7" name="Round Same Side Corner Rectangle 8">
              <a:extLst>
                <a:ext uri="{FF2B5EF4-FFF2-40B4-BE49-F238E27FC236}">
                  <a16:creationId xmlns:a16="http://schemas.microsoft.com/office/drawing/2014/main" id="{279FDCE7-4EBB-4E05-9804-5D393E64941E}"/>
                </a:ext>
              </a:extLst>
            </p:cNvPr>
            <p:cNvSpPr/>
            <p:nvPr/>
          </p:nvSpPr>
          <p:spPr>
            <a:xfrm>
              <a:off x="5241745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7E6230CB-C23C-42BA-A0B5-1A050B092CB2}"/>
              </a:ext>
            </a:extLst>
          </p:cNvPr>
          <p:cNvSpPr txBox="1"/>
          <p:nvPr/>
        </p:nvSpPr>
        <p:spPr>
          <a:xfrm>
            <a:off x="6218805" y="2146318"/>
            <a:ext cx="52855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57450C78-19FD-43D8-9BAB-51A6A5C78C8D}"/>
              </a:ext>
            </a:extLst>
          </p:cNvPr>
          <p:cNvSpPr txBox="1"/>
          <p:nvPr/>
        </p:nvSpPr>
        <p:spPr>
          <a:xfrm>
            <a:off x="6218804" y="1815885"/>
            <a:ext cx="52855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0" name="Group 312">
            <a:extLst>
              <a:ext uri="{FF2B5EF4-FFF2-40B4-BE49-F238E27FC236}">
                <a16:creationId xmlns:a16="http://schemas.microsoft.com/office/drawing/2014/main" id="{0EAAC26A-B4AA-4DAC-AF6B-20FAA90436A0}"/>
              </a:ext>
            </a:extLst>
          </p:cNvPr>
          <p:cNvGrpSpPr/>
          <p:nvPr/>
        </p:nvGrpSpPr>
        <p:grpSpPr>
          <a:xfrm>
            <a:off x="6594779" y="4758408"/>
            <a:ext cx="1188000" cy="1309349"/>
            <a:chOff x="935223" y="1831619"/>
            <a:chExt cx="1188000" cy="1309349"/>
          </a:xfrm>
        </p:grpSpPr>
        <p:sp>
          <p:nvSpPr>
            <p:cNvPr id="141" name="Hexagon 313">
              <a:extLst>
                <a:ext uri="{FF2B5EF4-FFF2-40B4-BE49-F238E27FC236}">
                  <a16:creationId xmlns:a16="http://schemas.microsoft.com/office/drawing/2014/main" id="{0BB5EDED-A36F-43CF-9422-FF1DD99D5957}"/>
                </a:ext>
              </a:extLst>
            </p:cNvPr>
            <p:cNvSpPr/>
            <p:nvPr/>
          </p:nvSpPr>
          <p:spPr>
            <a:xfrm rot="16200000">
              <a:off x="881223" y="1898968"/>
              <a:ext cx="1296000" cy="1188000"/>
            </a:xfrm>
            <a:prstGeom prst="hexagon">
              <a:avLst/>
            </a:prstGeom>
            <a:solidFill>
              <a:schemeClr val="bg1"/>
            </a:solidFill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2" name="Rectangle 69">
              <a:extLst>
                <a:ext uri="{FF2B5EF4-FFF2-40B4-BE49-F238E27FC236}">
                  <a16:creationId xmlns:a16="http://schemas.microsoft.com/office/drawing/2014/main" id="{73E4F5FA-0A52-467A-AFA3-D3AF4F349EA3}"/>
                </a:ext>
              </a:extLst>
            </p:cNvPr>
            <p:cNvSpPr/>
            <p:nvPr/>
          </p:nvSpPr>
          <p:spPr>
            <a:xfrm>
              <a:off x="935223" y="1831619"/>
              <a:ext cx="1188000" cy="468878"/>
            </a:xfrm>
            <a:custGeom>
              <a:avLst/>
              <a:gdLst/>
              <a:ahLst/>
              <a:cxnLst/>
              <a:rect l="l" t="t" r="r" b="b"/>
              <a:pathLst>
                <a:path w="1188000" h="468878">
                  <a:moveTo>
                    <a:pt x="0" y="340073"/>
                  </a:moveTo>
                  <a:lnTo>
                    <a:pt x="1188000" y="340073"/>
                  </a:lnTo>
                  <a:lnTo>
                    <a:pt x="1188000" y="468878"/>
                  </a:lnTo>
                  <a:lnTo>
                    <a:pt x="0" y="468878"/>
                  </a:lnTo>
                  <a:close/>
                  <a:moveTo>
                    <a:pt x="594000" y="0"/>
                  </a:moveTo>
                  <a:lnTo>
                    <a:pt x="1188000" y="308998"/>
                  </a:lnTo>
                  <a:lnTo>
                    <a:pt x="0" y="308998"/>
                  </a:lnTo>
                  <a:close/>
                </a:path>
              </a:pathLst>
            </a:custGeom>
            <a:solidFill>
              <a:schemeClr val="accent2"/>
            </a:solidFill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43" name="TextBox 142">
            <a:extLst>
              <a:ext uri="{FF2B5EF4-FFF2-40B4-BE49-F238E27FC236}">
                <a16:creationId xmlns:a16="http://schemas.microsoft.com/office/drawing/2014/main" id="{B42EC643-5E3E-473C-91EB-160B5D503599}"/>
              </a:ext>
            </a:extLst>
          </p:cNvPr>
          <p:cNvSpPr txBox="1"/>
          <p:nvPr/>
        </p:nvSpPr>
        <p:spPr>
          <a:xfrm>
            <a:off x="6614461" y="494359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4" name="Group 316">
            <a:extLst>
              <a:ext uri="{FF2B5EF4-FFF2-40B4-BE49-F238E27FC236}">
                <a16:creationId xmlns:a16="http://schemas.microsoft.com/office/drawing/2014/main" id="{B7E3C6E5-9BFB-4637-94FF-1791BDD49B67}"/>
              </a:ext>
            </a:extLst>
          </p:cNvPr>
          <p:cNvGrpSpPr/>
          <p:nvPr/>
        </p:nvGrpSpPr>
        <p:grpSpPr>
          <a:xfrm>
            <a:off x="1205518" y="4758408"/>
            <a:ext cx="1188000" cy="1309349"/>
            <a:chOff x="935223" y="1831619"/>
            <a:chExt cx="1188000" cy="1309349"/>
          </a:xfrm>
        </p:grpSpPr>
        <p:sp>
          <p:nvSpPr>
            <p:cNvPr id="145" name="Hexagon 317">
              <a:extLst>
                <a:ext uri="{FF2B5EF4-FFF2-40B4-BE49-F238E27FC236}">
                  <a16:creationId xmlns:a16="http://schemas.microsoft.com/office/drawing/2014/main" id="{36B44AD7-7B36-4286-8638-0A26753B17E3}"/>
                </a:ext>
              </a:extLst>
            </p:cNvPr>
            <p:cNvSpPr/>
            <p:nvPr/>
          </p:nvSpPr>
          <p:spPr>
            <a:xfrm rot="16200000">
              <a:off x="881223" y="1898968"/>
              <a:ext cx="1296000" cy="1188000"/>
            </a:xfrm>
            <a:prstGeom prst="hexagon">
              <a:avLst/>
            </a:prstGeom>
            <a:solidFill>
              <a:schemeClr val="bg1"/>
            </a:solidFill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6" name="Rectangle 69">
              <a:extLst>
                <a:ext uri="{FF2B5EF4-FFF2-40B4-BE49-F238E27FC236}">
                  <a16:creationId xmlns:a16="http://schemas.microsoft.com/office/drawing/2014/main" id="{CC306927-9ACF-4B85-9BE4-FC56A4B7F5A5}"/>
                </a:ext>
              </a:extLst>
            </p:cNvPr>
            <p:cNvSpPr/>
            <p:nvPr/>
          </p:nvSpPr>
          <p:spPr>
            <a:xfrm>
              <a:off x="935223" y="1831619"/>
              <a:ext cx="1188000" cy="468878"/>
            </a:xfrm>
            <a:custGeom>
              <a:avLst/>
              <a:gdLst/>
              <a:ahLst/>
              <a:cxnLst/>
              <a:rect l="l" t="t" r="r" b="b"/>
              <a:pathLst>
                <a:path w="1188000" h="468878">
                  <a:moveTo>
                    <a:pt x="0" y="340073"/>
                  </a:moveTo>
                  <a:lnTo>
                    <a:pt x="1188000" y="340073"/>
                  </a:lnTo>
                  <a:lnTo>
                    <a:pt x="1188000" y="468878"/>
                  </a:lnTo>
                  <a:lnTo>
                    <a:pt x="0" y="468878"/>
                  </a:lnTo>
                  <a:close/>
                  <a:moveTo>
                    <a:pt x="594000" y="0"/>
                  </a:moveTo>
                  <a:lnTo>
                    <a:pt x="1188000" y="308998"/>
                  </a:lnTo>
                  <a:lnTo>
                    <a:pt x="0" y="308998"/>
                  </a:lnTo>
                  <a:close/>
                </a:path>
              </a:pathLst>
            </a:custGeom>
            <a:solidFill>
              <a:schemeClr val="accent1"/>
            </a:solidFill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47" name="TextBox 146">
            <a:extLst>
              <a:ext uri="{FF2B5EF4-FFF2-40B4-BE49-F238E27FC236}">
                <a16:creationId xmlns:a16="http://schemas.microsoft.com/office/drawing/2014/main" id="{DEBC8ADE-3501-4DF4-A1A2-6627626B2480}"/>
              </a:ext>
            </a:extLst>
          </p:cNvPr>
          <p:cNvSpPr txBox="1"/>
          <p:nvPr/>
        </p:nvSpPr>
        <p:spPr>
          <a:xfrm>
            <a:off x="1331466" y="5354321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75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8DA272F2-2629-400B-90E9-241EEDE272FD}"/>
              </a:ext>
            </a:extLst>
          </p:cNvPr>
          <p:cNvSpPr txBox="1"/>
          <p:nvPr/>
        </p:nvSpPr>
        <p:spPr>
          <a:xfrm>
            <a:off x="6720727" y="5354321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F39CCC4E-E17E-4520-A9CF-75B9FA18F81C}"/>
              </a:ext>
            </a:extLst>
          </p:cNvPr>
          <p:cNvSpPr txBox="1"/>
          <p:nvPr/>
        </p:nvSpPr>
        <p:spPr>
          <a:xfrm>
            <a:off x="1225200" y="494359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E53D34CF-2142-426F-B4D4-2E4606E51FD4}"/>
              </a:ext>
            </a:extLst>
          </p:cNvPr>
          <p:cNvSpPr txBox="1"/>
          <p:nvPr/>
        </p:nvSpPr>
        <p:spPr>
          <a:xfrm>
            <a:off x="8524734" y="3899514"/>
            <a:ext cx="2915249" cy="307777"/>
          </a:xfrm>
          <a:prstGeom prst="rect">
            <a:avLst/>
          </a:prstGeom>
          <a:solidFill>
            <a:schemeClr val="accent5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228D2DDC-AB1B-4008-B9EE-9BA88EA7D223}"/>
              </a:ext>
            </a:extLst>
          </p:cNvPr>
          <p:cNvGrpSpPr/>
          <p:nvPr/>
        </p:nvGrpSpPr>
        <p:grpSpPr>
          <a:xfrm>
            <a:off x="2820026" y="5500607"/>
            <a:ext cx="2626990" cy="540633"/>
            <a:chOff x="2820026" y="4245399"/>
            <a:chExt cx="2626990" cy="540633"/>
          </a:xfrm>
        </p:grpSpPr>
        <p:sp>
          <p:nvSpPr>
            <p:cNvPr id="152" name="Round Same Side Corner Rectangle 8">
              <a:extLst>
                <a:ext uri="{FF2B5EF4-FFF2-40B4-BE49-F238E27FC236}">
                  <a16:creationId xmlns:a16="http://schemas.microsoft.com/office/drawing/2014/main" id="{E8AAC487-5428-467C-BE05-378AA04CC939}"/>
                </a:ext>
              </a:extLst>
            </p:cNvPr>
            <p:cNvSpPr/>
            <p:nvPr/>
          </p:nvSpPr>
          <p:spPr>
            <a:xfrm>
              <a:off x="28200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53" name="Round Same Side Corner Rectangle 8">
              <a:extLst>
                <a:ext uri="{FF2B5EF4-FFF2-40B4-BE49-F238E27FC236}">
                  <a16:creationId xmlns:a16="http://schemas.microsoft.com/office/drawing/2014/main" id="{3573D911-2298-480F-85DE-0D531BEFCF63}"/>
                </a:ext>
              </a:extLst>
            </p:cNvPr>
            <p:cNvSpPr/>
            <p:nvPr/>
          </p:nvSpPr>
          <p:spPr>
            <a:xfrm>
              <a:off x="30891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54" name="Round Same Side Corner Rectangle 8">
              <a:extLst>
                <a:ext uri="{FF2B5EF4-FFF2-40B4-BE49-F238E27FC236}">
                  <a16:creationId xmlns:a16="http://schemas.microsoft.com/office/drawing/2014/main" id="{A5A5BAE6-3EA1-48D8-94AE-ECAEECF07596}"/>
                </a:ext>
              </a:extLst>
            </p:cNvPr>
            <p:cNvSpPr/>
            <p:nvPr/>
          </p:nvSpPr>
          <p:spPr>
            <a:xfrm>
              <a:off x="33581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55" name="Round Same Side Corner Rectangle 8">
              <a:extLst>
                <a:ext uri="{FF2B5EF4-FFF2-40B4-BE49-F238E27FC236}">
                  <a16:creationId xmlns:a16="http://schemas.microsoft.com/office/drawing/2014/main" id="{FB304510-7A1B-476F-9F66-18ADDB994922}"/>
                </a:ext>
              </a:extLst>
            </p:cNvPr>
            <p:cNvSpPr/>
            <p:nvPr/>
          </p:nvSpPr>
          <p:spPr>
            <a:xfrm>
              <a:off x="36272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56" name="Round Same Side Corner Rectangle 8">
              <a:extLst>
                <a:ext uri="{FF2B5EF4-FFF2-40B4-BE49-F238E27FC236}">
                  <a16:creationId xmlns:a16="http://schemas.microsoft.com/office/drawing/2014/main" id="{420C35E8-F529-44A9-9324-8A1B177D617B}"/>
                </a:ext>
              </a:extLst>
            </p:cNvPr>
            <p:cNvSpPr/>
            <p:nvPr/>
          </p:nvSpPr>
          <p:spPr>
            <a:xfrm>
              <a:off x="389634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57" name="Round Same Side Corner Rectangle 8">
              <a:extLst>
                <a:ext uri="{FF2B5EF4-FFF2-40B4-BE49-F238E27FC236}">
                  <a16:creationId xmlns:a16="http://schemas.microsoft.com/office/drawing/2014/main" id="{7B7BBE3C-4520-46AD-A9C5-1100F225059D}"/>
                </a:ext>
              </a:extLst>
            </p:cNvPr>
            <p:cNvSpPr/>
            <p:nvPr/>
          </p:nvSpPr>
          <p:spPr>
            <a:xfrm>
              <a:off x="41654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58" name="Round Same Side Corner Rectangle 8">
              <a:extLst>
                <a:ext uri="{FF2B5EF4-FFF2-40B4-BE49-F238E27FC236}">
                  <a16:creationId xmlns:a16="http://schemas.microsoft.com/office/drawing/2014/main" id="{2052554B-B2DB-4647-B120-C0A9AF86E7B0}"/>
                </a:ext>
              </a:extLst>
            </p:cNvPr>
            <p:cNvSpPr/>
            <p:nvPr/>
          </p:nvSpPr>
          <p:spPr>
            <a:xfrm>
              <a:off x="44345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59" name="Round Same Side Corner Rectangle 8">
              <a:extLst>
                <a:ext uri="{FF2B5EF4-FFF2-40B4-BE49-F238E27FC236}">
                  <a16:creationId xmlns:a16="http://schemas.microsoft.com/office/drawing/2014/main" id="{34690C0E-27F1-4141-841C-9AE0A0A9672D}"/>
                </a:ext>
              </a:extLst>
            </p:cNvPr>
            <p:cNvSpPr/>
            <p:nvPr/>
          </p:nvSpPr>
          <p:spPr>
            <a:xfrm>
              <a:off x="47035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0" name="Round Same Side Corner Rectangle 8">
              <a:extLst>
                <a:ext uri="{FF2B5EF4-FFF2-40B4-BE49-F238E27FC236}">
                  <a16:creationId xmlns:a16="http://schemas.microsoft.com/office/drawing/2014/main" id="{93275D32-CDA9-4C65-98C3-2B1146A918F5}"/>
                </a:ext>
              </a:extLst>
            </p:cNvPr>
            <p:cNvSpPr/>
            <p:nvPr/>
          </p:nvSpPr>
          <p:spPr>
            <a:xfrm>
              <a:off x="49726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1" name="Round Same Side Corner Rectangle 8">
              <a:extLst>
                <a:ext uri="{FF2B5EF4-FFF2-40B4-BE49-F238E27FC236}">
                  <a16:creationId xmlns:a16="http://schemas.microsoft.com/office/drawing/2014/main" id="{38AD035A-BCBB-4AB3-9FB2-29967D8BA6BA}"/>
                </a:ext>
              </a:extLst>
            </p:cNvPr>
            <p:cNvSpPr/>
            <p:nvPr/>
          </p:nvSpPr>
          <p:spPr>
            <a:xfrm>
              <a:off x="5241745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62" name="그룹 161">
            <a:extLst>
              <a:ext uri="{FF2B5EF4-FFF2-40B4-BE49-F238E27FC236}">
                <a16:creationId xmlns:a16="http://schemas.microsoft.com/office/drawing/2014/main" id="{35F4FA47-26AD-4FAD-BD0F-0699DAC4960D}"/>
              </a:ext>
            </a:extLst>
          </p:cNvPr>
          <p:cNvGrpSpPr/>
          <p:nvPr/>
        </p:nvGrpSpPr>
        <p:grpSpPr>
          <a:xfrm>
            <a:off x="2820026" y="4816445"/>
            <a:ext cx="2626990" cy="540633"/>
            <a:chOff x="2820026" y="4245399"/>
            <a:chExt cx="2626990" cy="540633"/>
          </a:xfrm>
        </p:grpSpPr>
        <p:sp>
          <p:nvSpPr>
            <p:cNvPr id="163" name="Round Same Side Corner Rectangle 8">
              <a:extLst>
                <a:ext uri="{FF2B5EF4-FFF2-40B4-BE49-F238E27FC236}">
                  <a16:creationId xmlns:a16="http://schemas.microsoft.com/office/drawing/2014/main" id="{56EF17A9-3735-4235-AF69-331F47EE226F}"/>
                </a:ext>
              </a:extLst>
            </p:cNvPr>
            <p:cNvSpPr/>
            <p:nvPr/>
          </p:nvSpPr>
          <p:spPr>
            <a:xfrm>
              <a:off x="28200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4" name="Round Same Side Corner Rectangle 8">
              <a:extLst>
                <a:ext uri="{FF2B5EF4-FFF2-40B4-BE49-F238E27FC236}">
                  <a16:creationId xmlns:a16="http://schemas.microsoft.com/office/drawing/2014/main" id="{00388755-13F3-476F-9EA6-C1ABA0A6EDB2}"/>
                </a:ext>
              </a:extLst>
            </p:cNvPr>
            <p:cNvSpPr/>
            <p:nvPr/>
          </p:nvSpPr>
          <p:spPr>
            <a:xfrm>
              <a:off x="30891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5" name="Round Same Side Corner Rectangle 8">
              <a:extLst>
                <a:ext uri="{FF2B5EF4-FFF2-40B4-BE49-F238E27FC236}">
                  <a16:creationId xmlns:a16="http://schemas.microsoft.com/office/drawing/2014/main" id="{A0B201BD-C883-49E7-AE0D-628661D6D78E}"/>
                </a:ext>
              </a:extLst>
            </p:cNvPr>
            <p:cNvSpPr/>
            <p:nvPr/>
          </p:nvSpPr>
          <p:spPr>
            <a:xfrm>
              <a:off x="33581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6" name="Round Same Side Corner Rectangle 8">
              <a:extLst>
                <a:ext uri="{FF2B5EF4-FFF2-40B4-BE49-F238E27FC236}">
                  <a16:creationId xmlns:a16="http://schemas.microsoft.com/office/drawing/2014/main" id="{32EAEC36-39B9-42B7-BBAE-53BF101605DA}"/>
                </a:ext>
              </a:extLst>
            </p:cNvPr>
            <p:cNvSpPr/>
            <p:nvPr/>
          </p:nvSpPr>
          <p:spPr>
            <a:xfrm>
              <a:off x="36272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7" name="Round Same Side Corner Rectangle 8">
              <a:extLst>
                <a:ext uri="{FF2B5EF4-FFF2-40B4-BE49-F238E27FC236}">
                  <a16:creationId xmlns:a16="http://schemas.microsoft.com/office/drawing/2014/main" id="{D9E9CE80-53CE-4831-BCF4-BAFB56BB7EB8}"/>
                </a:ext>
              </a:extLst>
            </p:cNvPr>
            <p:cNvSpPr/>
            <p:nvPr/>
          </p:nvSpPr>
          <p:spPr>
            <a:xfrm>
              <a:off x="389634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8" name="Round Same Side Corner Rectangle 8">
              <a:extLst>
                <a:ext uri="{FF2B5EF4-FFF2-40B4-BE49-F238E27FC236}">
                  <a16:creationId xmlns:a16="http://schemas.microsoft.com/office/drawing/2014/main" id="{66E26AE3-BDFF-4C84-B902-6F8599810032}"/>
                </a:ext>
              </a:extLst>
            </p:cNvPr>
            <p:cNvSpPr/>
            <p:nvPr/>
          </p:nvSpPr>
          <p:spPr>
            <a:xfrm>
              <a:off x="41654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9" name="Round Same Side Corner Rectangle 8">
              <a:extLst>
                <a:ext uri="{FF2B5EF4-FFF2-40B4-BE49-F238E27FC236}">
                  <a16:creationId xmlns:a16="http://schemas.microsoft.com/office/drawing/2014/main" id="{2846668C-16ED-4712-A2CF-F291208A200D}"/>
                </a:ext>
              </a:extLst>
            </p:cNvPr>
            <p:cNvSpPr/>
            <p:nvPr/>
          </p:nvSpPr>
          <p:spPr>
            <a:xfrm>
              <a:off x="44345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70" name="Round Same Side Corner Rectangle 8">
              <a:extLst>
                <a:ext uri="{FF2B5EF4-FFF2-40B4-BE49-F238E27FC236}">
                  <a16:creationId xmlns:a16="http://schemas.microsoft.com/office/drawing/2014/main" id="{721F99AB-8A3F-4219-A955-C6BEAA417AF5}"/>
                </a:ext>
              </a:extLst>
            </p:cNvPr>
            <p:cNvSpPr/>
            <p:nvPr/>
          </p:nvSpPr>
          <p:spPr>
            <a:xfrm>
              <a:off x="47035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71" name="Round Same Side Corner Rectangle 8">
              <a:extLst>
                <a:ext uri="{FF2B5EF4-FFF2-40B4-BE49-F238E27FC236}">
                  <a16:creationId xmlns:a16="http://schemas.microsoft.com/office/drawing/2014/main" id="{A8C7C563-F582-4E69-9534-4D07994D353E}"/>
                </a:ext>
              </a:extLst>
            </p:cNvPr>
            <p:cNvSpPr/>
            <p:nvPr/>
          </p:nvSpPr>
          <p:spPr>
            <a:xfrm>
              <a:off x="49726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72" name="Round Same Side Corner Rectangle 8">
              <a:extLst>
                <a:ext uri="{FF2B5EF4-FFF2-40B4-BE49-F238E27FC236}">
                  <a16:creationId xmlns:a16="http://schemas.microsoft.com/office/drawing/2014/main" id="{2CB1E2FB-4768-41DD-8CF5-B2D75B99137F}"/>
                </a:ext>
              </a:extLst>
            </p:cNvPr>
            <p:cNvSpPr/>
            <p:nvPr/>
          </p:nvSpPr>
          <p:spPr>
            <a:xfrm>
              <a:off x="5241745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E20B711A-1C76-4958-AD3B-73C369B73A58}"/>
              </a:ext>
            </a:extLst>
          </p:cNvPr>
          <p:cNvGrpSpPr/>
          <p:nvPr/>
        </p:nvGrpSpPr>
        <p:grpSpPr>
          <a:xfrm>
            <a:off x="4364755" y="2181471"/>
            <a:ext cx="514923" cy="514923"/>
            <a:chOff x="1813250" y="2081018"/>
            <a:chExt cx="616404" cy="616404"/>
          </a:xfrm>
        </p:grpSpPr>
        <p:grpSp>
          <p:nvGrpSpPr>
            <p:cNvPr id="174" name="그룹 173">
              <a:extLst>
                <a:ext uri="{FF2B5EF4-FFF2-40B4-BE49-F238E27FC236}">
                  <a16:creationId xmlns:a16="http://schemas.microsoft.com/office/drawing/2014/main" id="{9623256E-5508-464D-B109-14AAFFC12274}"/>
                </a:ext>
              </a:extLst>
            </p:cNvPr>
            <p:cNvGrpSpPr/>
            <p:nvPr/>
          </p:nvGrpSpPr>
          <p:grpSpPr>
            <a:xfrm>
              <a:off x="1813250" y="2081018"/>
              <a:ext cx="616404" cy="616404"/>
              <a:chOff x="10579276" y="3457866"/>
              <a:chExt cx="1097175" cy="1097175"/>
            </a:xfrm>
          </p:grpSpPr>
          <p:sp>
            <p:nvSpPr>
              <p:cNvPr id="176" name="눈물 방울 175">
                <a:extLst>
                  <a:ext uri="{FF2B5EF4-FFF2-40B4-BE49-F238E27FC236}">
                    <a16:creationId xmlns:a16="http://schemas.microsoft.com/office/drawing/2014/main" id="{952794A5-8DA3-4119-8DFD-5EBB85D5F485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7" name="타원 176">
                <a:extLst>
                  <a:ext uri="{FF2B5EF4-FFF2-40B4-BE49-F238E27FC236}">
                    <a16:creationId xmlns:a16="http://schemas.microsoft.com/office/drawing/2014/main" id="{81CD5F25-C502-4164-8843-AC2C9DB598AD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3D592DEC-BA02-4656-8DC2-08D11FB6C998}"/>
                </a:ext>
              </a:extLst>
            </p:cNvPr>
            <p:cNvSpPr txBox="1"/>
            <p:nvPr/>
          </p:nvSpPr>
          <p:spPr>
            <a:xfrm>
              <a:off x="1900178" y="2145992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8" name="그룹 177">
            <a:extLst>
              <a:ext uri="{FF2B5EF4-FFF2-40B4-BE49-F238E27FC236}">
                <a16:creationId xmlns:a16="http://schemas.microsoft.com/office/drawing/2014/main" id="{9F286916-BF07-419D-BC85-6A3552954F0C}"/>
              </a:ext>
            </a:extLst>
          </p:cNvPr>
          <p:cNvGrpSpPr/>
          <p:nvPr/>
        </p:nvGrpSpPr>
        <p:grpSpPr>
          <a:xfrm>
            <a:off x="2079004" y="3079620"/>
            <a:ext cx="514923" cy="514923"/>
            <a:chOff x="3327523" y="1634051"/>
            <a:chExt cx="616404" cy="616404"/>
          </a:xfrm>
        </p:grpSpPr>
        <p:grpSp>
          <p:nvGrpSpPr>
            <p:cNvPr id="179" name="그룹 178">
              <a:extLst>
                <a:ext uri="{FF2B5EF4-FFF2-40B4-BE49-F238E27FC236}">
                  <a16:creationId xmlns:a16="http://schemas.microsoft.com/office/drawing/2014/main" id="{A1119490-7242-4A7A-9A32-09EEE24EA448}"/>
                </a:ext>
              </a:extLst>
            </p:cNvPr>
            <p:cNvGrpSpPr/>
            <p:nvPr/>
          </p:nvGrpSpPr>
          <p:grpSpPr>
            <a:xfrm>
              <a:off x="3327523" y="1634051"/>
              <a:ext cx="616404" cy="616404"/>
              <a:chOff x="10579276" y="3457866"/>
              <a:chExt cx="1097175" cy="1097175"/>
            </a:xfrm>
          </p:grpSpPr>
          <p:sp>
            <p:nvSpPr>
              <p:cNvPr id="181" name="눈물 방울 180">
                <a:extLst>
                  <a:ext uri="{FF2B5EF4-FFF2-40B4-BE49-F238E27FC236}">
                    <a16:creationId xmlns:a16="http://schemas.microsoft.com/office/drawing/2014/main" id="{3F99F066-8A47-4CD7-B1C7-6D97F74BC791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2" name="타원 181">
                <a:extLst>
                  <a:ext uri="{FF2B5EF4-FFF2-40B4-BE49-F238E27FC236}">
                    <a16:creationId xmlns:a16="http://schemas.microsoft.com/office/drawing/2014/main" id="{647B6EEE-1C3D-4378-96EC-D50A6226173D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306D7A03-DAFE-431B-BF7D-F45F380BD7FA}"/>
                </a:ext>
              </a:extLst>
            </p:cNvPr>
            <p:cNvSpPr txBox="1"/>
            <p:nvPr/>
          </p:nvSpPr>
          <p:spPr>
            <a:xfrm>
              <a:off x="3431807" y="1709580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0DB10784-DC33-4F6E-83EF-257001904A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0449261"/>
              </p:ext>
            </p:extLst>
          </p:nvPr>
        </p:nvGraphicFramePr>
        <p:xfrm>
          <a:off x="1002751" y="4005805"/>
          <a:ext cx="10367999" cy="2126824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648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6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4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4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44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0081">
                <a:tc>
                  <a:txBody>
                    <a:bodyPr/>
                    <a:lstStyle/>
                    <a:p>
                      <a:pPr algn="ctr"/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A TITTLE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B TITTLE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C TITTLE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D TITTLE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267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48CCB5B-F8F4-4D65-9E5F-CD8397B28F28}"/>
              </a:ext>
            </a:extLst>
          </p:cNvPr>
          <p:cNvSpPr txBox="1"/>
          <p:nvPr/>
        </p:nvSpPr>
        <p:spPr>
          <a:xfrm>
            <a:off x="530663" y="2005994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9E1143-D06F-4F03-8A18-94E465683710}"/>
              </a:ext>
            </a:extLst>
          </p:cNvPr>
          <p:cNvSpPr txBox="1"/>
          <p:nvPr/>
        </p:nvSpPr>
        <p:spPr>
          <a:xfrm>
            <a:off x="3142405" y="1913661"/>
            <a:ext cx="304434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Time.</a:t>
            </a:r>
          </a:p>
          <a:p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5B4FCD60-C860-4604-BE41-F43F2B5A06FE}"/>
              </a:ext>
            </a:extLst>
          </p:cNvPr>
          <p:cNvGrpSpPr/>
          <p:nvPr/>
        </p:nvGrpSpPr>
        <p:grpSpPr>
          <a:xfrm>
            <a:off x="7323014" y="1844937"/>
            <a:ext cx="4047736" cy="1953331"/>
            <a:chOff x="7292264" y="1486865"/>
            <a:chExt cx="4047736" cy="1953331"/>
          </a:xfrm>
        </p:grpSpPr>
        <p:grpSp>
          <p:nvGrpSpPr>
            <p:cNvPr id="7" name="Group 46">
              <a:extLst>
                <a:ext uri="{FF2B5EF4-FFF2-40B4-BE49-F238E27FC236}">
                  <a16:creationId xmlns:a16="http://schemas.microsoft.com/office/drawing/2014/main" id="{4245620B-9DC9-4C13-B95F-0E654629E549}"/>
                </a:ext>
              </a:extLst>
            </p:cNvPr>
            <p:cNvGrpSpPr/>
            <p:nvPr/>
          </p:nvGrpSpPr>
          <p:grpSpPr>
            <a:xfrm>
              <a:off x="7292264" y="1486865"/>
              <a:ext cx="1800000" cy="893946"/>
              <a:chOff x="1223471" y="3469380"/>
              <a:chExt cx="1800000" cy="893946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14DB029-1009-483D-B577-2F268882651A}"/>
                  </a:ext>
                </a:extLst>
              </p:cNvPr>
              <p:cNvSpPr txBox="1"/>
              <p:nvPr/>
            </p:nvSpPr>
            <p:spPr>
              <a:xfrm>
                <a:off x="1223471" y="4024772"/>
                <a:ext cx="1800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accent1"/>
                    </a:solidFill>
                    <a:cs typeface="Arial" pitchFamily="34" charset="0"/>
                  </a:rPr>
                  <a:t>Infographic</a:t>
                </a:r>
                <a:endParaRPr lang="ko-KR" altLang="en-US" sz="16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8" name="Rectangle 48">
                <a:extLst>
                  <a:ext uri="{FF2B5EF4-FFF2-40B4-BE49-F238E27FC236}">
                    <a16:creationId xmlns:a16="http://schemas.microsoft.com/office/drawing/2014/main" id="{D9EDC96A-0F0D-410B-86F8-89F9D82A832C}"/>
                  </a:ext>
                </a:extLst>
              </p:cNvPr>
              <p:cNvSpPr/>
              <p:nvPr/>
            </p:nvSpPr>
            <p:spPr>
              <a:xfrm>
                <a:off x="1223471" y="3469380"/>
                <a:ext cx="180000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latinLnBrk="1"/>
                <a:r>
                  <a:rPr lang="en-US" altLang="ko-KR" sz="3200" b="1" dirty="0">
                    <a:solidFill>
                      <a:schemeClr val="accent1"/>
                    </a:solidFill>
                    <a:cs typeface="Arial" pitchFamily="34" charset="0"/>
                  </a:rPr>
                  <a:t>$130</a:t>
                </a:r>
              </a:p>
            </p:txBody>
          </p:sp>
        </p:grpSp>
        <p:grpSp>
          <p:nvGrpSpPr>
            <p:cNvPr id="8" name="Group 49">
              <a:extLst>
                <a:ext uri="{FF2B5EF4-FFF2-40B4-BE49-F238E27FC236}">
                  <a16:creationId xmlns:a16="http://schemas.microsoft.com/office/drawing/2014/main" id="{217AE517-0E4E-439B-8607-D1CD4400EA7E}"/>
                </a:ext>
              </a:extLst>
            </p:cNvPr>
            <p:cNvGrpSpPr/>
            <p:nvPr/>
          </p:nvGrpSpPr>
          <p:grpSpPr>
            <a:xfrm>
              <a:off x="9540000" y="1486865"/>
              <a:ext cx="1800000" cy="893946"/>
              <a:chOff x="3471207" y="3469380"/>
              <a:chExt cx="1800000" cy="893946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F67F6FC-08DA-406D-A7FF-995B313C37E0}"/>
                  </a:ext>
                </a:extLst>
              </p:cNvPr>
              <p:cNvSpPr txBox="1"/>
              <p:nvPr/>
            </p:nvSpPr>
            <p:spPr>
              <a:xfrm>
                <a:off x="3471207" y="4024772"/>
                <a:ext cx="1800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accent2"/>
                    </a:solidFill>
                    <a:cs typeface="Arial" pitchFamily="34" charset="0"/>
                  </a:rPr>
                  <a:t>PowerPoint</a:t>
                </a:r>
                <a:endParaRPr lang="ko-KR" altLang="en-US" sz="16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16" name="Rectangle 51">
                <a:extLst>
                  <a:ext uri="{FF2B5EF4-FFF2-40B4-BE49-F238E27FC236}">
                    <a16:creationId xmlns:a16="http://schemas.microsoft.com/office/drawing/2014/main" id="{28BA9A36-2E9A-4E75-82CB-EB4A1495A6B2}"/>
                  </a:ext>
                </a:extLst>
              </p:cNvPr>
              <p:cNvSpPr/>
              <p:nvPr/>
            </p:nvSpPr>
            <p:spPr>
              <a:xfrm>
                <a:off x="3471207" y="3469380"/>
                <a:ext cx="180000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latinLnBrk="1"/>
                <a:r>
                  <a:rPr lang="en-US" altLang="ko-KR" sz="3200" b="1" dirty="0">
                    <a:solidFill>
                      <a:schemeClr val="accent2"/>
                    </a:solidFill>
                    <a:cs typeface="Arial" pitchFamily="34" charset="0"/>
                  </a:rPr>
                  <a:t>$200</a:t>
                </a:r>
              </a:p>
            </p:txBody>
          </p:sp>
        </p:grpSp>
        <p:grpSp>
          <p:nvGrpSpPr>
            <p:cNvPr id="9" name="Group 52">
              <a:extLst>
                <a:ext uri="{FF2B5EF4-FFF2-40B4-BE49-F238E27FC236}">
                  <a16:creationId xmlns:a16="http://schemas.microsoft.com/office/drawing/2014/main" id="{1F26D887-FF17-42B0-BCA2-7CAD8674DEAC}"/>
                </a:ext>
              </a:extLst>
            </p:cNvPr>
            <p:cNvGrpSpPr/>
            <p:nvPr/>
          </p:nvGrpSpPr>
          <p:grpSpPr>
            <a:xfrm>
              <a:off x="7292264" y="2546250"/>
              <a:ext cx="1800000" cy="893946"/>
              <a:chOff x="6088602" y="3469380"/>
              <a:chExt cx="1800000" cy="893946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8B0843F-56DC-4D82-8651-43270E1178C6}"/>
                  </a:ext>
                </a:extLst>
              </p:cNvPr>
              <p:cNvSpPr txBox="1"/>
              <p:nvPr/>
            </p:nvSpPr>
            <p:spPr>
              <a:xfrm>
                <a:off x="6088602" y="4024772"/>
                <a:ext cx="1800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accent4"/>
                    </a:solidFill>
                    <a:cs typeface="Arial" pitchFamily="34" charset="0"/>
                  </a:rPr>
                  <a:t>Presentation</a:t>
                </a:r>
                <a:endParaRPr lang="ko-KR" altLang="en-US" sz="16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14" name="Rectangle 54">
                <a:extLst>
                  <a:ext uri="{FF2B5EF4-FFF2-40B4-BE49-F238E27FC236}">
                    <a16:creationId xmlns:a16="http://schemas.microsoft.com/office/drawing/2014/main" id="{4DCB12E8-B32C-48D5-BFA6-512699B82924}"/>
                  </a:ext>
                </a:extLst>
              </p:cNvPr>
              <p:cNvSpPr/>
              <p:nvPr/>
            </p:nvSpPr>
            <p:spPr>
              <a:xfrm>
                <a:off x="6088602" y="3469380"/>
                <a:ext cx="180000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latinLnBrk="1"/>
                <a:r>
                  <a:rPr lang="en-US" altLang="ko-KR" sz="3200" b="1" dirty="0">
                    <a:solidFill>
                      <a:schemeClr val="accent4"/>
                    </a:solidFill>
                    <a:cs typeface="Arial" pitchFamily="34" charset="0"/>
                  </a:rPr>
                  <a:t>$80</a:t>
                </a:r>
              </a:p>
            </p:txBody>
          </p:sp>
        </p:grpSp>
        <p:grpSp>
          <p:nvGrpSpPr>
            <p:cNvPr id="10" name="Group 55">
              <a:extLst>
                <a:ext uri="{FF2B5EF4-FFF2-40B4-BE49-F238E27FC236}">
                  <a16:creationId xmlns:a16="http://schemas.microsoft.com/office/drawing/2014/main" id="{D3739B96-96B7-4167-BCF0-4DB72DE3819D}"/>
                </a:ext>
              </a:extLst>
            </p:cNvPr>
            <p:cNvGrpSpPr/>
            <p:nvPr/>
          </p:nvGrpSpPr>
          <p:grpSpPr>
            <a:xfrm>
              <a:off x="9540000" y="2546250"/>
              <a:ext cx="1800000" cy="893946"/>
              <a:chOff x="5903772" y="3469380"/>
              <a:chExt cx="1800000" cy="893946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75F73B2-750E-4197-89DA-6EE40DAFD4B7}"/>
                  </a:ext>
                </a:extLst>
              </p:cNvPr>
              <p:cNvSpPr txBox="1"/>
              <p:nvPr/>
            </p:nvSpPr>
            <p:spPr>
              <a:xfrm>
                <a:off x="5903772" y="4024772"/>
                <a:ext cx="1800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accent3"/>
                    </a:solidFill>
                    <a:cs typeface="Arial" pitchFamily="34" charset="0"/>
                  </a:rPr>
                  <a:t>Diagram</a:t>
                </a:r>
                <a:endParaRPr lang="ko-KR" altLang="en-US" sz="16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12" name="Rectangle 57">
                <a:extLst>
                  <a:ext uri="{FF2B5EF4-FFF2-40B4-BE49-F238E27FC236}">
                    <a16:creationId xmlns:a16="http://schemas.microsoft.com/office/drawing/2014/main" id="{8A6607CE-BD60-4A62-998C-22D8A3B7B395}"/>
                  </a:ext>
                </a:extLst>
              </p:cNvPr>
              <p:cNvSpPr/>
              <p:nvPr/>
            </p:nvSpPr>
            <p:spPr>
              <a:xfrm>
                <a:off x="5903772" y="3469380"/>
                <a:ext cx="180000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latinLnBrk="1"/>
                <a:r>
                  <a:rPr lang="en-US" altLang="ko-KR" sz="3200" b="1" dirty="0">
                    <a:solidFill>
                      <a:schemeClr val="accent3"/>
                    </a:solidFill>
                    <a:cs typeface="Arial" pitchFamily="34" charset="0"/>
                  </a:rPr>
                  <a:t>$80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454EE0B-21E8-4CC5-9DDE-71DB8F99C0F9}"/>
              </a:ext>
            </a:extLst>
          </p:cNvPr>
          <p:cNvSpPr txBox="1"/>
          <p:nvPr/>
        </p:nvSpPr>
        <p:spPr>
          <a:xfrm>
            <a:off x="8890592" y="1337509"/>
            <a:ext cx="297971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oup 14">
            <a:extLst>
              <a:ext uri="{FF2B5EF4-FFF2-40B4-BE49-F238E27FC236}">
                <a16:creationId xmlns:a16="http://schemas.microsoft.com/office/drawing/2014/main" id="{F4F685FD-FEF5-4BC9-8CD9-41A93C29C2CC}"/>
              </a:ext>
            </a:extLst>
          </p:cNvPr>
          <p:cNvGrpSpPr/>
          <p:nvPr/>
        </p:nvGrpSpPr>
        <p:grpSpPr>
          <a:xfrm>
            <a:off x="8436983" y="190476"/>
            <a:ext cx="3433328" cy="1166461"/>
            <a:chOff x="3862980" y="5108508"/>
            <a:chExt cx="3433328" cy="116646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5F20D66-F364-419D-919F-CCF3D5B5431A}"/>
                </a:ext>
              </a:extLst>
            </p:cNvPr>
            <p:cNvSpPr txBox="1"/>
            <p:nvPr/>
          </p:nvSpPr>
          <p:spPr>
            <a:xfrm>
              <a:off x="3862980" y="5108508"/>
              <a:ext cx="3433328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AWESOME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8942F63-B5D8-4F5B-AE6B-432340408732}"/>
                </a:ext>
              </a:extLst>
            </p:cNvPr>
            <p:cNvSpPr txBox="1"/>
            <p:nvPr/>
          </p:nvSpPr>
          <p:spPr>
            <a:xfrm>
              <a:off x="3862980" y="5690194"/>
              <a:ext cx="3433328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32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" name="그룹 2">
            <a:extLst>
              <a:ext uri="{FF2B5EF4-FFF2-40B4-BE49-F238E27FC236}">
                <a16:creationId xmlns:a16="http://schemas.microsoft.com/office/drawing/2014/main" id="{51D63CDD-B8F5-4B7E-B619-EC4D2934554A}"/>
              </a:ext>
            </a:extLst>
          </p:cNvPr>
          <p:cNvGrpSpPr/>
          <p:nvPr/>
        </p:nvGrpSpPr>
        <p:grpSpPr>
          <a:xfrm>
            <a:off x="688080" y="872097"/>
            <a:ext cx="3217902" cy="1668149"/>
            <a:chOff x="8070434" y="1540312"/>
            <a:chExt cx="2925465" cy="166814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B4D6BC3-618D-4AF5-8168-AC031B4E7915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0D814AF-FCE8-4F2F-B0C4-4E9D6A761188}"/>
                </a:ext>
              </a:extLst>
            </p:cNvPr>
            <p:cNvSpPr txBox="1"/>
            <p:nvPr/>
          </p:nvSpPr>
          <p:spPr>
            <a:xfrm>
              <a:off x="8070434" y="1540312"/>
              <a:ext cx="2925465" cy="461665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PowerPoint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7A39735-768C-4B5A-BAA8-FA29B54937C6}"/>
              </a:ext>
            </a:extLst>
          </p:cNvPr>
          <p:cNvSpPr txBox="1"/>
          <p:nvPr/>
        </p:nvSpPr>
        <p:spPr>
          <a:xfrm>
            <a:off x="688080" y="2786695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0B12B4-B97D-4898-B122-DDCE07992530}"/>
              </a:ext>
            </a:extLst>
          </p:cNvPr>
          <p:cNvSpPr txBox="1"/>
          <p:nvPr/>
        </p:nvSpPr>
        <p:spPr>
          <a:xfrm>
            <a:off x="688080" y="3679475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59123D-5F1D-426A-AC9B-7A57321158B9}"/>
              </a:ext>
            </a:extLst>
          </p:cNvPr>
          <p:cNvSpPr txBox="1"/>
          <p:nvPr/>
        </p:nvSpPr>
        <p:spPr>
          <a:xfrm>
            <a:off x="688080" y="4572255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FB7913B-8E20-4FFD-ACA1-071309AAB094}"/>
              </a:ext>
            </a:extLst>
          </p:cNvPr>
          <p:cNvSpPr txBox="1"/>
          <p:nvPr/>
        </p:nvSpPr>
        <p:spPr>
          <a:xfrm>
            <a:off x="688080" y="5465035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3194B59-0B72-4603-8EAD-13130AA6627F}"/>
              </a:ext>
            </a:extLst>
          </p:cNvPr>
          <p:cNvSpPr txBox="1"/>
          <p:nvPr/>
        </p:nvSpPr>
        <p:spPr>
          <a:xfrm>
            <a:off x="3338004" y="63946"/>
            <a:ext cx="885399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45B4205C-9040-4532-A41A-6C09E7AC4508}"/>
              </a:ext>
            </a:extLst>
          </p:cNvPr>
          <p:cNvGrpSpPr/>
          <p:nvPr/>
        </p:nvGrpSpPr>
        <p:grpSpPr>
          <a:xfrm>
            <a:off x="3400887" y="1695824"/>
            <a:ext cx="7891509" cy="960823"/>
            <a:chOff x="942975" y="1628775"/>
            <a:chExt cx="7891509" cy="960823"/>
          </a:xfrm>
        </p:grpSpPr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0CF7DBD2-D8DE-49D0-944E-37D0550F19A9}"/>
                </a:ext>
              </a:extLst>
            </p:cNvPr>
            <p:cNvGrpSpPr/>
            <p:nvPr/>
          </p:nvGrpSpPr>
          <p:grpSpPr>
            <a:xfrm>
              <a:off x="942975" y="1628775"/>
              <a:ext cx="7891509" cy="960823"/>
              <a:chOff x="942975" y="1628775"/>
              <a:chExt cx="8862061" cy="1078992"/>
            </a:xfrm>
          </p:grpSpPr>
          <p:sp>
            <p:nvSpPr>
              <p:cNvPr id="11" name="Rectangle: Rounded Corners 1">
                <a:extLst>
                  <a:ext uri="{FF2B5EF4-FFF2-40B4-BE49-F238E27FC236}">
                    <a16:creationId xmlns:a16="http://schemas.microsoft.com/office/drawing/2014/main" id="{960DBDBA-37B5-43C5-97EE-DF4303B165E2}"/>
                  </a:ext>
                </a:extLst>
              </p:cNvPr>
              <p:cNvSpPr/>
              <p:nvPr/>
            </p:nvSpPr>
            <p:spPr>
              <a:xfrm>
                <a:off x="942975" y="1631442"/>
                <a:ext cx="8862061" cy="1076325"/>
              </a:xfrm>
              <a:prstGeom prst="roundRect">
                <a:avLst>
                  <a:gd name="adj" fmla="val 50000"/>
                </a:avLst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Teardrop 2">
                <a:extLst>
                  <a:ext uri="{FF2B5EF4-FFF2-40B4-BE49-F238E27FC236}">
                    <a16:creationId xmlns:a16="http://schemas.microsoft.com/office/drawing/2014/main" id="{5F61A51C-596E-4887-9F90-2C6D7BCB3372}"/>
                  </a:ext>
                </a:extLst>
              </p:cNvPr>
              <p:cNvSpPr/>
              <p:nvPr/>
            </p:nvSpPr>
            <p:spPr>
              <a:xfrm>
                <a:off x="942975" y="1628775"/>
                <a:ext cx="1109662" cy="1078992"/>
              </a:xfrm>
              <a:prstGeom prst="teardrop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Oval 4">
                <a:extLst>
                  <a:ext uri="{FF2B5EF4-FFF2-40B4-BE49-F238E27FC236}">
                    <a16:creationId xmlns:a16="http://schemas.microsoft.com/office/drawing/2014/main" id="{EB7CE294-2030-4FFB-A071-B390BF1F0BA0}"/>
                  </a:ext>
                </a:extLst>
              </p:cNvPr>
              <p:cNvSpPr/>
              <p:nvPr/>
            </p:nvSpPr>
            <p:spPr>
              <a:xfrm>
                <a:off x="1026318" y="1696783"/>
                <a:ext cx="942975" cy="942975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C50CA5C-3B7D-45E5-923D-B13B5030CF89}"/>
                </a:ext>
              </a:extLst>
            </p:cNvPr>
            <p:cNvSpPr txBox="1"/>
            <p:nvPr/>
          </p:nvSpPr>
          <p:spPr>
            <a:xfrm>
              <a:off x="1082651" y="1847576"/>
              <a:ext cx="7087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8" name="Group 23">
              <a:extLst>
                <a:ext uri="{FF2B5EF4-FFF2-40B4-BE49-F238E27FC236}">
                  <a16:creationId xmlns:a16="http://schemas.microsoft.com/office/drawing/2014/main" id="{86C58786-6605-4CE9-9018-0D5FC84B2D86}"/>
                </a:ext>
              </a:extLst>
            </p:cNvPr>
            <p:cNvGrpSpPr/>
            <p:nvPr/>
          </p:nvGrpSpPr>
          <p:grpSpPr>
            <a:xfrm>
              <a:off x="2200320" y="1745088"/>
              <a:ext cx="6315817" cy="738665"/>
              <a:chOff x="849695" y="3646109"/>
              <a:chExt cx="1555152" cy="738665"/>
            </a:xfrm>
            <a:noFill/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B98CB13-A45F-420F-AB69-58F6E607B4F4}"/>
                  </a:ext>
                </a:extLst>
              </p:cNvPr>
              <p:cNvSpPr txBox="1"/>
              <p:nvPr/>
            </p:nvSpPr>
            <p:spPr>
              <a:xfrm>
                <a:off x="849695" y="3646109"/>
                <a:ext cx="1555152" cy="27699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E5D187B-CBC8-436F-8FED-78FBB7436D92}"/>
                  </a:ext>
                </a:extLst>
              </p:cNvPr>
              <p:cNvSpPr txBox="1"/>
              <p:nvPr/>
            </p:nvSpPr>
            <p:spPr>
              <a:xfrm>
                <a:off x="849695" y="3923109"/>
                <a:ext cx="1555152" cy="4616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4" name="Group 35">
            <a:extLst>
              <a:ext uri="{FF2B5EF4-FFF2-40B4-BE49-F238E27FC236}">
                <a16:creationId xmlns:a16="http://schemas.microsoft.com/office/drawing/2014/main" id="{B635E858-44D7-4B0A-BFB8-3B8F1F08F66A}"/>
              </a:ext>
            </a:extLst>
          </p:cNvPr>
          <p:cNvGrpSpPr/>
          <p:nvPr/>
        </p:nvGrpSpPr>
        <p:grpSpPr>
          <a:xfrm>
            <a:off x="3400887" y="2860092"/>
            <a:ext cx="7891509" cy="960823"/>
            <a:chOff x="3962400" y="2793043"/>
            <a:chExt cx="7891509" cy="960823"/>
          </a:xfrm>
        </p:grpSpPr>
        <p:grpSp>
          <p:nvGrpSpPr>
            <p:cNvPr id="15" name="Group 7">
              <a:extLst>
                <a:ext uri="{FF2B5EF4-FFF2-40B4-BE49-F238E27FC236}">
                  <a16:creationId xmlns:a16="http://schemas.microsoft.com/office/drawing/2014/main" id="{24654748-EDCE-4E65-97DC-E6F8D903D12B}"/>
                </a:ext>
              </a:extLst>
            </p:cNvPr>
            <p:cNvGrpSpPr/>
            <p:nvPr/>
          </p:nvGrpSpPr>
          <p:grpSpPr>
            <a:xfrm>
              <a:off x="3962400" y="2793043"/>
              <a:ext cx="7891509" cy="960823"/>
              <a:chOff x="942975" y="1628775"/>
              <a:chExt cx="8862061" cy="1078992"/>
            </a:xfrm>
          </p:grpSpPr>
          <p:sp>
            <p:nvSpPr>
              <p:cNvPr id="20" name="Rectangle: Rounded Corners 8">
                <a:extLst>
                  <a:ext uri="{FF2B5EF4-FFF2-40B4-BE49-F238E27FC236}">
                    <a16:creationId xmlns:a16="http://schemas.microsoft.com/office/drawing/2014/main" id="{690E07B9-2AB6-450A-809B-9EF4DD35F634}"/>
                  </a:ext>
                </a:extLst>
              </p:cNvPr>
              <p:cNvSpPr/>
              <p:nvPr/>
            </p:nvSpPr>
            <p:spPr>
              <a:xfrm>
                <a:off x="942975" y="1631442"/>
                <a:ext cx="8862061" cy="1076325"/>
              </a:xfrm>
              <a:prstGeom prst="roundRect">
                <a:avLst>
                  <a:gd name="adj" fmla="val 50000"/>
                </a:avLst>
              </a:prstGeom>
              <a:noFill/>
              <a:ln w="254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Teardrop 9">
                <a:extLst>
                  <a:ext uri="{FF2B5EF4-FFF2-40B4-BE49-F238E27FC236}">
                    <a16:creationId xmlns:a16="http://schemas.microsoft.com/office/drawing/2014/main" id="{333F24A8-3104-4183-B9B9-3B1227C6A61A}"/>
                  </a:ext>
                </a:extLst>
              </p:cNvPr>
              <p:cNvSpPr/>
              <p:nvPr/>
            </p:nvSpPr>
            <p:spPr>
              <a:xfrm>
                <a:off x="942975" y="1628775"/>
                <a:ext cx="1109662" cy="1078992"/>
              </a:xfrm>
              <a:prstGeom prst="teardrop">
                <a:avLst/>
              </a:prstGeom>
              <a:noFill/>
              <a:ln w="254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Oval 10">
                <a:extLst>
                  <a:ext uri="{FF2B5EF4-FFF2-40B4-BE49-F238E27FC236}">
                    <a16:creationId xmlns:a16="http://schemas.microsoft.com/office/drawing/2014/main" id="{AAED377C-65B2-4E33-A75B-3285BABD16F1}"/>
                  </a:ext>
                </a:extLst>
              </p:cNvPr>
              <p:cNvSpPr/>
              <p:nvPr/>
            </p:nvSpPr>
            <p:spPr>
              <a:xfrm>
                <a:off x="1026318" y="1696783"/>
                <a:ext cx="942975" cy="94297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E1FE4CB-A300-456D-A044-8813FC3E6CA0}"/>
                </a:ext>
              </a:extLst>
            </p:cNvPr>
            <p:cNvSpPr txBox="1"/>
            <p:nvPr/>
          </p:nvSpPr>
          <p:spPr>
            <a:xfrm>
              <a:off x="4102076" y="3011844"/>
              <a:ext cx="7087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17" name="Group 26">
              <a:extLst>
                <a:ext uri="{FF2B5EF4-FFF2-40B4-BE49-F238E27FC236}">
                  <a16:creationId xmlns:a16="http://schemas.microsoft.com/office/drawing/2014/main" id="{B74364FF-7B0A-42E5-9CB3-6BCC0836AC0A}"/>
                </a:ext>
              </a:extLst>
            </p:cNvPr>
            <p:cNvGrpSpPr/>
            <p:nvPr/>
          </p:nvGrpSpPr>
          <p:grpSpPr>
            <a:xfrm>
              <a:off x="5219744" y="2904121"/>
              <a:ext cx="6315817" cy="738665"/>
              <a:chOff x="829701" y="3646109"/>
              <a:chExt cx="1555152" cy="738665"/>
            </a:xfrm>
            <a:noFill/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4C3508A-E162-4BBF-8986-D9F50649F13A}"/>
                  </a:ext>
                </a:extLst>
              </p:cNvPr>
              <p:cNvSpPr txBox="1"/>
              <p:nvPr/>
            </p:nvSpPr>
            <p:spPr>
              <a:xfrm>
                <a:off x="829701" y="3646109"/>
                <a:ext cx="1555152" cy="27699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D66F96B-6123-4329-BD24-768162CA210E}"/>
                  </a:ext>
                </a:extLst>
              </p:cNvPr>
              <p:cNvSpPr txBox="1"/>
              <p:nvPr/>
            </p:nvSpPr>
            <p:spPr>
              <a:xfrm>
                <a:off x="829701" y="3923109"/>
                <a:ext cx="1555152" cy="4616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3" name="Group 36">
            <a:extLst>
              <a:ext uri="{FF2B5EF4-FFF2-40B4-BE49-F238E27FC236}">
                <a16:creationId xmlns:a16="http://schemas.microsoft.com/office/drawing/2014/main" id="{2DACE515-9CDA-4BB6-893A-93AED6469747}"/>
              </a:ext>
            </a:extLst>
          </p:cNvPr>
          <p:cNvGrpSpPr/>
          <p:nvPr/>
        </p:nvGrpSpPr>
        <p:grpSpPr>
          <a:xfrm>
            <a:off x="3400887" y="4024360"/>
            <a:ext cx="7891509" cy="960823"/>
            <a:chOff x="2971800" y="3957311"/>
            <a:chExt cx="7891509" cy="960823"/>
          </a:xfrm>
        </p:grpSpPr>
        <p:grpSp>
          <p:nvGrpSpPr>
            <p:cNvPr id="24" name="Group 11">
              <a:extLst>
                <a:ext uri="{FF2B5EF4-FFF2-40B4-BE49-F238E27FC236}">
                  <a16:creationId xmlns:a16="http://schemas.microsoft.com/office/drawing/2014/main" id="{8D70770A-0125-4AEA-8032-0D6C2888755E}"/>
                </a:ext>
              </a:extLst>
            </p:cNvPr>
            <p:cNvGrpSpPr/>
            <p:nvPr/>
          </p:nvGrpSpPr>
          <p:grpSpPr>
            <a:xfrm>
              <a:off x="2971800" y="3957311"/>
              <a:ext cx="7891509" cy="960823"/>
              <a:chOff x="942975" y="1628775"/>
              <a:chExt cx="8862061" cy="1078992"/>
            </a:xfrm>
          </p:grpSpPr>
          <p:sp>
            <p:nvSpPr>
              <p:cNvPr id="29" name="Rectangle: Rounded Corners 12">
                <a:extLst>
                  <a:ext uri="{FF2B5EF4-FFF2-40B4-BE49-F238E27FC236}">
                    <a16:creationId xmlns:a16="http://schemas.microsoft.com/office/drawing/2014/main" id="{161E5F86-165D-4D88-B10A-5E42391E8D05}"/>
                  </a:ext>
                </a:extLst>
              </p:cNvPr>
              <p:cNvSpPr/>
              <p:nvPr/>
            </p:nvSpPr>
            <p:spPr>
              <a:xfrm>
                <a:off x="942975" y="1631442"/>
                <a:ext cx="8862061" cy="1076325"/>
              </a:xfrm>
              <a:prstGeom prst="roundRect">
                <a:avLst>
                  <a:gd name="adj" fmla="val 50000"/>
                </a:avLst>
              </a:prstGeom>
              <a:noFill/>
              <a:ln w="25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0" name="Teardrop 13">
                <a:extLst>
                  <a:ext uri="{FF2B5EF4-FFF2-40B4-BE49-F238E27FC236}">
                    <a16:creationId xmlns:a16="http://schemas.microsoft.com/office/drawing/2014/main" id="{2A241384-1736-47D1-BDD8-148D6DB0F00D}"/>
                  </a:ext>
                </a:extLst>
              </p:cNvPr>
              <p:cNvSpPr/>
              <p:nvPr/>
            </p:nvSpPr>
            <p:spPr>
              <a:xfrm>
                <a:off x="942975" y="1628775"/>
                <a:ext cx="1109662" cy="1078992"/>
              </a:xfrm>
              <a:prstGeom prst="teardrop">
                <a:avLst/>
              </a:prstGeom>
              <a:noFill/>
              <a:ln w="25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1" name="Oval 14">
                <a:extLst>
                  <a:ext uri="{FF2B5EF4-FFF2-40B4-BE49-F238E27FC236}">
                    <a16:creationId xmlns:a16="http://schemas.microsoft.com/office/drawing/2014/main" id="{CA603F72-7C3C-4FD7-A8C2-9874096C6458}"/>
                  </a:ext>
                </a:extLst>
              </p:cNvPr>
              <p:cNvSpPr/>
              <p:nvPr/>
            </p:nvSpPr>
            <p:spPr>
              <a:xfrm>
                <a:off x="1026318" y="1696783"/>
                <a:ext cx="942975" cy="942975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7ED5957-6792-4FB3-B53A-1CB38891CE76}"/>
                </a:ext>
              </a:extLst>
            </p:cNvPr>
            <p:cNvSpPr txBox="1"/>
            <p:nvPr/>
          </p:nvSpPr>
          <p:spPr>
            <a:xfrm>
              <a:off x="3111476" y="4176112"/>
              <a:ext cx="7087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26" name="Group 29">
              <a:extLst>
                <a:ext uri="{FF2B5EF4-FFF2-40B4-BE49-F238E27FC236}">
                  <a16:creationId xmlns:a16="http://schemas.microsoft.com/office/drawing/2014/main" id="{97769E67-558D-4570-9F90-E22F1F5E813A}"/>
                </a:ext>
              </a:extLst>
            </p:cNvPr>
            <p:cNvGrpSpPr/>
            <p:nvPr/>
          </p:nvGrpSpPr>
          <p:grpSpPr>
            <a:xfrm>
              <a:off x="4229146" y="4062421"/>
              <a:ext cx="6315817" cy="738665"/>
              <a:chOff x="819822" y="3646109"/>
              <a:chExt cx="1555152" cy="738665"/>
            </a:xfrm>
            <a:noFill/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D0A4DA5-512C-4E0D-ABA1-65D4E1DD90B1}"/>
                  </a:ext>
                </a:extLst>
              </p:cNvPr>
              <p:cNvSpPr txBox="1"/>
              <p:nvPr/>
            </p:nvSpPr>
            <p:spPr>
              <a:xfrm>
                <a:off x="819822" y="3646109"/>
                <a:ext cx="1555152" cy="27699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E62990C-A8FD-4E4B-9549-115F69D3CEC6}"/>
                  </a:ext>
                </a:extLst>
              </p:cNvPr>
              <p:cNvSpPr txBox="1"/>
              <p:nvPr/>
            </p:nvSpPr>
            <p:spPr>
              <a:xfrm>
                <a:off x="819822" y="3923109"/>
                <a:ext cx="1555152" cy="4616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2" name="Group 37">
            <a:extLst>
              <a:ext uri="{FF2B5EF4-FFF2-40B4-BE49-F238E27FC236}">
                <a16:creationId xmlns:a16="http://schemas.microsoft.com/office/drawing/2014/main" id="{D55DAEB8-7A77-49B7-A6B4-48E4F79D30EC}"/>
              </a:ext>
            </a:extLst>
          </p:cNvPr>
          <p:cNvGrpSpPr/>
          <p:nvPr/>
        </p:nvGrpSpPr>
        <p:grpSpPr>
          <a:xfrm>
            <a:off x="3400887" y="5188629"/>
            <a:ext cx="7891509" cy="960823"/>
            <a:chOff x="5105400" y="5121580"/>
            <a:chExt cx="7891509" cy="960823"/>
          </a:xfrm>
        </p:grpSpPr>
        <p:grpSp>
          <p:nvGrpSpPr>
            <p:cNvPr id="33" name="Group 15">
              <a:extLst>
                <a:ext uri="{FF2B5EF4-FFF2-40B4-BE49-F238E27FC236}">
                  <a16:creationId xmlns:a16="http://schemas.microsoft.com/office/drawing/2014/main" id="{CE88CA99-663A-4C4A-9DBD-7451F991C6A7}"/>
                </a:ext>
              </a:extLst>
            </p:cNvPr>
            <p:cNvGrpSpPr/>
            <p:nvPr/>
          </p:nvGrpSpPr>
          <p:grpSpPr>
            <a:xfrm>
              <a:off x="5105400" y="5121580"/>
              <a:ext cx="7891509" cy="960823"/>
              <a:chOff x="942975" y="1628775"/>
              <a:chExt cx="8862061" cy="1078992"/>
            </a:xfrm>
          </p:grpSpPr>
          <p:sp>
            <p:nvSpPr>
              <p:cNvPr id="38" name="Rectangle: Rounded Corners 16">
                <a:extLst>
                  <a:ext uri="{FF2B5EF4-FFF2-40B4-BE49-F238E27FC236}">
                    <a16:creationId xmlns:a16="http://schemas.microsoft.com/office/drawing/2014/main" id="{A2B664EB-A878-49B5-9F84-BADC9DACA5F6}"/>
                  </a:ext>
                </a:extLst>
              </p:cNvPr>
              <p:cNvSpPr/>
              <p:nvPr/>
            </p:nvSpPr>
            <p:spPr>
              <a:xfrm>
                <a:off x="942975" y="1631442"/>
                <a:ext cx="8862061" cy="1076325"/>
              </a:xfrm>
              <a:prstGeom prst="roundRect">
                <a:avLst>
                  <a:gd name="adj" fmla="val 50000"/>
                </a:avLst>
              </a:prstGeom>
              <a:noFill/>
              <a:ln w="25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9" name="Teardrop 17">
                <a:extLst>
                  <a:ext uri="{FF2B5EF4-FFF2-40B4-BE49-F238E27FC236}">
                    <a16:creationId xmlns:a16="http://schemas.microsoft.com/office/drawing/2014/main" id="{E04D9F1D-57A1-4001-9B8D-FAC3426D7302}"/>
                  </a:ext>
                </a:extLst>
              </p:cNvPr>
              <p:cNvSpPr/>
              <p:nvPr/>
            </p:nvSpPr>
            <p:spPr>
              <a:xfrm>
                <a:off x="942975" y="1628775"/>
                <a:ext cx="1109662" cy="1078992"/>
              </a:xfrm>
              <a:prstGeom prst="teardrop">
                <a:avLst/>
              </a:prstGeom>
              <a:noFill/>
              <a:ln w="25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0" name="Oval 18">
                <a:extLst>
                  <a:ext uri="{FF2B5EF4-FFF2-40B4-BE49-F238E27FC236}">
                    <a16:creationId xmlns:a16="http://schemas.microsoft.com/office/drawing/2014/main" id="{1A5FE01B-0405-4F30-9411-0B626DA95BDF}"/>
                  </a:ext>
                </a:extLst>
              </p:cNvPr>
              <p:cNvSpPr/>
              <p:nvPr/>
            </p:nvSpPr>
            <p:spPr>
              <a:xfrm>
                <a:off x="1026318" y="1696783"/>
                <a:ext cx="942975" cy="942975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8AC6F31-3849-43A4-BCEC-853F1E3F490E}"/>
                </a:ext>
              </a:extLst>
            </p:cNvPr>
            <p:cNvSpPr txBox="1"/>
            <p:nvPr/>
          </p:nvSpPr>
          <p:spPr>
            <a:xfrm>
              <a:off x="5245076" y="5340381"/>
              <a:ext cx="7087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35" name="Group 32">
              <a:extLst>
                <a:ext uri="{FF2B5EF4-FFF2-40B4-BE49-F238E27FC236}">
                  <a16:creationId xmlns:a16="http://schemas.microsoft.com/office/drawing/2014/main" id="{D7BD837D-1FBE-4B75-AA1E-054BC6F8A0B7}"/>
                </a:ext>
              </a:extLst>
            </p:cNvPr>
            <p:cNvGrpSpPr/>
            <p:nvPr/>
          </p:nvGrpSpPr>
          <p:grpSpPr>
            <a:xfrm>
              <a:off x="6362746" y="5232658"/>
              <a:ext cx="6315817" cy="738665"/>
              <a:chOff x="819822" y="3646109"/>
              <a:chExt cx="1555152" cy="738665"/>
            </a:xfrm>
            <a:noFill/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6CB00B9-E31B-4FFE-81CD-D21A20DB1A2F}"/>
                  </a:ext>
                </a:extLst>
              </p:cNvPr>
              <p:cNvSpPr txBox="1"/>
              <p:nvPr/>
            </p:nvSpPr>
            <p:spPr>
              <a:xfrm>
                <a:off x="819822" y="3646109"/>
                <a:ext cx="1555152" cy="27699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9A4E5A9-5A7C-410C-A680-EE63FA146F07}"/>
                  </a:ext>
                </a:extLst>
              </p:cNvPr>
              <p:cNvSpPr txBox="1"/>
              <p:nvPr/>
            </p:nvSpPr>
            <p:spPr>
              <a:xfrm>
                <a:off x="819822" y="3923109"/>
                <a:ext cx="1555152" cy="4616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막힌 원호 2">
            <a:extLst>
              <a:ext uri="{FF2B5EF4-FFF2-40B4-BE49-F238E27FC236}">
                <a16:creationId xmlns:a16="http://schemas.microsoft.com/office/drawing/2014/main" id="{0DBA3A1F-68BD-4AB3-BD30-91FB92263442}"/>
              </a:ext>
            </a:extLst>
          </p:cNvPr>
          <p:cNvSpPr/>
          <p:nvPr/>
        </p:nvSpPr>
        <p:spPr>
          <a:xfrm>
            <a:off x="1268458" y="3016313"/>
            <a:ext cx="2016000" cy="2016000"/>
          </a:xfrm>
          <a:prstGeom prst="blockArc">
            <a:avLst>
              <a:gd name="adj1" fmla="val 10800000"/>
              <a:gd name="adj2" fmla="val 7573"/>
              <a:gd name="adj3" fmla="val 489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막힌 원호 3">
            <a:extLst>
              <a:ext uri="{FF2B5EF4-FFF2-40B4-BE49-F238E27FC236}">
                <a16:creationId xmlns:a16="http://schemas.microsoft.com/office/drawing/2014/main" id="{00E82A85-5506-4EBD-8680-4FBB43DA8B4F}"/>
              </a:ext>
            </a:extLst>
          </p:cNvPr>
          <p:cNvSpPr/>
          <p:nvPr/>
        </p:nvSpPr>
        <p:spPr>
          <a:xfrm rot="10800000">
            <a:off x="3188087" y="3016313"/>
            <a:ext cx="2016000" cy="2016000"/>
          </a:xfrm>
          <a:prstGeom prst="blockArc">
            <a:avLst>
              <a:gd name="adj1" fmla="val 10800000"/>
              <a:gd name="adj2" fmla="val 7573"/>
              <a:gd name="adj3" fmla="val 489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막힌 원호 4">
            <a:extLst>
              <a:ext uri="{FF2B5EF4-FFF2-40B4-BE49-F238E27FC236}">
                <a16:creationId xmlns:a16="http://schemas.microsoft.com/office/drawing/2014/main" id="{580C0F0D-B1F1-47AD-882A-BC1BD0352D00}"/>
              </a:ext>
            </a:extLst>
          </p:cNvPr>
          <p:cNvSpPr/>
          <p:nvPr/>
        </p:nvSpPr>
        <p:spPr>
          <a:xfrm>
            <a:off x="5102127" y="3016313"/>
            <a:ext cx="2016000" cy="2016000"/>
          </a:xfrm>
          <a:prstGeom prst="blockArc">
            <a:avLst>
              <a:gd name="adj1" fmla="val 10800000"/>
              <a:gd name="adj2" fmla="val 7573"/>
              <a:gd name="adj3" fmla="val 489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막힌 원호 5">
            <a:extLst>
              <a:ext uri="{FF2B5EF4-FFF2-40B4-BE49-F238E27FC236}">
                <a16:creationId xmlns:a16="http://schemas.microsoft.com/office/drawing/2014/main" id="{FF44C8BB-A920-4B61-BE74-374B51846873}"/>
              </a:ext>
            </a:extLst>
          </p:cNvPr>
          <p:cNvSpPr/>
          <p:nvPr/>
        </p:nvSpPr>
        <p:spPr>
          <a:xfrm rot="10800000">
            <a:off x="7021756" y="3016313"/>
            <a:ext cx="2016000" cy="2016000"/>
          </a:xfrm>
          <a:prstGeom prst="blockArc">
            <a:avLst>
              <a:gd name="adj1" fmla="val 10800000"/>
              <a:gd name="adj2" fmla="val 7573"/>
              <a:gd name="adj3" fmla="val 489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막힌 원호 6">
            <a:extLst>
              <a:ext uri="{FF2B5EF4-FFF2-40B4-BE49-F238E27FC236}">
                <a16:creationId xmlns:a16="http://schemas.microsoft.com/office/drawing/2014/main" id="{C7097D80-BB83-4A88-91A5-4F69F4877A71}"/>
              </a:ext>
            </a:extLst>
          </p:cNvPr>
          <p:cNvSpPr/>
          <p:nvPr/>
        </p:nvSpPr>
        <p:spPr>
          <a:xfrm>
            <a:off x="8935796" y="3016313"/>
            <a:ext cx="2016000" cy="2016000"/>
          </a:xfrm>
          <a:prstGeom prst="blockArc">
            <a:avLst>
              <a:gd name="adj1" fmla="val 10800000"/>
              <a:gd name="adj2" fmla="val 7573"/>
              <a:gd name="adj3" fmla="val 4896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8" name="Group 57">
            <a:extLst>
              <a:ext uri="{FF2B5EF4-FFF2-40B4-BE49-F238E27FC236}">
                <a16:creationId xmlns:a16="http://schemas.microsoft.com/office/drawing/2014/main" id="{076D0718-FD0E-4BC8-AADC-40B0F9DC8C2F}"/>
              </a:ext>
            </a:extLst>
          </p:cNvPr>
          <p:cNvGrpSpPr/>
          <p:nvPr/>
        </p:nvGrpSpPr>
        <p:grpSpPr>
          <a:xfrm>
            <a:off x="7885740" y="4850870"/>
            <a:ext cx="288032" cy="288032"/>
            <a:chOff x="1475656" y="1654935"/>
            <a:chExt cx="288032" cy="288032"/>
          </a:xfrm>
        </p:grpSpPr>
        <p:sp>
          <p:nvSpPr>
            <p:cNvPr id="9" name="Oval 58">
              <a:extLst>
                <a:ext uri="{FF2B5EF4-FFF2-40B4-BE49-F238E27FC236}">
                  <a16:creationId xmlns:a16="http://schemas.microsoft.com/office/drawing/2014/main" id="{EEC0ED6B-6EE3-435C-AEB4-E7CDD2114FAD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Flowchart: Extract 59">
              <a:extLst>
                <a:ext uri="{FF2B5EF4-FFF2-40B4-BE49-F238E27FC236}">
                  <a16:creationId xmlns:a16="http://schemas.microsoft.com/office/drawing/2014/main" id="{8E1A9C38-0851-44E1-B215-3E2B7E0926D9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19">
            <a:extLst>
              <a:ext uri="{FF2B5EF4-FFF2-40B4-BE49-F238E27FC236}">
                <a16:creationId xmlns:a16="http://schemas.microsoft.com/office/drawing/2014/main" id="{9AAFB396-6EC9-424A-9853-42A97A5430B6}"/>
              </a:ext>
            </a:extLst>
          </p:cNvPr>
          <p:cNvGrpSpPr/>
          <p:nvPr/>
        </p:nvGrpSpPr>
        <p:grpSpPr>
          <a:xfrm>
            <a:off x="2107958" y="2900872"/>
            <a:ext cx="288032" cy="288032"/>
            <a:chOff x="1475656" y="1654935"/>
            <a:chExt cx="288032" cy="288032"/>
          </a:xfrm>
        </p:grpSpPr>
        <p:sp>
          <p:nvSpPr>
            <p:cNvPr id="12" name="Oval 17">
              <a:extLst>
                <a:ext uri="{FF2B5EF4-FFF2-40B4-BE49-F238E27FC236}">
                  <a16:creationId xmlns:a16="http://schemas.microsoft.com/office/drawing/2014/main" id="{5D2A1601-C07C-48D5-8559-C1E8E3502201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Flowchart: Extract 18">
              <a:extLst>
                <a:ext uri="{FF2B5EF4-FFF2-40B4-BE49-F238E27FC236}">
                  <a16:creationId xmlns:a16="http://schemas.microsoft.com/office/drawing/2014/main" id="{B54BE17D-16A6-4543-B55C-771F4CD7FD21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oup 51">
            <a:extLst>
              <a:ext uri="{FF2B5EF4-FFF2-40B4-BE49-F238E27FC236}">
                <a16:creationId xmlns:a16="http://schemas.microsoft.com/office/drawing/2014/main" id="{02FB2886-5B95-495C-86C4-7A180D8A857D}"/>
              </a:ext>
            </a:extLst>
          </p:cNvPr>
          <p:cNvGrpSpPr/>
          <p:nvPr/>
        </p:nvGrpSpPr>
        <p:grpSpPr>
          <a:xfrm>
            <a:off x="4052070" y="4843097"/>
            <a:ext cx="288032" cy="288032"/>
            <a:chOff x="1475656" y="1654935"/>
            <a:chExt cx="288032" cy="288032"/>
          </a:xfrm>
        </p:grpSpPr>
        <p:sp>
          <p:nvSpPr>
            <p:cNvPr id="15" name="Oval 52">
              <a:extLst>
                <a:ext uri="{FF2B5EF4-FFF2-40B4-BE49-F238E27FC236}">
                  <a16:creationId xmlns:a16="http://schemas.microsoft.com/office/drawing/2014/main" id="{6FA1A4F9-F804-429C-97B1-9BBAE39A414A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6" name="Flowchart: Extract 53">
              <a:extLst>
                <a:ext uri="{FF2B5EF4-FFF2-40B4-BE49-F238E27FC236}">
                  <a16:creationId xmlns:a16="http://schemas.microsoft.com/office/drawing/2014/main" id="{1B8D1CF3-3895-4E71-8F0A-4351627EBE6D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oup 54">
            <a:extLst>
              <a:ext uri="{FF2B5EF4-FFF2-40B4-BE49-F238E27FC236}">
                <a16:creationId xmlns:a16="http://schemas.microsoft.com/office/drawing/2014/main" id="{EC8BF81F-1273-4906-A328-9590AA515CD2}"/>
              </a:ext>
            </a:extLst>
          </p:cNvPr>
          <p:cNvGrpSpPr/>
          <p:nvPr/>
        </p:nvGrpSpPr>
        <p:grpSpPr>
          <a:xfrm>
            <a:off x="5966111" y="2910397"/>
            <a:ext cx="288032" cy="288032"/>
            <a:chOff x="1475656" y="1654935"/>
            <a:chExt cx="288032" cy="288032"/>
          </a:xfrm>
        </p:grpSpPr>
        <p:sp>
          <p:nvSpPr>
            <p:cNvPr id="18" name="Oval 55">
              <a:extLst>
                <a:ext uri="{FF2B5EF4-FFF2-40B4-BE49-F238E27FC236}">
                  <a16:creationId xmlns:a16="http://schemas.microsoft.com/office/drawing/2014/main" id="{5B1D65AD-9570-43B0-9D63-70EF199EF10F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9" name="Flowchart: Extract 56">
              <a:extLst>
                <a:ext uri="{FF2B5EF4-FFF2-40B4-BE49-F238E27FC236}">
                  <a16:creationId xmlns:a16="http://schemas.microsoft.com/office/drawing/2014/main" id="{94710335-A4D7-49DD-AB8C-EE2C725DB850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Group 54">
            <a:extLst>
              <a:ext uri="{FF2B5EF4-FFF2-40B4-BE49-F238E27FC236}">
                <a16:creationId xmlns:a16="http://schemas.microsoft.com/office/drawing/2014/main" id="{28197AE6-6E50-4450-938D-E4DB7CE66CD8}"/>
              </a:ext>
            </a:extLst>
          </p:cNvPr>
          <p:cNvGrpSpPr/>
          <p:nvPr/>
        </p:nvGrpSpPr>
        <p:grpSpPr>
          <a:xfrm>
            <a:off x="9799780" y="2910397"/>
            <a:ext cx="288032" cy="288032"/>
            <a:chOff x="1475656" y="1654935"/>
            <a:chExt cx="288032" cy="288032"/>
          </a:xfrm>
        </p:grpSpPr>
        <p:sp>
          <p:nvSpPr>
            <p:cNvPr id="21" name="Oval 55">
              <a:extLst>
                <a:ext uri="{FF2B5EF4-FFF2-40B4-BE49-F238E27FC236}">
                  <a16:creationId xmlns:a16="http://schemas.microsoft.com/office/drawing/2014/main" id="{95EA4AAB-5641-49C5-BFCD-93948561A354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Flowchart: Extract 56">
              <a:extLst>
                <a:ext uri="{FF2B5EF4-FFF2-40B4-BE49-F238E27FC236}">
                  <a16:creationId xmlns:a16="http://schemas.microsoft.com/office/drawing/2014/main" id="{FEBAAC51-2811-45E4-AAFC-D31E59BBF308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23" name="Isosceles Triangle 51">
            <a:extLst>
              <a:ext uri="{FF2B5EF4-FFF2-40B4-BE49-F238E27FC236}">
                <a16:creationId xmlns:a16="http://schemas.microsoft.com/office/drawing/2014/main" id="{817980E1-E49A-47B6-B4EE-2379781D200E}"/>
              </a:ext>
            </a:extLst>
          </p:cNvPr>
          <p:cNvSpPr/>
          <p:nvPr/>
        </p:nvSpPr>
        <p:spPr>
          <a:xfrm>
            <a:off x="2107958" y="3891735"/>
            <a:ext cx="361042" cy="26475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ed Rectangle 6">
            <a:extLst>
              <a:ext uri="{FF2B5EF4-FFF2-40B4-BE49-F238E27FC236}">
                <a16:creationId xmlns:a16="http://schemas.microsoft.com/office/drawing/2014/main" id="{F499B27A-8496-4950-B311-5FB0F0E97948}"/>
              </a:ext>
            </a:extLst>
          </p:cNvPr>
          <p:cNvSpPr/>
          <p:nvPr/>
        </p:nvSpPr>
        <p:spPr>
          <a:xfrm>
            <a:off x="4022268" y="3850214"/>
            <a:ext cx="375088" cy="38134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Teardrop 1">
            <a:extLst>
              <a:ext uri="{FF2B5EF4-FFF2-40B4-BE49-F238E27FC236}">
                <a16:creationId xmlns:a16="http://schemas.microsoft.com/office/drawing/2014/main" id="{C5CF513A-4B14-4D43-96DB-6E0844A48031}"/>
              </a:ext>
            </a:extLst>
          </p:cNvPr>
          <p:cNvSpPr/>
          <p:nvPr/>
        </p:nvSpPr>
        <p:spPr>
          <a:xfrm rot="18805991">
            <a:off x="5933654" y="3821969"/>
            <a:ext cx="408546" cy="404284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" name="Rounded Rectangle 27">
            <a:extLst>
              <a:ext uri="{FF2B5EF4-FFF2-40B4-BE49-F238E27FC236}">
                <a16:creationId xmlns:a16="http://schemas.microsoft.com/office/drawing/2014/main" id="{82B348A3-422B-497B-989F-2047C4C95671}"/>
              </a:ext>
            </a:extLst>
          </p:cNvPr>
          <p:cNvSpPr/>
          <p:nvPr/>
        </p:nvSpPr>
        <p:spPr>
          <a:xfrm>
            <a:off x="7862954" y="3879887"/>
            <a:ext cx="375520" cy="28844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7">
            <a:extLst>
              <a:ext uri="{FF2B5EF4-FFF2-40B4-BE49-F238E27FC236}">
                <a16:creationId xmlns:a16="http://schemas.microsoft.com/office/drawing/2014/main" id="{36B97C00-A3FA-4061-B560-52ED78389A95}"/>
              </a:ext>
            </a:extLst>
          </p:cNvPr>
          <p:cNvSpPr/>
          <p:nvPr/>
        </p:nvSpPr>
        <p:spPr>
          <a:xfrm>
            <a:off x="9786144" y="3838921"/>
            <a:ext cx="381784" cy="329476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2654ECAD-FC47-4F3D-BD3B-41FEE88857D1}"/>
              </a:ext>
            </a:extLst>
          </p:cNvPr>
          <p:cNvSpPr/>
          <p:nvPr/>
        </p:nvSpPr>
        <p:spPr>
          <a:xfrm>
            <a:off x="1578886" y="3325172"/>
            <a:ext cx="1395144" cy="1398282"/>
          </a:xfrm>
          <a:custGeom>
            <a:avLst/>
            <a:gdLst>
              <a:gd name="connsiteX0" fmla="*/ 1509551 w 3209895"/>
              <a:gd name="connsiteY0" fmla="*/ 3217105 h 3217105"/>
              <a:gd name="connsiteX1" fmla="*/ 1466029 w 3209895"/>
              <a:gd name="connsiteY1" fmla="*/ 2989297 h 3217105"/>
              <a:gd name="connsiteX2" fmla="*/ 1323770 w 3209895"/>
              <a:gd name="connsiteY2" fmla="*/ 2939708 h 3217105"/>
              <a:gd name="connsiteX3" fmla="*/ 1286842 w 3209895"/>
              <a:gd name="connsiteY3" fmla="*/ 2964415 h 3217105"/>
              <a:gd name="connsiteX4" fmla="*/ 1208591 w 3209895"/>
              <a:gd name="connsiteY4" fmla="*/ 3106762 h 3217105"/>
              <a:gd name="connsiteX5" fmla="*/ 1175795 w 3209895"/>
              <a:gd name="connsiteY5" fmla="*/ 3167077 h 3217105"/>
              <a:gd name="connsiteX6" fmla="*/ 1014105 w 3209895"/>
              <a:gd name="connsiteY6" fmla="*/ 3108696 h 3217105"/>
              <a:gd name="connsiteX7" fmla="*/ 1002323 w 3209895"/>
              <a:gd name="connsiteY7" fmla="*/ 3068691 h 3217105"/>
              <a:gd name="connsiteX8" fmla="*/ 1028524 w 3209895"/>
              <a:gd name="connsiteY8" fmla="*/ 2877195 h 3217105"/>
              <a:gd name="connsiteX9" fmla="*/ 1004609 w 3209895"/>
              <a:gd name="connsiteY9" fmla="*/ 2828749 h 3217105"/>
              <a:gd name="connsiteX10" fmla="*/ 795792 w 3209895"/>
              <a:gd name="connsiteY10" fmla="*/ 2850554 h 3217105"/>
              <a:gd name="connsiteX11" fmla="*/ 700132 w 3209895"/>
              <a:gd name="connsiteY11" fmla="*/ 2939532 h 3217105"/>
              <a:gd name="connsiteX12" fmla="*/ 546354 w 3209895"/>
              <a:gd name="connsiteY12" fmla="*/ 2824353 h 3217105"/>
              <a:gd name="connsiteX13" fmla="*/ 651422 w 3209895"/>
              <a:gd name="connsiteY13" fmla="*/ 2625647 h 3217105"/>
              <a:gd name="connsiteX14" fmla="*/ 643157 w 3209895"/>
              <a:gd name="connsiteY14" fmla="*/ 2565683 h 3217105"/>
              <a:gd name="connsiteX15" fmla="*/ 549695 w 3209895"/>
              <a:gd name="connsiteY15" fmla="*/ 2478024 h 3217105"/>
              <a:gd name="connsiteX16" fmla="*/ 434076 w 3209895"/>
              <a:gd name="connsiteY16" fmla="*/ 2522601 h 3217105"/>
              <a:gd name="connsiteX17" fmla="*/ 320568 w 3209895"/>
              <a:gd name="connsiteY17" fmla="*/ 2572102 h 3217105"/>
              <a:gd name="connsiteX18" fmla="*/ 213301 w 3209895"/>
              <a:gd name="connsiteY18" fmla="*/ 2413401 h 3217105"/>
              <a:gd name="connsiteX19" fmla="*/ 398907 w 3209895"/>
              <a:gd name="connsiteY19" fmla="*/ 2237379 h 3217105"/>
              <a:gd name="connsiteX20" fmla="*/ 336833 w 3209895"/>
              <a:gd name="connsiteY20" fmla="*/ 2104439 h 3217105"/>
              <a:gd name="connsiteX21" fmla="*/ 291377 w 3209895"/>
              <a:gd name="connsiteY21" fmla="*/ 2086151 h 3217105"/>
              <a:gd name="connsiteX22" fmla="*/ 79922 w 3209895"/>
              <a:gd name="connsiteY22" fmla="*/ 2101977 h 3217105"/>
              <a:gd name="connsiteX23" fmla="*/ 30773 w 3209895"/>
              <a:gd name="connsiteY23" fmla="*/ 1917954 h 3217105"/>
              <a:gd name="connsiteX24" fmla="*/ 207499 w 3209895"/>
              <a:gd name="connsiteY24" fmla="*/ 1834339 h 3217105"/>
              <a:gd name="connsiteX25" fmla="*/ 254010 w 3209895"/>
              <a:gd name="connsiteY25" fmla="*/ 1759780 h 3217105"/>
              <a:gd name="connsiteX26" fmla="*/ 136808 w 3209895"/>
              <a:gd name="connsiteY26" fmla="*/ 1615411 h 3217105"/>
              <a:gd name="connsiteX27" fmla="*/ 0 w 3209895"/>
              <a:gd name="connsiteY27" fmla="*/ 1575757 h 3217105"/>
              <a:gd name="connsiteX28" fmla="*/ 18200 w 3209895"/>
              <a:gd name="connsiteY28" fmla="*/ 1390767 h 3217105"/>
              <a:gd name="connsiteX29" fmla="*/ 222709 w 3209895"/>
              <a:gd name="connsiteY29" fmla="*/ 1366940 h 3217105"/>
              <a:gd name="connsiteX30" fmla="*/ 269045 w 3209895"/>
              <a:gd name="connsiteY30" fmla="*/ 1326671 h 3217105"/>
              <a:gd name="connsiteX31" fmla="*/ 290850 w 3209895"/>
              <a:gd name="connsiteY31" fmla="*/ 1199974 h 3217105"/>
              <a:gd name="connsiteX32" fmla="*/ 192640 w 3209895"/>
              <a:gd name="connsiteY32" fmla="*/ 1125064 h 3217105"/>
              <a:gd name="connsiteX33" fmla="*/ 140941 w 3209895"/>
              <a:gd name="connsiteY33" fmla="*/ 950800 h 3217105"/>
              <a:gd name="connsiteX34" fmla="*/ 168197 w 3209895"/>
              <a:gd name="connsiteY34" fmla="*/ 886528 h 3217105"/>
              <a:gd name="connsiteX35" fmla="*/ 372794 w 3209895"/>
              <a:gd name="connsiteY35" fmla="*/ 934095 h 3217105"/>
              <a:gd name="connsiteX36" fmla="*/ 428713 w 3209895"/>
              <a:gd name="connsiteY36" fmla="*/ 910444 h 3217105"/>
              <a:gd name="connsiteX37" fmla="*/ 499931 w 3209895"/>
              <a:gd name="connsiteY37" fmla="*/ 793858 h 3217105"/>
              <a:gd name="connsiteX38" fmla="*/ 354066 w 3209895"/>
              <a:gd name="connsiteY38" fmla="*/ 601921 h 3217105"/>
              <a:gd name="connsiteX39" fmla="*/ 476455 w 3209895"/>
              <a:gd name="connsiteY39" fmla="*/ 459750 h 3217105"/>
              <a:gd name="connsiteX40" fmla="*/ 684657 w 3209895"/>
              <a:gd name="connsiteY40" fmla="*/ 583985 h 3217105"/>
              <a:gd name="connsiteX41" fmla="*/ 691515 w 3209895"/>
              <a:gd name="connsiteY41" fmla="*/ 581084 h 3217105"/>
              <a:gd name="connsiteX42" fmla="*/ 809244 w 3209895"/>
              <a:gd name="connsiteY42" fmla="*/ 480763 h 3217105"/>
              <a:gd name="connsiteX43" fmla="*/ 773811 w 3209895"/>
              <a:gd name="connsiteY43" fmla="*/ 332965 h 3217105"/>
              <a:gd name="connsiteX44" fmla="*/ 824191 w 3209895"/>
              <a:gd name="connsiteY44" fmla="*/ 200904 h 3217105"/>
              <a:gd name="connsiteX45" fmla="*/ 908509 w 3209895"/>
              <a:gd name="connsiteY45" fmla="*/ 152371 h 3217105"/>
              <a:gd name="connsiteX46" fmla="*/ 1040658 w 3209895"/>
              <a:gd name="connsiteY46" fmla="*/ 316611 h 3217105"/>
              <a:gd name="connsiteX47" fmla="*/ 1095346 w 3209895"/>
              <a:gd name="connsiteY47" fmla="*/ 332701 h 3217105"/>
              <a:gd name="connsiteX48" fmla="*/ 1190566 w 3209895"/>
              <a:gd name="connsiteY48" fmla="*/ 299554 h 3217105"/>
              <a:gd name="connsiteX49" fmla="*/ 1229253 w 3209895"/>
              <a:gd name="connsiteY49" fmla="*/ 244250 h 3217105"/>
              <a:gd name="connsiteX50" fmla="*/ 1228110 w 3209895"/>
              <a:gd name="connsiteY50" fmla="*/ 72888 h 3217105"/>
              <a:gd name="connsiteX51" fmla="*/ 1261432 w 3209895"/>
              <a:gd name="connsiteY51" fmla="*/ 33059 h 3217105"/>
              <a:gd name="connsiteX52" fmla="*/ 1414595 w 3209895"/>
              <a:gd name="connsiteY52" fmla="*/ 5187 h 3217105"/>
              <a:gd name="connsiteX53" fmla="*/ 1481856 w 3209895"/>
              <a:gd name="connsiteY53" fmla="*/ 188771 h 3217105"/>
              <a:gd name="connsiteX54" fmla="*/ 1545248 w 3209895"/>
              <a:gd name="connsiteY54" fmla="*/ 231238 h 3217105"/>
              <a:gd name="connsiteX55" fmla="*/ 1611015 w 3209895"/>
              <a:gd name="connsiteY55" fmla="*/ 231326 h 3217105"/>
              <a:gd name="connsiteX56" fmla="*/ 1702718 w 3209895"/>
              <a:gd name="connsiteY56" fmla="*/ 165735 h 3217105"/>
              <a:gd name="connsiteX57" fmla="*/ 1759956 w 3209895"/>
              <a:gd name="connsiteY57" fmla="*/ 0 h 3217105"/>
              <a:gd name="connsiteX58" fmla="*/ 1941693 w 3209895"/>
              <a:gd name="connsiteY58" fmla="*/ 26729 h 3217105"/>
              <a:gd name="connsiteX59" fmla="*/ 1940902 w 3209895"/>
              <a:gd name="connsiteY59" fmla="*/ 239766 h 3217105"/>
              <a:gd name="connsiteX60" fmla="*/ 1977039 w 3209895"/>
              <a:gd name="connsiteY60" fmla="*/ 288915 h 3217105"/>
              <a:gd name="connsiteX61" fmla="*/ 2085096 w 3209895"/>
              <a:gd name="connsiteY61" fmla="*/ 325579 h 3217105"/>
              <a:gd name="connsiteX62" fmla="*/ 2136707 w 3209895"/>
              <a:gd name="connsiteY62" fmla="*/ 310632 h 3217105"/>
              <a:gd name="connsiteX63" fmla="*/ 2269998 w 3209895"/>
              <a:gd name="connsiteY63" fmla="*/ 141029 h 3217105"/>
              <a:gd name="connsiteX64" fmla="*/ 2435469 w 3209895"/>
              <a:gd name="connsiteY64" fmla="*/ 224028 h 3217105"/>
              <a:gd name="connsiteX65" fmla="*/ 2366186 w 3209895"/>
              <a:gd name="connsiteY65" fmla="*/ 436538 h 3217105"/>
              <a:gd name="connsiteX66" fmla="*/ 2382364 w 3209895"/>
              <a:gd name="connsiteY66" fmla="*/ 488149 h 3217105"/>
              <a:gd name="connsiteX67" fmla="*/ 2494729 w 3209895"/>
              <a:gd name="connsiteY67" fmla="*/ 576951 h 3217105"/>
              <a:gd name="connsiteX68" fmla="*/ 2711548 w 3209895"/>
              <a:gd name="connsiteY68" fmla="*/ 438209 h 3217105"/>
              <a:gd name="connsiteX69" fmla="*/ 2834816 w 3209895"/>
              <a:gd name="connsiteY69" fmla="*/ 573874 h 3217105"/>
              <a:gd name="connsiteX70" fmla="*/ 2701788 w 3209895"/>
              <a:gd name="connsiteY70" fmla="*/ 749368 h 3217105"/>
              <a:gd name="connsiteX71" fmla="*/ 2699590 w 3209895"/>
              <a:gd name="connsiteY71" fmla="*/ 803441 h 3217105"/>
              <a:gd name="connsiteX72" fmla="*/ 2718230 w 3209895"/>
              <a:gd name="connsiteY72" fmla="*/ 833159 h 3217105"/>
              <a:gd name="connsiteX73" fmla="*/ 2886075 w 3209895"/>
              <a:gd name="connsiteY73" fmla="*/ 900068 h 3217105"/>
              <a:gd name="connsiteX74" fmla="*/ 3030796 w 3209895"/>
              <a:gd name="connsiteY74" fmla="*/ 863229 h 3217105"/>
              <a:gd name="connsiteX75" fmla="*/ 3098937 w 3209895"/>
              <a:gd name="connsiteY75" fmla="*/ 1015072 h 3217105"/>
              <a:gd name="connsiteX76" fmla="*/ 3080825 w 3209895"/>
              <a:gd name="connsiteY76" fmla="*/ 1047867 h 3217105"/>
              <a:gd name="connsiteX77" fmla="*/ 2917376 w 3209895"/>
              <a:gd name="connsiteY77" fmla="*/ 1159002 h 3217105"/>
              <a:gd name="connsiteX78" fmla="*/ 2896714 w 3209895"/>
              <a:gd name="connsiteY78" fmla="*/ 1208591 h 3217105"/>
              <a:gd name="connsiteX79" fmla="*/ 3072296 w 3209895"/>
              <a:gd name="connsiteY79" fmla="*/ 1362192 h 3217105"/>
              <a:gd name="connsiteX80" fmla="*/ 3205236 w 3209895"/>
              <a:gd name="connsiteY80" fmla="*/ 1491703 h 3217105"/>
              <a:gd name="connsiteX81" fmla="*/ 3209896 w 3209895"/>
              <a:gd name="connsiteY81" fmla="*/ 1557206 h 3217105"/>
              <a:gd name="connsiteX82" fmla="*/ 2994484 w 3209895"/>
              <a:gd name="connsiteY82" fmla="*/ 1617169 h 3217105"/>
              <a:gd name="connsiteX83" fmla="*/ 2951050 w 3209895"/>
              <a:gd name="connsiteY83" fmla="*/ 1670011 h 3217105"/>
              <a:gd name="connsiteX84" fmla="*/ 2951314 w 3209895"/>
              <a:gd name="connsiteY84" fmla="*/ 1794334 h 3217105"/>
              <a:gd name="connsiteX85" fmla="*/ 3064119 w 3209895"/>
              <a:gd name="connsiteY85" fmla="*/ 1855529 h 3217105"/>
              <a:gd name="connsiteX86" fmla="*/ 3112038 w 3209895"/>
              <a:gd name="connsiteY86" fmla="*/ 1877422 h 3217105"/>
              <a:gd name="connsiteX87" fmla="*/ 3165934 w 3209895"/>
              <a:gd name="connsiteY87" fmla="*/ 1990051 h 3217105"/>
              <a:gd name="connsiteX88" fmla="*/ 3142195 w 3209895"/>
              <a:gd name="connsiteY88" fmla="*/ 2091251 h 3217105"/>
              <a:gd name="connsiteX89" fmla="*/ 2922387 w 3209895"/>
              <a:gd name="connsiteY89" fmla="*/ 2075072 h 3217105"/>
              <a:gd name="connsiteX90" fmla="*/ 2858643 w 3209895"/>
              <a:gd name="connsiteY90" fmla="*/ 2110066 h 3217105"/>
              <a:gd name="connsiteX91" fmla="*/ 2896099 w 3209895"/>
              <a:gd name="connsiteY91" fmla="*/ 2315102 h 3217105"/>
              <a:gd name="connsiteX92" fmla="*/ 3000287 w 3209895"/>
              <a:gd name="connsiteY92" fmla="*/ 2414631 h 3217105"/>
              <a:gd name="connsiteX93" fmla="*/ 2901901 w 3209895"/>
              <a:gd name="connsiteY93" fmla="*/ 2569376 h 3217105"/>
              <a:gd name="connsiteX94" fmla="*/ 2691941 w 3209895"/>
              <a:gd name="connsiteY94" fmla="*/ 2478903 h 3217105"/>
              <a:gd name="connsiteX95" fmla="*/ 2624592 w 3209895"/>
              <a:gd name="connsiteY95" fmla="*/ 2492795 h 3217105"/>
              <a:gd name="connsiteX96" fmla="*/ 2538779 w 3209895"/>
              <a:gd name="connsiteY96" fmla="*/ 2588279 h 3217105"/>
              <a:gd name="connsiteX97" fmla="*/ 2666795 w 3209895"/>
              <a:gd name="connsiteY97" fmla="*/ 2826991 h 3217105"/>
              <a:gd name="connsiteX98" fmla="*/ 2522162 w 3209895"/>
              <a:gd name="connsiteY98" fmla="*/ 2941554 h 3217105"/>
              <a:gd name="connsiteX99" fmla="*/ 2347722 w 3209895"/>
              <a:gd name="connsiteY99" fmla="*/ 2785931 h 3217105"/>
              <a:gd name="connsiteX100" fmla="*/ 2286352 w 3209895"/>
              <a:gd name="connsiteY100" fmla="*/ 2778369 h 3217105"/>
              <a:gd name="connsiteX101" fmla="*/ 2192714 w 3209895"/>
              <a:gd name="connsiteY101" fmla="*/ 2960722 h 3217105"/>
              <a:gd name="connsiteX102" fmla="*/ 2213903 w 3209895"/>
              <a:gd name="connsiteY102" fmla="*/ 3109048 h 3217105"/>
              <a:gd name="connsiteX103" fmla="*/ 2040519 w 3209895"/>
              <a:gd name="connsiteY103" fmla="*/ 3169363 h 3217105"/>
              <a:gd name="connsiteX104" fmla="*/ 1929560 w 3209895"/>
              <a:gd name="connsiteY104" fmla="*/ 2967844 h 3217105"/>
              <a:gd name="connsiteX105" fmla="*/ 1871443 w 3209895"/>
              <a:gd name="connsiteY105" fmla="*/ 2939356 h 3217105"/>
              <a:gd name="connsiteX106" fmla="*/ 1754681 w 3209895"/>
              <a:gd name="connsiteY106" fmla="*/ 2966876 h 3217105"/>
              <a:gd name="connsiteX107" fmla="*/ 1724084 w 3209895"/>
              <a:gd name="connsiteY107" fmla="*/ 3082583 h 3217105"/>
              <a:gd name="connsiteX108" fmla="*/ 1702806 w 3209895"/>
              <a:gd name="connsiteY108" fmla="*/ 3216666 h 3217105"/>
              <a:gd name="connsiteX109" fmla="*/ 1509551 w 3209895"/>
              <a:gd name="connsiteY109" fmla="*/ 3217105 h 3217105"/>
              <a:gd name="connsiteX110" fmla="*/ 695032 w 3209895"/>
              <a:gd name="connsiteY110" fmla="*/ 1600991 h 3217105"/>
              <a:gd name="connsiteX111" fmla="*/ 1621478 w 3209895"/>
              <a:gd name="connsiteY111" fmla="*/ 2532009 h 3217105"/>
              <a:gd name="connsiteX112" fmla="*/ 2519348 w 3209895"/>
              <a:gd name="connsiteY112" fmla="*/ 1596947 h 3217105"/>
              <a:gd name="connsiteX113" fmla="*/ 1600464 w 3209895"/>
              <a:gd name="connsiteY113" fmla="*/ 693361 h 3217105"/>
              <a:gd name="connsiteX114" fmla="*/ 695032 w 3209895"/>
              <a:gd name="connsiteY114" fmla="*/ 1600991 h 321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209895" h="3217105">
                <a:moveTo>
                  <a:pt x="1509551" y="3217105"/>
                </a:moveTo>
                <a:cubicBezTo>
                  <a:pt x="1496011" y="3140876"/>
                  <a:pt x="1491351" y="3061482"/>
                  <a:pt x="1466029" y="2989297"/>
                </a:cubicBezTo>
                <a:cubicBezTo>
                  <a:pt x="1444840" y="2928893"/>
                  <a:pt x="1371864" y="2956677"/>
                  <a:pt x="1323770" y="2939708"/>
                </a:cubicBezTo>
                <a:cubicBezTo>
                  <a:pt x="1315066" y="2936631"/>
                  <a:pt x="1294052" y="2952457"/>
                  <a:pt x="1286842" y="2964415"/>
                </a:cubicBezTo>
                <a:cubicBezTo>
                  <a:pt x="1258971" y="3010750"/>
                  <a:pt x="1234440" y="3059108"/>
                  <a:pt x="1208591" y="3106762"/>
                </a:cubicBezTo>
                <a:cubicBezTo>
                  <a:pt x="1198216" y="3125929"/>
                  <a:pt x="1187841" y="3145008"/>
                  <a:pt x="1175795" y="3167077"/>
                </a:cubicBezTo>
                <a:cubicBezTo>
                  <a:pt x="1120404" y="3147646"/>
                  <a:pt x="1066331" y="3130325"/>
                  <a:pt x="1014105" y="3108696"/>
                </a:cubicBezTo>
                <a:cubicBezTo>
                  <a:pt x="1005840" y="3105268"/>
                  <a:pt x="1000916" y="3081968"/>
                  <a:pt x="1002323" y="3068691"/>
                </a:cubicBezTo>
                <a:cubicBezTo>
                  <a:pt x="1009357" y="3004684"/>
                  <a:pt x="1017622" y="2940675"/>
                  <a:pt x="1028524" y="2877195"/>
                </a:cubicBezTo>
                <a:cubicBezTo>
                  <a:pt x="1032832" y="2852313"/>
                  <a:pt x="1025271" y="2840970"/>
                  <a:pt x="1004609" y="2828749"/>
                </a:cubicBezTo>
                <a:cubicBezTo>
                  <a:pt x="891804" y="2762280"/>
                  <a:pt x="892156" y="2761664"/>
                  <a:pt x="795792" y="2850554"/>
                </a:cubicBezTo>
                <a:cubicBezTo>
                  <a:pt x="764667" y="2879217"/>
                  <a:pt x="733806" y="2908232"/>
                  <a:pt x="700132" y="2939532"/>
                </a:cubicBezTo>
                <a:cubicBezTo>
                  <a:pt x="649048" y="2901286"/>
                  <a:pt x="599196" y="2863919"/>
                  <a:pt x="546354" y="2824353"/>
                </a:cubicBezTo>
                <a:cubicBezTo>
                  <a:pt x="581699" y="2756916"/>
                  <a:pt x="614670" y="2690183"/>
                  <a:pt x="651422" y="2625647"/>
                </a:cubicBezTo>
                <a:cubicBezTo>
                  <a:pt x="665754" y="2600501"/>
                  <a:pt x="663556" y="2584675"/>
                  <a:pt x="643157" y="2565683"/>
                </a:cubicBezTo>
                <a:cubicBezTo>
                  <a:pt x="611241" y="2535966"/>
                  <a:pt x="585568" y="2486201"/>
                  <a:pt x="549695" y="2478024"/>
                </a:cubicBezTo>
                <a:cubicBezTo>
                  <a:pt x="516284" y="2470375"/>
                  <a:pt x="472938" y="2505896"/>
                  <a:pt x="434076" y="2522601"/>
                </a:cubicBezTo>
                <a:cubicBezTo>
                  <a:pt x="397852" y="2538164"/>
                  <a:pt x="361804" y="2554078"/>
                  <a:pt x="320568" y="2572102"/>
                </a:cubicBezTo>
                <a:cubicBezTo>
                  <a:pt x="285310" y="2519964"/>
                  <a:pt x="250493" y="2468440"/>
                  <a:pt x="213301" y="2413401"/>
                </a:cubicBezTo>
                <a:cubicBezTo>
                  <a:pt x="275551" y="2354316"/>
                  <a:pt x="336745" y="2296287"/>
                  <a:pt x="398907" y="2237379"/>
                </a:cubicBezTo>
                <a:cubicBezTo>
                  <a:pt x="378069" y="2191395"/>
                  <a:pt x="360309" y="2146290"/>
                  <a:pt x="336833" y="2104439"/>
                </a:cubicBezTo>
                <a:cubicBezTo>
                  <a:pt x="330503" y="2093097"/>
                  <a:pt x="306676" y="2085447"/>
                  <a:pt x="291377" y="2086151"/>
                </a:cubicBezTo>
                <a:cubicBezTo>
                  <a:pt x="222709" y="2089316"/>
                  <a:pt x="154217" y="2096086"/>
                  <a:pt x="79922" y="2101977"/>
                </a:cubicBezTo>
                <a:cubicBezTo>
                  <a:pt x="64008" y="2042365"/>
                  <a:pt x="48270" y="1983633"/>
                  <a:pt x="30773" y="1917954"/>
                </a:cubicBezTo>
                <a:cubicBezTo>
                  <a:pt x="89682" y="1889818"/>
                  <a:pt x="147535" y="1859573"/>
                  <a:pt x="207499" y="1834339"/>
                </a:cubicBezTo>
                <a:cubicBezTo>
                  <a:pt x="243283" y="1819304"/>
                  <a:pt x="257615" y="1801720"/>
                  <a:pt x="254010" y="1759780"/>
                </a:cubicBezTo>
                <a:cubicBezTo>
                  <a:pt x="244250" y="1646008"/>
                  <a:pt x="246800" y="1646008"/>
                  <a:pt x="136808" y="1615411"/>
                </a:cubicBezTo>
                <a:cubicBezTo>
                  <a:pt x="91968" y="1602925"/>
                  <a:pt x="47303" y="1589473"/>
                  <a:pt x="0" y="1575757"/>
                </a:cubicBezTo>
                <a:cubicBezTo>
                  <a:pt x="6067" y="1514035"/>
                  <a:pt x="11870" y="1454775"/>
                  <a:pt x="18200" y="1390767"/>
                </a:cubicBezTo>
                <a:cubicBezTo>
                  <a:pt x="87044" y="1382503"/>
                  <a:pt x="154745" y="1373183"/>
                  <a:pt x="222709" y="1366940"/>
                </a:cubicBezTo>
                <a:cubicBezTo>
                  <a:pt x="250141" y="1364391"/>
                  <a:pt x="264385" y="1354719"/>
                  <a:pt x="269045" y="1326671"/>
                </a:cubicBezTo>
                <a:cubicBezTo>
                  <a:pt x="276254" y="1283589"/>
                  <a:pt x="303335" y="1235144"/>
                  <a:pt x="290850" y="1199974"/>
                </a:cubicBezTo>
                <a:cubicBezTo>
                  <a:pt x="279332" y="1167443"/>
                  <a:pt x="227457" y="1148803"/>
                  <a:pt x="192640" y="1125064"/>
                </a:cubicBezTo>
                <a:cubicBezTo>
                  <a:pt x="96364" y="1059385"/>
                  <a:pt x="96188" y="1059561"/>
                  <a:pt x="140941" y="950800"/>
                </a:cubicBezTo>
                <a:cubicBezTo>
                  <a:pt x="149293" y="930666"/>
                  <a:pt x="157998" y="910619"/>
                  <a:pt x="168197" y="886528"/>
                </a:cubicBezTo>
                <a:cubicBezTo>
                  <a:pt x="237041" y="902179"/>
                  <a:pt x="305533" y="915895"/>
                  <a:pt x="372794" y="934095"/>
                </a:cubicBezTo>
                <a:cubicBezTo>
                  <a:pt x="401193" y="941744"/>
                  <a:pt x="415173" y="934886"/>
                  <a:pt x="428713" y="910444"/>
                </a:cubicBezTo>
                <a:cubicBezTo>
                  <a:pt x="450518" y="870966"/>
                  <a:pt x="475664" y="833247"/>
                  <a:pt x="499931" y="793858"/>
                </a:cubicBezTo>
                <a:cubicBezTo>
                  <a:pt x="451133" y="729674"/>
                  <a:pt x="403391" y="666897"/>
                  <a:pt x="354066" y="601921"/>
                </a:cubicBezTo>
                <a:cubicBezTo>
                  <a:pt x="395478" y="553827"/>
                  <a:pt x="435307" y="507580"/>
                  <a:pt x="476455" y="459750"/>
                </a:cubicBezTo>
                <a:cubicBezTo>
                  <a:pt x="548552" y="502744"/>
                  <a:pt x="617396" y="543892"/>
                  <a:pt x="684657" y="583985"/>
                </a:cubicBezTo>
                <a:cubicBezTo>
                  <a:pt x="688877" y="582227"/>
                  <a:pt x="690460" y="581963"/>
                  <a:pt x="691515" y="581084"/>
                </a:cubicBezTo>
                <a:cubicBezTo>
                  <a:pt x="732751" y="548376"/>
                  <a:pt x="794825" y="522703"/>
                  <a:pt x="809244" y="480763"/>
                </a:cubicBezTo>
                <a:cubicBezTo>
                  <a:pt x="823136" y="440231"/>
                  <a:pt x="789286" y="382377"/>
                  <a:pt x="773811" y="332965"/>
                </a:cubicBezTo>
                <a:cubicBezTo>
                  <a:pt x="746819" y="246448"/>
                  <a:pt x="745939" y="246624"/>
                  <a:pt x="824191" y="200904"/>
                </a:cubicBezTo>
                <a:cubicBezTo>
                  <a:pt x="850656" y="185430"/>
                  <a:pt x="877296" y="170307"/>
                  <a:pt x="908509" y="152371"/>
                </a:cubicBezTo>
                <a:cubicBezTo>
                  <a:pt x="953262" y="207674"/>
                  <a:pt x="997927" y="261395"/>
                  <a:pt x="1040658" y="316611"/>
                </a:cubicBezTo>
                <a:cubicBezTo>
                  <a:pt x="1056220" y="336745"/>
                  <a:pt x="1069672" y="344746"/>
                  <a:pt x="1095346" y="332701"/>
                </a:cubicBezTo>
                <a:cubicBezTo>
                  <a:pt x="1125679" y="318545"/>
                  <a:pt x="1157859" y="306676"/>
                  <a:pt x="1190566" y="299554"/>
                </a:cubicBezTo>
                <a:cubicBezTo>
                  <a:pt x="1223626" y="292344"/>
                  <a:pt x="1230484" y="274935"/>
                  <a:pt x="1229253" y="244250"/>
                </a:cubicBezTo>
                <a:cubicBezTo>
                  <a:pt x="1226967" y="187188"/>
                  <a:pt x="1229780" y="129950"/>
                  <a:pt x="1228110" y="72888"/>
                </a:cubicBezTo>
                <a:cubicBezTo>
                  <a:pt x="1227318" y="47215"/>
                  <a:pt x="1235759" y="36840"/>
                  <a:pt x="1261432" y="33059"/>
                </a:cubicBezTo>
                <a:cubicBezTo>
                  <a:pt x="1311900" y="25761"/>
                  <a:pt x="1361841" y="15035"/>
                  <a:pt x="1414595" y="5187"/>
                </a:cubicBezTo>
                <a:cubicBezTo>
                  <a:pt x="1438070" y="68316"/>
                  <a:pt x="1462864" y="127664"/>
                  <a:pt x="1481856" y="188771"/>
                </a:cubicBezTo>
                <a:cubicBezTo>
                  <a:pt x="1492670" y="223588"/>
                  <a:pt x="1510694" y="235282"/>
                  <a:pt x="1545248" y="231238"/>
                </a:cubicBezTo>
                <a:cubicBezTo>
                  <a:pt x="1566965" y="228688"/>
                  <a:pt x="1589649" y="227809"/>
                  <a:pt x="1611015" y="231326"/>
                </a:cubicBezTo>
                <a:cubicBezTo>
                  <a:pt x="1664999" y="240382"/>
                  <a:pt x="1689442" y="216379"/>
                  <a:pt x="1702718" y="165735"/>
                </a:cubicBezTo>
                <a:cubicBezTo>
                  <a:pt x="1717138" y="110871"/>
                  <a:pt x="1739558" y="58029"/>
                  <a:pt x="1759956" y="0"/>
                </a:cubicBezTo>
                <a:cubicBezTo>
                  <a:pt x="1820272" y="8880"/>
                  <a:pt x="1878828" y="17497"/>
                  <a:pt x="1941693" y="26729"/>
                </a:cubicBezTo>
                <a:cubicBezTo>
                  <a:pt x="1941693" y="99793"/>
                  <a:pt x="1943276" y="169867"/>
                  <a:pt x="1940902" y="239766"/>
                </a:cubicBezTo>
                <a:cubicBezTo>
                  <a:pt x="1939935" y="268781"/>
                  <a:pt x="1950662" y="281442"/>
                  <a:pt x="1977039" y="288915"/>
                </a:cubicBezTo>
                <a:cubicBezTo>
                  <a:pt x="2013614" y="299290"/>
                  <a:pt x="2049927" y="311160"/>
                  <a:pt x="2085096" y="325579"/>
                </a:cubicBezTo>
                <a:cubicBezTo>
                  <a:pt x="2108395" y="335075"/>
                  <a:pt x="2121848" y="330239"/>
                  <a:pt x="2136707" y="310632"/>
                </a:cubicBezTo>
                <a:cubicBezTo>
                  <a:pt x="2178998" y="254625"/>
                  <a:pt x="2223311" y="200113"/>
                  <a:pt x="2269998" y="141029"/>
                </a:cubicBezTo>
                <a:cubicBezTo>
                  <a:pt x="2325390" y="168812"/>
                  <a:pt x="2379462" y="195981"/>
                  <a:pt x="2435469" y="224028"/>
                </a:cubicBezTo>
                <a:cubicBezTo>
                  <a:pt x="2411642" y="297883"/>
                  <a:pt x="2390189" y="367694"/>
                  <a:pt x="2366186" y="436538"/>
                </a:cubicBezTo>
                <a:cubicBezTo>
                  <a:pt x="2357921" y="460101"/>
                  <a:pt x="2362757" y="473730"/>
                  <a:pt x="2382364" y="488149"/>
                </a:cubicBezTo>
                <a:cubicBezTo>
                  <a:pt x="2420083" y="515757"/>
                  <a:pt x="2455868" y="546002"/>
                  <a:pt x="2494729" y="576951"/>
                </a:cubicBezTo>
                <a:cubicBezTo>
                  <a:pt x="2566035" y="531319"/>
                  <a:pt x="2637253" y="485775"/>
                  <a:pt x="2711548" y="438209"/>
                </a:cubicBezTo>
                <a:cubicBezTo>
                  <a:pt x="2752344" y="483049"/>
                  <a:pt x="2792437" y="527187"/>
                  <a:pt x="2834816" y="573874"/>
                </a:cubicBezTo>
                <a:cubicBezTo>
                  <a:pt x="2793756" y="628386"/>
                  <a:pt x="2748827" y="689756"/>
                  <a:pt x="2701788" y="749368"/>
                </a:cubicBezTo>
                <a:cubicBezTo>
                  <a:pt x="2686490" y="768711"/>
                  <a:pt x="2683940" y="784274"/>
                  <a:pt x="2699590" y="803441"/>
                </a:cubicBezTo>
                <a:cubicBezTo>
                  <a:pt x="2706888" y="812409"/>
                  <a:pt x="2712163" y="823224"/>
                  <a:pt x="2718230" y="833159"/>
                </a:cubicBezTo>
                <a:cubicBezTo>
                  <a:pt x="2776347" y="927940"/>
                  <a:pt x="2776347" y="927940"/>
                  <a:pt x="2886075" y="900068"/>
                </a:cubicBezTo>
                <a:cubicBezTo>
                  <a:pt x="2932762" y="888199"/>
                  <a:pt x="2979449" y="876329"/>
                  <a:pt x="3030796" y="863229"/>
                </a:cubicBezTo>
                <a:cubicBezTo>
                  <a:pt x="3054360" y="914488"/>
                  <a:pt x="3078451" y="963989"/>
                  <a:pt x="3098937" y="1015072"/>
                </a:cubicBezTo>
                <a:cubicBezTo>
                  <a:pt x="3102014" y="1022633"/>
                  <a:pt x="3090408" y="1041097"/>
                  <a:pt x="3080825" y="1047867"/>
                </a:cubicBezTo>
                <a:cubicBezTo>
                  <a:pt x="3027280" y="1086202"/>
                  <a:pt x="2972855" y="1123481"/>
                  <a:pt x="2917376" y="1159002"/>
                </a:cubicBezTo>
                <a:cubicBezTo>
                  <a:pt x="2896978" y="1172015"/>
                  <a:pt x="2891614" y="1184148"/>
                  <a:pt x="2896714" y="1208591"/>
                </a:cubicBezTo>
                <a:cubicBezTo>
                  <a:pt x="2926784" y="1351817"/>
                  <a:pt x="2926080" y="1351993"/>
                  <a:pt x="3072296" y="1362192"/>
                </a:cubicBezTo>
                <a:cubicBezTo>
                  <a:pt x="3195212" y="1370809"/>
                  <a:pt x="3195300" y="1370809"/>
                  <a:pt x="3205236" y="1491703"/>
                </a:cubicBezTo>
                <a:cubicBezTo>
                  <a:pt x="3206906" y="1511925"/>
                  <a:pt x="3208137" y="1532235"/>
                  <a:pt x="3209896" y="1557206"/>
                </a:cubicBezTo>
                <a:cubicBezTo>
                  <a:pt x="3137623" y="1577516"/>
                  <a:pt x="3066493" y="1598969"/>
                  <a:pt x="2994484" y="1617169"/>
                </a:cubicBezTo>
                <a:cubicBezTo>
                  <a:pt x="2964678" y="1624731"/>
                  <a:pt x="2949819" y="1636512"/>
                  <a:pt x="2951050" y="1670011"/>
                </a:cubicBezTo>
                <a:cubicBezTo>
                  <a:pt x="2952633" y="1712214"/>
                  <a:pt x="2932762" y="1764616"/>
                  <a:pt x="2951314" y="1794334"/>
                </a:cubicBezTo>
                <a:cubicBezTo>
                  <a:pt x="2971097" y="1825899"/>
                  <a:pt x="3024994" y="1836274"/>
                  <a:pt x="3064119" y="1855529"/>
                </a:cubicBezTo>
                <a:cubicBezTo>
                  <a:pt x="3079857" y="1863266"/>
                  <a:pt x="3096036" y="1870212"/>
                  <a:pt x="3112038" y="1877422"/>
                </a:cubicBezTo>
                <a:cubicBezTo>
                  <a:pt x="3184662" y="1910041"/>
                  <a:pt x="3184662" y="1909953"/>
                  <a:pt x="3165934" y="1990051"/>
                </a:cubicBezTo>
                <a:cubicBezTo>
                  <a:pt x="3158285" y="2022583"/>
                  <a:pt x="3150636" y="2055202"/>
                  <a:pt x="3142195" y="2091251"/>
                </a:cubicBezTo>
                <a:cubicBezTo>
                  <a:pt x="3067724" y="2085975"/>
                  <a:pt x="2994836" y="2082370"/>
                  <a:pt x="2922387" y="2075072"/>
                </a:cubicBezTo>
                <a:cubicBezTo>
                  <a:pt x="2890647" y="2071907"/>
                  <a:pt x="2873062" y="2078414"/>
                  <a:pt x="2858643" y="2110066"/>
                </a:cubicBezTo>
                <a:cubicBezTo>
                  <a:pt x="2805186" y="2227619"/>
                  <a:pt x="2803691" y="2227004"/>
                  <a:pt x="2896099" y="2315102"/>
                </a:cubicBezTo>
                <a:cubicBezTo>
                  <a:pt x="2929949" y="2347371"/>
                  <a:pt x="2963799" y="2379726"/>
                  <a:pt x="3000287" y="2414631"/>
                </a:cubicBezTo>
                <a:cubicBezTo>
                  <a:pt x="2967668" y="2465979"/>
                  <a:pt x="2935752" y="2516095"/>
                  <a:pt x="2901901" y="2569376"/>
                </a:cubicBezTo>
                <a:cubicBezTo>
                  <a:pt x="2830771" y="2538955"/>
                  <a:pt x="2760697" y="2510292"/>
                  <a:pt x="2691941" y="2478903"/>
                </a:cubicBezTo>
                <a:cubicBezTo>
                  <a:pt x="2663981" y="2466155"/>
                  <a:pt x="2644902" y="2466594"/>
                  <a:pt x="2624592" y="2492795"/>
                </a:cubicBezTo>
                <a:cubicBezTo>
                  <a:pt x="2598743" y="2526206"/>
                  <a:pt x="2568233" y="2555924"/>
                  <a:pt x="2538779" y="2588279"/>
                </a:cubicBezTo>
                <a:cubicBezTo>
                  <a:pt x="2581510" y="2667850"/>
                  <a:pt x="2623537" y="2746277"/>
                  <a:pt x="2666795" y="2826991"/>
                </a:cubicBezTo>
                <a:cubicBezTo>
                  <a:pt x="2618877" y="2864886"/>
                  <a:pt x="2572102" y="2901989"/>
                  <a:pt x="2522162" y="2941554"/>
                </a:cubicBezTo>
                <a:cubicBezTo>
                  <a:pt x="2462989" y="2889064"/>
                  <a:pt x="2404257" y="2838685"/>
                  <a:pt x="2347722" y="2785931"/>
                </a:cubicBezTo>
                <a:cubicBezTo>
                  <a:pt x="2327148" y="2766676"/>
                  <a:pt x="2310970" y="2765621"/>
                  <a:pt x="2286352" y="2778369"/>
                </a:cubicBezTo>
                <a:cubicBezTo>
                  <a:pt x="2173107" y="2836926"/>
                  <a:pt x="2172931" y="2836223"/>
                  <a:pt x="2192714" y="2960722"/>
                </a:cubicBezTo>
                <a:cubicBezTo>
                  <a:pt x="2200275" y="3008288"/>
                  <a:pt x="2206342" y="3056118"/>
                  <a:pt x="2213903" y="3109048"/>
                </a:cubicBezTo>
                <a:cubicBezTo>
                  <a:pt x="2156753" y="3128918"/>
                  <a:pt x="2100834" y="3148438"/>
                  <a:pt x="2040519" y="3169363"/>
                </a:cubicBezTo>
                <a:cubicBezTo>
                  <a:pt x="2002448" y="3100695"/>
                  <a:pt x="1964641" y="3035017"/>
                  <a:pt x="1929560" y="2967844"/>
                </a:cubicBezTo>
                <a:cubicBezTo>
                  <a:pt x="1916020" y="2941906"/>
                  <a:pt x="1901952" y="2931004"/>
                  <a:pt x="1871443" y="2939356"/>
                </a:cubicBezTo>
                <a:cubicBezTo>
                  <a:pt x="1832141" y="2950083"/>
                  <a:pt x="1779475" y="2943137"/>
                  <a:pt x="1754681" y="2966876"/>
                </a:cubicBezTo>
                <a:cubicBezTo>
                  <a:pt x="1730062" y="2990528"/>
                  <a:pt x="1731645" y="3042578"/>
                  <a:pt x="1724084" y="3082583"/>
                </a:cubicBezTo>
                <a:cubicBezTo>
                  <a:pt x="1715643" y="3127072"/>
                  <a:pt x="1709752" y="3172001"/>
                  <a:pt x="1702806" y="3216666"/>
                </a:cubicBezTo>
                <a:cubicBezTo>
                  <a:pt x="1638535" y="3217105"/>
                  <a:pt x="1573999" y="3217105"/>
                  <a:pt x="1509551" y="3217105"/>
                </a:cubicBezTo>
                <a:close/>
                <a:moveTo>
                  <a:pt x="695032" y="1600991"/>
                </a:moveTo>
                <a:cubicBezTo>
                  <a:pt x="700132" y="2126420"/>
                  <a:pt x="1108622" y="2536933"/>
                  <a:pt x="1621478" y="2532009"/>
                </a:cubicBezTo>
                <a:cubicBezTo>
                  <a:pt x="2121848" y="2527173"/>
                  <a:pt x="2523832" y="2108571"/>
                  <a:pt x="2519348" y="1596947"/>
                </a:cubicBezTo>
                <a:cubicBezTo>
                  <a:pt x="2515040" y="1094467"/>
                  <a:pt x="2102768" y="689053"/>
                  <a:pt x="1600464" y="693361"/>
                </a:cubicBezTo>
                <a:cubicBezTo>
                  <a:pt x="1100445" y="697582"/>
                  <a:pt x="690196" y="1108886"/>
                  <a:pt x="695032" y="1600991"/>
                </a:cubicBezTo>
                <a:close/>
              </a:path>
            </a:pathLst>
          </a:custGeom>
          <a:solidFill>
            <a:schemeClr val="accent1"/>
          </a:solidFill>
          <a:ln w="87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D70AC5EB-3730-471E-840C-EC0CBF0039E1}"/>
              </a:ext>
            </a:extLst>
          </p:cNvPr>
          <p:cNvSpPr/>
          <p:nvPr/>
        </p:nvSpPr>
        <p:spPr>
          <a:xfrm>
            <a:off x="3495721" y="3325172"/>
            <a:ext cx="1395144" cy="1398282"/>
          </a:xfrm>
          <a:custGeom>
            <a:avLst/>
            <a:gdLst>
              <a:gd name="connsiteX0" fmla="*/ 1509551 w 3209895"/>
              <a:gd name="connsiteY0" fmla="*/ 3217105 h 3217105"/>
              <a:gd name="connsiteX1" fmla="*/ 1466029 w 3209895"/>
              <a:gd name="connsiteY1" fmla="*/ 2989297 h 3217105"/>
              <a:gd name="connsiteX2" fmla="*/ 1323770 w 3209895"/>
              <a:gd name="connsiteY2" fmla="*/ 2939708 h 3217105"/>
              <a:gd name="connsiteX3" fmla="*/ 1286842 w 3209895"/>
              <a:gd name="connsiteY3" fmla="*/ 2964415 h 3217105"/>
              <a:gd name="connsiteX4" fmla="*/ 1208591 w 3209895"/>
              <a:gd name="connsiteY4" fmla="*/ 3106762 h 3217105"/>
              <a:gd name="connsiteX5" fmla="*/ 1175795 w 3209895"/>
              <a:gd name="connsiteY5" fmla="*/ 3167077 h 3217105"/>
              <a:gd name="connsiteX6" fmla="*/ 1014105 w 3209895"/>
              <a:gd name="connsiteY6" fmla="*/ 3108696 h 3217105"/>
              <a:gd name="connsiteX7" fmla="*/ 1002323 w 3209895"/>
              <a:gd name="connsiteY7" fmla="*/ 3068691 h 3217105"/>
              <a:gd name="connsiteX8" fmla="*/ 1028524 w 3209895"/>
              <a:gd name="connsiteY8" fmla="*/ 2877195 h 3217105"/>
              <a:gd name="connsiteX9" fmla="*/ 1004609 w 3209895"/>
              <a:gd name="connsiteY9" fmla="*/ 2828749 h 3217105"/>
              <a:gd name="connsiteX10" fmla="*/ 795792 w 3209895"/>
              <a:gd name="connsiteY10" fmla="*/ 2850554 h 3217105"/>
              <a:gd name="connsiteX11" fmla="*/ 700132 w 3209895"/>
              <a:gd name="connsiteY11" fmla="*/ 2939532 h 3217105"/>
              <a:gd name="connsiteX12" fmla="*/ 546354 w 3209895"/>
              <a:gd name="connsiteY12" fmla="*/ 2824353 h 3217105"/>
              <a:gd name="connsiteX13" fmla="*/ 651422 w 3209895"/>
              <a:gd name="connsiteY13" fmla="*/ 2625647 h 3217105"/>
              <a:gd name="connsiteX14" fmla="*/ 643157 w 3209895"/>
              <a:gd name="connsiteY14" fmla="*/ 2565683 h 3217105"/>
              <a:gd name="connsiteX15" fmla="*/ 549695 w 3209895"/>
              <a:gd name="connsiteY15" fmla="*/ 2478024 h 3217105"/>
              <a:gd name="connsiteX16" fmla="*/ 434076 w 3209895"/>
              <a:gd name="connsiteY16" fmla="*/ 2522601 h 3217105"/>
              <a:gd name="connsiteX17" fmla="*/ 320568 w 3209895"/>
              <a:gd name="connsiteY17" fmla="*/ 2572102 h 3217105"/>
              <a:gd name="connsiteX18" fmla="*/ 213301 w 3209895"/>
              <a:gd name="connsiteY18" fmla="*/ 2413401 h 3217105"/>
              <a:gd name="connsiteX19" fmla="*/ 398907 w 3209895"/>
              <a:gd name="connsiteY19" fmla="*/ 2237379 h 3217105"/>
              <a:gd name="connsiteX20" fmla="*/ 336833 w 3209895"/>
              <a:gd name="connsiteY20" fmla="*/ 2104439 h 3217105"/>
              <a:gd name="connsiteX21" fmla="*/ 291377 w 3209895"/>
              <a:gd name="connsiteY21" fmla="*/ 2086151 h 3217105"/>
              <a:gd name="connsiteX22" fmla="*/ 79922 w 3209895"/>
              <a:gd name="connsiteY22" fmla="*/ 2101977 h 3217105"/>
              <a:gd name="connsiteX23" fmla="*/ 30773 w 3209895"/>
              <a:gd name="connsiteY23" fmla="*/ 1917954 h 3217105"/>
              <a:gd name="connsiteX24" fmla="*/ 207499 w 3209895"/>
              <a:gd name="connsiteY24" fmla="*/ 1834339 h 3217105"/>
              <a:gd name="connsiteX25" fmla="*/ 254010 w 3209895"/>
              <a:gd name="connsiteY25" fmla="*/ 1759780 h 3217105"/>
              <a:gd name="connsiteX26" fmla="*/ 136808 w 3209895"/>
              <a:gd name="connsiteY26" fmla="*/ 1615411 h 3217105"/>
              <a:gd name="connsiteX27" fmla="*/ 0 w 3209895"/>
              <a:gd name="connsiteY27" fmla="*/ 1575757 h 3217105"/>
              <a:gd name="connsiteX28" fmla="*/ 18200 w 3209895"/>
              <a:gd name="connsiteY28" fmla="*/ 1390767 h 3217105"/>
              <a:gd name="connsiteX29" fmla="*/ 222709 w 3209895"/>
              <a:gd name="connsiteY29" fmla="*/ 1366940 h 3217105"/>
              <a:gd name="connsiteX30" fmla="*/ 269045 w 3209895"/>
              <a:gd name="connsiteY30" fmla="*/ 1326671 h 3217105"/>
              <a:gd name="connsiteX31" fmla="*/ 290850 w 3209895"/>
              <a:gd name="connsiteY31" fmla="*/ 1199974 h 3217105"/>
              <a:gd name="connsiteX32" fmla="*/ 192640 w 3209895"/>
              <a:gd name="connsiteY32" fmla="*/ 1125064 h 3217105"/>
              <a:gd name="connsiteX33" fmla="*/ 140941 w 3209895"/>
              <a:gd name="connsiteY33" fmla="*/ 950800 h 3217105"/>
              <a:gd name="connsiteX34" fmla="*/ 168197 w 3209895"/>
              <a:gd name="connsiteY34" fmla="*/ 886528 h 3217105"/>
              <a:gd name="connsiteX35" fmla="*/ 372794 w 3209895"/>
              <a:gd name="connsiteY35" fmla="*/ 934095 h 3217105"/>
              <a:gd name="connsiteX36" fmla="*/ 428713 w 3209895"/>
              <a:gd name="connsiteY36" fmla="*/ 910444 h 3217105"/>
              <a:gd name="connsiteX37" fmla="*/ 499931 w 3209895"/>
              <a:gd name="connsiteY37" fmla="*/ 793858 h 3217105"/>
              <a:gd name="connsiteX38" fmla="*/ 354066 w 3209895"/>
              <a:gd name="connsiteY38" fmla="*/ 601921 h 3217105"/>
              <a:gd name="connsiteX39" fmla="*/ 476455 w 3209895"/>
              <a:gd name="connsiteY39" fmla="*/ 459750 h 3217105"/>
              <a:gd name="connsiteX40" fmla="*/ 684657 w 3209895"/>
              <a:gd name="connsiteY40" fmla="*/ 583985 h 3217105"/>
              <a:gd name="connsiteX41" fmla="*/ 691515 w 3209895"/>
              <a:gd name="connsiteY41" fmla="*/ 581084 h 3217105"/>
              <a:gd name="connsiteX42" fmla="*/ 809244 w 3209895"/>
              <a:gd name="connsiteY42" fmla="*/ 480763 h 3217105"/>
              <a:gd name="connsiteX43" fmla="*/ 773811 w 3209895"/>
              <a:gd name="connsiteY43" fmla="*/ 332965 h 3217105"/>
              <a:gd name="connsiteX44" fmla="*/ 824191 w 3209895"/>
              <a:gd name="connsiteY44" fmla="*/ 200904 h 3217105"/>
              <a:gd name="connsiteX45" fmla="*/ 908509 w 3209895"/>
              <a:gd name="connsiteY45" fmla="*/ 152371 h 3217105"/>
              <a:gd name="connsiteX46" fmla="*/ 1040658 w 3209895"/>
              <a:gd name="connsiteY46" fmla="*/ 316611 h 3217105"/>
              <a:gd name="connsiteX47" fmla="*/ 1095346 w 3209895"/>
              <a:gd name="connsiteY47" fmla="*/ 332701 h 3217105"/>
              <a:gd name="connsiteX48" fmla="*/ 1190566 w 3209895"/>
              <a:gd name="connsiteY48" fmla="*/ 299554 h 3217105"/>
              <a:gd name="connsiteX49" fmla="*/ 1229253 w 3209895"/>
              <a:gd name="connsiteY49" fmla="*/ 244250 h 3217105"/>
              <a:gd name="connsiteX50" fmla="*/ 1228110 w 3209895"/>
              <a:gd name="connsiteY50" fmla="*/ 72888 h 3217105"/>
              <a:gd name="connsiteX51" fmla="*/ 1261432 w 3209895"/>
              <a:gd name="connsiteY51" fmla="*/ 33059 h 3217105"/>
              <a:gd name="connsiteX52" fmla="*/ 1414595 w 3209895"/>
              <a:gd name="connsiteY52" fmla="*/ 5187 h 3217105"/>
              <a:gd name="connsiteX53" fmla="*/ 1481856 w 3209895"/>
              <a:gd name="connsiteY53" fmla="*/ 188771 h 3217105"/>
              <a:gd name="connsiteX54" fmla="*/ 1545248 w 3209895"/>
              <a:gd name="connsiteY54" fmla="*/ 231238 h 3217105"/>
              <a:gd name="connsiteX55" fmla="*/ 1611015 w 3209895"/>
              <a:gd name="connsiteY55" fmla="*/ 231326 h 3217105"/>
              <a:gd name="connsiteX56" fmla="*/ 1702718 w 3209895"/>
              <a:gd name="connsiteY56" fmla="*/ 165735 h 3217105"/>
              <a:gd name="connsiteX57" fmla="*/ 1759956 w 3209895"/>
              <a:gd name="connsiteY57" fmla="*/ 0 h 3217105"/>
              <a:gd name="connsiteX58" fmla="*/ 1941693 w 3209895"/>
              <a:gd name="connsiteY58" fmla="*/ 26729 h 3217105"/>
              <a:gd name="connsiteX59" fmla="*/ 1940902 w 3209895"/>
              <a:gd name="connsiteY59" fmla="*/ 239766 h 3217105"/>
              <a:gd name="connsiteX60" fmla="*/ 1977039 w 3209895"/>
              <a:gd name="connsiteY60" fmla="*/ 288915 h 3217105"/>
              <a:gd name="connsiteX61" fmla="*/ 2085096 w 3209895"/>
              <a:gd name="connsiteY61" fmla="*/ 325579 h 3217105"/>
              <a:gd name="connsiteX62" fmla="*/ 2136707 w 3209895"/>
              <a:gd name="connsiteY62" fmla="*/ 310632 h 3217105"/>
              <a:gd name="connsiteX63" fmla="*/ 2269998 w 3209895"/>
              <a:gd name="connsiteY63" fmla="*/ 141029 h 3217105"/>
              <a:gd name="connsiteX64" fmla="*/ 2435469 w 3209895"/>
              <a:gd name="connsiteY64" fmla="*/ 224028 h 3217105"/>
              <a:gd name="connsiteX65" fmla="*/ 2366186 w 3209895"/>
              <a:gd name="connsiteY65" fmla="*/ 436538 h 3217105"/>
              <a:gd name="connsiteX66" fmla="*/ 2382364 w 3209895"/>
              <a:gd name="connsiteY66" fmla="*/ 488149 h 3217105"/>
              <a:gd name="connsiteX67" fmla="*/ 2494729 w 3209895"/>
              <a:gd name="connsiteY67" fmla="*/ 576951 h 3217105"/>
              <a:gd name="connsiteX68" fmla="*/ 2711548 w 3209895"/>
              <a:gd name="connsiteY68" fmla="*/ 438209 h 3217105"/>
              <a:gd name="connsiteX69" fmla="*/ 2834816 w 3209895"/>
              <a:gd name="connsiteY69" fmla="*/ 573874 h 3217105"/>
              <a:gd name="connsiteX70" fmla="*/ 2701788 w 3209895"/>
              <a:gd name="connsiteY70" fmla="*/ 749368 h 3217105"/>
              <a:gd name="connsiteX71" fmla="*/ 2699590 w 3209895"/>
              <a:gd name="connsiteY71" fmla="*/ 803441 h 3217105"/>
              <a:gd name="connsiteX72" fmla="*/ 2718230 w 3209895"/>
              <a:gd name="connsiteY72" fmla="*/ 833159 h 3217105"/>
              <a:gd name="connsiteX73" fmla="*/ 2886075 w 3209895"/>
              <a:gd name="connsiteY73" fmla="*/ 900068 h 3217105"/>
              <a:gd name="connsiteX74" fmla="*/ 3030796 w 3209895"/>
              <a:gd name="connsiteY74" fmla="*/ 863229 h 3217105"/>
              <a:gd name="connsiteX75" fmla="*/ 3098937 w 3209895"/>
              <a:gd name="connsiteY75" fmla="*/ 1015072 h 3217105"/>
              <a:gd name="connsiteX76" fmla="*/ 3080825 w 3209895"/>
              <a:gd name="connsiteY76" fmla="*/ 1047867 h 3217105"/>
              <a:gd name="connsiteX77" fmla="*/ 2917376 w 3209895"/>
              <a:gd name="connsiteY77" fmla="*/ 1159002 h 3217105"/>
              <a:gd name="connsiteX78" fmla="*/ 2896714 w 3209895"/>
              <a:gd name="connsiteY78" fmla="*/ 1208591 h 3217105"/>
              <a:gd name="connsiteX79" fmla="*/ 3072296 w 3209895"/>
              <a:gd name="connsiteY79" fmla="*/ 1362192 h 3217105"/>
              <a:gd name="connsiteX80" fmla="*/ 3205236 w 3209895"/>
              <a:gd name="connsiteY80" fmla="*/ 1491703 h 3217105"/>
              <a:gd name="connsiteX81" fmla="*/ 3209896 w 3209895"/>
              <a:gd name="connsiteY81" fmla="*/ 1557206 h 3217105"/>
              <a:gd name="connsiteX82" fmla="*/ 2994484 w 3209895"/>
              <a:gd name="connsiteY82" fmla="*/ 1617169 h 3217105"/>
              <a:gd name="connsiteX83" fmla="*/ 2951050 w 3209895"/>
              <a:gd name="connsiteY83" fmla="*/ 1670011 h 3217105"/>
              <a:gd name="connsiteX84" fmla="*/ 2951314 w 3209895"/>
              <a:gd name="connsiteY84" fmla="*/ 1794334 h 3217105"/>
              <a:gd name="connsiteX85" fmla="*/ 3064119 w 3209895"/>
              <a:gd name="connsiteY85" fmla="*/ 1855529 h 3217105"/>
              <a:gd name="connsiteX86" fmla="*/ 3112038 w 3209895"/>
              <a:gd name="connsiteY86" fmla="*/ 1877422 h 3217105"/>
              <a:gd name="connsiteX87" fmla="*/ 3165934 w 3209895"/>
              <a:gd name="connsiteY87" fmla="*/ 1990051 h 3217105"/>
              <a:gd name="connsiteX88" fmla="*/ 3142195 w 3209895"/>
              <a:gd name="connsiteY88" fmla="*/ 2091251 h 3217105"/>
              <a:gd name="connsiteX89" fmla="*/ 2922387 w 3209895"/>
              <a:gd name="connsiteY89" fmla="*/ 2075072 h 3217105"/>
              <a:gd name="connsiteX90" fmla="*/ 2858643 w 3209895"/>
              <a:gd name="connsiteY90" fmla="*/ 2110066 h 3217105"/>
              <a:gd name="connsiteX91" fmla="*/ 2896099 w 3209895"/>
              <a:gd name="connsiteY91" fmla="*/ 2315102 h 3217105"/>
              <a:gd name="connsiteX92" fmla="*/ 3000287 w 3209895"/>
              <a:gd name="connsiteY92" fmla="*/ 2414631 h 3217105"/>
              <a:gd name="connsiteX93" fmla="*/ 2901901 w 3209895"/>
              <a:gd name="connsiteY93" fmla="*/ 2569376 h 3217105"/>
              <a:gd name="connsiteX94" fmla="*/ 2691941 w 3209895"/>
              <a:gd name="connsiteY94" fmla="*/ 2478903 h 3217105"/>
              <a:gd name="connsiteX95" fmla="*/ 2624592 w 3209895"/>
              <a:gd name="connsiteY95" fmla="*/ 2492795 h 3217105"/>
              <a:gd name="connsiteX96" fmla="*/ 2538779 w 3209895"/>
              <a:gd name="connsiteY96" fmla="*/ 2588279 h 3217105"/>
              <a:gd name="connsiteX97" fmla="*/ 2666795 w 3209895"/>
              <a:gd name="connsiteY97" fmla="*/ 2826991 h 3217105"/>
              <a:gd name="connsiteX98" fmla="*/ 2522162 w 3209895"/>
              <a:gd name="connsiteY98" fmla="*/ 2941554 h 3217105"/>
              <a:gd name="connsiteX99" fmla="*/ 2347722 w 3209895"/>
              <a:gd name="connsiteY99" fmla="*/ 2785931 h 3217105"/>
              <a:gd name="connsiteX100" fmla="*/ 2286352 w 3209895"/>
              <a:gd name="connsiteY100" fmla="*/ 2778369 h 3217105"/>
              <a:gd name="connsiteX101" fmla="*/ 2192714 w 3209895"/>
              <a:gd name="connsiteY101" fmla="*/ 2960722 h 3217105"/>
              <a:gd name="connsiteX102" fmla="*/ 2213903 w 3209895"/>
              <a:gd name="connsiteY102" fmla="*/ 3109048 h 3217105"/>
              <a:gd name="connsiteX103" fmla="*/ 2040519 w 3209895"/>
              <a:gd name="connsiteY103" fmla="*/ 3169363 h 3217105"/>
              <a:gd name="connsiteX104" fmla="*/ 1929560 w 3209895"/>
              <a:gd name="connsiteY104" fmla="*/ 2967844 h 3217105"/>
              <a:gd name="connsiteX105" fmla="*/ 1871443 w 3209895"/>
              <a:gd name="connsiteY105" fmla="*/ 2939356 h 3217105"/>
              <a:gd name="connsiteX106" fmla="*/ 1754681 w 3209895"/>
              <a:gd name="connsiteY106" fmla="*/ 2966876 h 3217105"/>
              <a:gd name="connsiteX107" fmla="*/ 1724084 w 3209895"/>
              <a:gd name="connsiteY107" fmla="*/ 3082583 h 3217105"/>
              <a:gd name="connsiteX108" fmla="*/ 1702806 w 3209895"/>
              <a:gd name="connsiteY108" fmla="*/ 3216666 h 3217105"/>
              <a:gd name="connsiteX109" fmla="*/ 1509551 w 3209895"/>
              <a:gd name="connsiteY109" fmla="*/ 3217105 h 3217105"/>
              <a:gd name="connsiteX110" fmla="*/ 695032 w 3209895"/>
              <a:gd name="connsiteY110" fmla="*/ 1600991 h 3217105"/>
              <a:gd name="connsiteX111" fmla="*/ 1621478 w 3209895"/>
              <a:gd name="connsiteY111" fmla="*/ 2532009 h 3217105"/>
              <a:gd name="connsiteX112" fmla="*/ 2519348 w 3209895"/>
              <a:gd name="connsiteY112" fmla="*/ 1596947 h 3217105"/>
              <a:gd name="connsiteX113" fmla="*/ 1600464 w 3209895"/>
              <a:gd name="connsiteY113" fmla="*/ 693361 h 3217105"/>
              <a:gd name="connsiteX114" fmla="*/ 695032 w 3209895"/>
              <a:gd name="connsiteY114" fmla="*/ 1600991 h 321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209895" h="3217105">
                <a:moveTo>
                  <a:pt x="1509551" y="3217105"/>
                </a:moveTo>
                <a:cubicBezTo>
                  <a:pt x="1496011" y="3140876"/>
                  <a:pt x="1491351" y="3061482"/>
                  <a:pt x="1466029" y="2989297"/>
                </a:cubicBezTo>
                <a:cubicBezTo>
                  <a:pt x="1444840" y="2928893"/>
                  <a:pt x="1371864" y="2956677"/>
                  <a:pt x="1323770" y="2939708"/>
                </a:cubicBezTo>
                <a:cubicBezTo>
                  <a:pt x="1315066" y="2936631"/>
                  <a:pt x="1294052" y="2952457"/>
                  <a:pt x="1286842" y="2964415"/>
                </a:cubicBezTo>
                <a:cubicBezTo>
                  <a:pt x="1258971" y="3010750"/>
                  <a:pt x="1234440" y="3059108"/>
                  <a:pt x="1208591" y="3106762"/>
                </a:cubicBezTo>
                <a:cubicBezTo>
                  <a:pt x="1198216" y="3125929"/>
                  <a:pt x="1187841" y="3145008"/>
                  <a:pt x="1175795" y="3167077"/>
                </a:cubicBezTo>
                <a:cubicBezTo>
                  <a:pt x="1120404" y="3147646"/>
                  <a:pt x="1066331" y="3130325"/>
                  <a:pt x="1014105" y="3108696"/>
                </a:cubicBezTo>
                <a:cubicBezTo>
                  <a:pt x="1005840" y="3105268"/>
                  <a:pt x="1000916" y="3081968"/>
                  <a:pt x="1002323" y="3068691"/>
                </a:cubicBezTo>
                <a:cubicBezTo>
                  <a:pt x="1009357" y="3004684"/>
                  <a:pt x="1017622" y="2940675"/>
                  <a:pt x="1028524" y="2877195"/>
                </a:cubicBezTo>
                <a:cubicBezTo>
                  <a:pt x="1032832" y="2852313"/>
                  <a:pt x="1025271" y="2840970"/>
                  <a:pt x="1004609" y="2828749"/>
                </a:cubicBezTo>
                <a:cubicBezTo>
                  <a:pt x="891804" y="2762280"/>
                  <a:pt x="892156" y="2761664"/>
                  <a:pt x="795792" y="2850554"/>
                </a:cubicBezTo>
                <a:cubicBezTo>
                  <a:pt x="764667" y="2879217"/>
                  <a:pt x="733806" y="2908232"/>
                  <a:pt x="700132" y="2939532"/>
                </a:cubicBezTo>
                <a:cubicBezTo>
                  <a:pt x="649048" y="2901286"/>
                  <a:pt x="599196" y="2863919"/>
                  <a:pt x="546354" y="2824353"/>
                </a:cubicBezTo>
                <a:cubicBezTo>
                  <a:pt x="581699" y="2756916"/>
                  <a:pt x="614670" y="2690183"/>
                  <a:pt x="651422" y="2625647"/>
                </a:cubicBezTo>
                <a:cubicBezTo>
                  <a:pt x="665754" y="2600501"/>
                  <a:pt x="663556" y="2584675"/>
                  <a:pt x="643157" y="2565683"/>
                </a:cubicBezTo>
                <a:cubicBezTo>
                  <a:pt x="611241" y="2535966"/>
                  <a:pt x="585568" y="2486201"/>
                  <a:pt x="549695" y="2478024"/>
                </a:cubicBezTo>
                <a:cubicBezTo>
                  <a:pt x="516284" y="2470375"/>
                  <a:pt x="472938" y="2505896"/>
                  <a:pt x="434076" y="2522601"/>
                </a:cubicBezTo>
                <a:cubicBezTo>
                  <a:pt x="397852" y="2538164"/>
                  <a:pt x="361804" y="2554078"/>
                  <a:pt x="320568" y="2572102"/>
                </a:cubicBezTo>
                <a:cubicBezTo>
                  <a:pt x="285310" y="2519964"/>
                  <a:pt x="250493" y="2468440"/>
                  <a:pt x="213301" y="2413401"/>
                </a:cubicBezTo>
                <a:cubicBezTo>
                  <a:pt x="275551" y="2354316"/>
                  <a:pt x="336745" y="2296287"/>
                  <a:pt x="398907" y="2237379"/>
                </a:cubicBezTo>
                <a:cubicBezTo>
                  <a:pt x="378069" y="2191395"/>
                  <a:pt x="360309" y="2146290"/>
                  <a:pt x="336833" y="2104439"/>
                </a:cubicBezTo>
                <a:cubicBezTo>
                  <a:pt x="330503" y="2093097"/>
                  <a:pt x="306676" y="2085447"/>
                  <a:pt x="291377" y="2086151"/>
                </a:cubicBezTo>
                <a:cubicBezTo>
                  <a:pt x="222709" y="2089316"/>
                  <a:pt x="154217" y="2096086"/>
                  <a:pt x="79922" y="2101977"/>
                </a:cubicBezTo>
                <a:cubicBezTo>
                  <a:pt x="64008" y="2042365"/>
                  <a:pt x="48270" y="1983633"/>
                  <a:pt x="30773" y="1917954"/>
                </a:cubicBezTo>
                <a:cubicBezTo>
                  <a:pt x="89682" y="1889818"/>
                  <a:pt x="147535" y="1859573"/>
                  <a:pt x="207499" y="1834339"/>
                </a:cubicBezTo>
                <a:cubicBezTo>
                  <a:pt x="243283" y="1819304"/>
                  <a:pt x="257615" y="1801720"/>
                  <a:pt x="254010" y="1759780"/>
                </a:cubicBezTo>
                <a:cubicBezTo>
                  <a:pt x="244250" y="1646008"/>
                  <a:pt x="246800" y="1646008"/>
                  <a:pt x="136808" y="1615411"/>
                </a:cubicBezTo>
                <a:cubicBezTo>
                  <a:pt x="91968" y="1602925"/>
                  <a:pt x="47303" y="1589473"/>
                  <a:pt x="0" y="1575757"/>
                </a:cubicBezTo>
                <a:cubicBezTo>
                  <a:pt x="6067" y="1514035"/>
                  <a:pt x="11870" y="1454775"/>
                  <a:pt x="18200" y="1390767"/>
                </a:cubicBezTo>
                <a:cubicBezTo>
                  <a:pt x="87044" y="1382503"/>
                  <a:pt x="154745" y="1373183"/>
                  <a:pt x="222709" y="1366940"/>
                </a:cubicBezTo>
                <a:cubicBezTo>
                  <a:pt x="250141" y="1364391"/>
                  <a:pt x="264385" y="1354719"/>
                  <a:pt x="269045" y="1326671"/>
                </a:cubicBezTo>
                <a:cubicBezTo>
                  <a:pt x="276254" y="1283589"/>
                  <a:pt x="303335" y="1235144"/>
                  <a:pt x="290850" y="1199974"/>
                </a:cubicBezTo>
                <a:cubicBezTo>
                  <a:pt x="279332" y="1167443"/>
                  <a:pt x="227457" y="1148803"/>
                  <a:pt x="192640" y="1125064"/>
                </a:cubicBezTo>
                <a:cubicBezTo>
                  <a:pt x="96364" y="1059385"/>
                  <a:pt x="96188" y="1059561"/>
                  <a:pt x="140941" y="950800"/>
                </a:cubicBezTo>
                <a:cubicBezTo>
                  <a:pt x="149293" y="930666"/>
                  <a:pt x="157998" y="910619"/>
                  <a:pt x="168197" y="886528"/>
                </a:cubicBezTo>
                <a:cubicBezTo>
                  <a:pt x="237041" y="902179"/>
                  <a:pt x="305533" y="915895"/>
                  <a:pt x="372794" y="934095"/>
                </a:cubicBezTo>
                <a:cubicBezTo>
                  <a:pt x="401193" y="941744"/>
                  <a:pt x="415173" y="934886"/>
                  <a:pt x="428713" y="910444"/>
                </a:cubicBezTo>
                <a:cubicBezTo>
                  <a:pt x="450518" y="870966"/>
                  <a:pt x="475664" y="833247"/>
                  <a:pt x="499931" y="793858"/>
                </a:cubicBezTo>
                <a:cubicBezTo>
                  <a:pt x="451133" y="729674"/>
                  <a:pt x="403391" y="666897"/>
                  <a:pt x="354066" y="601921"/>
                </a:cubicBezTo>
                <a:cubicBezTo>
                  <a:pt x="395478" y="553827"/>
                  <a:pt x="435307" y="507580"/>
                  <a:pt x="476455" y="459750"/>
                </a:cubicBezTo>
                <a:cubicBezTo>
                  <a:pt x="548552" y="502744"/>
                  <a:pt x="617396" y="543892"/>
                  <a:pt x="684657" y="583985"/>
                </a:cubicBezTo>
                <a:cubicBezTo>
                  <a:pt x="688877" y="582227"/>
                  <a:pt x="690460" y="581963"/>
                  <a:pt x="691515" y="581084"/>
                </a:cubicBezTo>
                <a:cubicBezTo>
                  <a:pt x="732751" y="548376"/>
                  <a:pt x="794825" y="522703"/>
                  <a:pt x="809244" y="480763"/>
                </a:cubicBezTo>
                <a:cubicBezTo>
                  <a:pt x="823136" y="440231"/>
                  <a:pt x="789286" y="382377"/>
                  <a:pt x="773811" y="332965"/>
                </a:cubicBezTo>
                <a:cubicBezTo>
                  <a:pt x="746819" y="246448"/>
                  <a:pt x="745939" y="246624"/>
                  <a:pt x="824191" y="200904"/>
                </a:cubicBezTo>
                <a:cubicBezTo>
                  <a:pt x="850656" y="185430"/>
                  <a:pt x="877296" y="170307"/>
                  <a:pt x="908509" y="152371"/>
                </a:cubicBezTo>
                <a:cubicBezTo>
                  <a:pt x="953262" y="207674"/>
                  <a:pt x="997927" y="261395"/>
                  <a:pt x="1040658" y="316611"/>
                </a:cubicBezTo>
                <a:cubicBezTo>
                  <a:pt x="1056220" y="336745"/>
                  <a:pt x="1069672" y="344746"/>
                  <a:pt x="1095346" y="332701"/>
                </a:cubicBezTo>
                <a:cubicBezTo>
                  <a:pt x="1125679" y="318545"/>
                  <a:pt x="1157859" y="306676"/>
                  <a:pt x="1190566" y="299554"/>
                </a:cubicBezTo>
                <a:cubicBezTo>
                  <a:pt x="1223626" y="292344"/>
                  <a:pt x="1230484" y="274935"/>
                  <a:pt x="1229253" y="244250"/>
                </a:cubicBezTo>
                <a:cubicBezTo>
                  <a:pt x="1226967" y="187188"/>
                  <a:pt x="1229780" y="129950"/>
                  <a:pt x="1228110" y="72888"/>
                </a:cubicBezTo>
                <a:cubicBezTo>
                  <a:pt x="1227318" y="47215"/>
                  <a:pt x="1235759" y="36840"/>
                  <a:pt x="1261432" y="33059"/>
                </a:cubicBezTo>
                <a:cubicBezTo>
                  <a:pt x="1311900" y="25761"/>
                  <a:pt x="1361841" y="15035"/>
                  <a:pt x="1414595" y="5187"/>
                </a:cubicBezTo>
                <a:cubicBezTo>
                  <a:pt x="1438070" y="68316"/>
                  <a:pt x="1462864" y="127664"/>
                  <a:pt x="1481856" y="188771"/>
                </a:cubicBezTo>
                <a:cubicBezTo>
                  <a:pt x="1492670" y="223588"/>
                  <a:pt x="1510694" y="235282"/>
                  <a:pt x="1545248" y="231238"/>
                </a:cubicBezTo>
                <a:cubicBezTo>
                  <a:pt x="1566965" y="228688"/>
                  <a:pt x="1589649" y="227809"/>
                  <a:pt x="1611015" y="231326"/>
                </a:cubicBezTo>
                <a:cubicBezTo>
                  <a:pt x="1664999" y="240382"/>
                  <a:pt x="1689442" y="216379"/>
                  <a:pt x="1702718" y="165735"/>
                </a:cubicBezTo>
                <a:cubicBezTo>
                  <a:pt x="1717138" y="110871"/>
                  <a:pt x="1739558" y="58029"/>
                  <a:pt x="1759956" y="0"/>
                </a:cubicBezTo>
                <a:cubicBezTo>
                  <a:pt x="1820272" y="8880"/>
                  <a:pt x="1878828" y="17497"/>
                  <a:pt x="1941693" y="26729"/>
                </a:cubicBezTo>
                <a:cubicBezTo>
                  <a:pt x="1941693" y="99793"/>
                  <a:pt x="1943276" y="169867"/>
                  <a:pt x="1940902" y="239766"/>
                </a:cubicBezTo>
                <a:cubicBezTo>
                  <a:pt x="1939935" y="268781"/>
                  <a:pt x="1950662" y="281442"/>
                  <a:pt x="1977039" y="288915"/>
                </a:cubicBezTo>
                <a:cubicBezTo>
                  <a:pt x="2013614" y="299290"/>
                  <a:pt x="2049927" y="311160"/>
                  <a:pt x="2085096" y="325579"/>
                </a:cubicBezTo>
                <a:cubicBezTo>
                  <a:pt x="2108395" y="335075"/>
                  <a:pt x="2121848" y="330239"/>
                  <a:pt x="2136707" y="310632"/>
                </a:cubicBezTo>
                <a:cubicBezTo>
                  <a:pt x="2178998" y="254625"/>
                  <a:pt x="2223311" y="200113"/>
                  <a:pt x="2269998" y="141029"/>
                </a:cubicBezTo>
                <a:cubicBezTo>
                  <a:pt x="2325390" y="168812"/>
                  <a:pt x="2379462" y="195981"/>
                  <a:pt x="2435469" y="224028"/>
                </a:cubicBezTo>
                <a:cubicBezTo>
                  <a:pt x="2411642" y="297883"/>
                  <a:pt x="2390189" y="367694"/>
                  <a:pt x="2366186" y="436538"/>
                </a:cubicBezTo>
                <a:cubicBezTo>
                  <a:pt x="2357921" y="460101"/>
                  <a:pt x="2362757" y="473730"/>
                  <a:pt x="2382364" y="488149"/>
                </a:cubicBezTo>
                <a:cubicBezTo>
                  <a:pt x="2420083" y="515757"/>
                  <a:pt x="2455868" y="546002"/>
                  <a:pt x="2494729" y="576951"/>
                </a:cubicBezTo>
                <a:cubicBezTo>
                  <a:pt x="2566035" y="531319"/>
                  <a:pt x="2637253" y="485775"/>
                  <a:pt x="2711548" y="438209"/>
                </a:cubicBezTo>
                <a:cubicBezTo>
                  <a:pt x="2752344" y="483049"/>
                  <a:pt x="2792437" y="527187"/>
                  <a:pt x="2834816" y="573874"/>
                </a:cubicBezTo>
                <a:cubicBezTo>
                  <a:pt x="2793756" y="628386"/>
                  <a:pt x="2748827" y="689756"/>
                  <a:pt x="2701788" y="749368"/>
                </a:cubicBezTo>
                <a:cubicBezTo>
                  <a:pt x="2686490" y="768711"/>
                  <a:pt x="2683940" y="784274"/>
                  <a:pt x="2699590" y="803441"/>
                </a:cubicBezTo>
                <a:cubicBezTo>
                  <a:pt x="2706888" y="812409"/>
                  <a:pt x="2712163" y="823224"/>
                  <a:pt x="2718230" y="833159"/>
                </a:cubicBezTo>
                <a:cubicBezTo>
                  <a:pt x="2776347" y="927940"/>
                  <a:pt x="2776347" y="927940"/>
                  <a:pt x="2886075" y="900068"/>
                </a:cubicBezTo>
                <a:cubicBezTo>
                  <a:pt x="2932762" y="888199"/>
                  <a:pt x="2979449" y="876329"/>
                  <a:pt x="3030796" y="863229"/>
                </a:cubicBezTo>
                <a:cubicBezTo>
                  <a:pt x="3054360" y="914488"/>
                  <a:pt x="3078451" y="963989"/>
                  <a:pt x="3098937" y="1015072"/>
                </a:cubicBezTo>
                <a:cubicBezTo>
                  <a:pt x="3102014" y="1022633"/>
                  <a:pt x="3090408" y="1041097"/>
                  <a:pt x="3080825" y="1047867"/>
                </a:cubicBezTo>
                <a:cubicBezTo>
                  <a:pt x="3027280" y="1086202"/>
                  <a:pt x="2972855" y="1123481"/>
                  <a:pt x="2917376" y="1159002"/>
                </a:cubicBezTo>
                <a:cubicBezTo>
                  <a:pt x="2896978" y="1172015"/>
                  <a:pt x="2891614" y="1184148"/>
                  <a:pt x="2896714" y="1208591"/>
                </a:cubicBezTo>
                <a:cubicBezTo>
                  <a:pt x="2926784" y="1351817"/>
                  <a:pt x="2926080" y="1351993"/>
                  <a:pt x="3072296" y="1362192"/>
                </a:cubicBezTo>
                <a:cubicBezTo>
                  <a:pt x="3195212" y="1370809"/>
                  <a:pt x="3195300" y="1370809"/>
                  <a:pt x="3205236" y="1491703"/>
                </a:cubicBezTo>
                <a:cubicBezTo>
                  <a:pt x="3206906" y="1511925"/>
                  <a:pt x="3208137" y="1532235"/>
                  <a:pt x="3209896" y="1557206"/>
                </a:cubicBezTo>
                <a:cubicBezTo>
                  <a:pt x="3137623" y="1577516"/>
                  <a:pt x="3066493" y="1598969"/>
                  <a:pt x="2994484" y="1617169"/>
                </a:cubicBezTo>
                <a:cubicBezTo>
                  <a:pt x="2964678" y="1624731"/>
                  <a:pt x="2949819" y="1636512"/>
                  <a:pt x="2951050" y="1670011"/>
                </a:cubicBezTo>
                <a:cubicBezTo>
                  <a:pt x="2952633" y="1712214"/>
                  <a:pt x="2932762" y="1764616"/>
                  <a:pt x="2951314" y="1794334"/>
                </a:cubicBezTo>
                <a:cubicBezTo>
                  <a:pt x="2971097" y="1825899"/>
                  <a:pt x="3024994" y="1836274"/>
                  <a:pt x="3064119" y="1855529"/>
                </a:cubicBezTo>
                <a:cubicBezTo>
                  <a:pt x="3079857" y="1863266"/>
                  <a:pt x="3096036" y="1870212"/>
                  <a:pt x="3112038" y="1877422"/>
                </a:cubicBezTo>
                <a:cubicBezTo>
                  <a:pt x="3184662" y="1910041"/>
                  <a:pt x="3184662" y="1909953"/>
                  <a:pt x="3165934" y="1990051"/>
                </a:cubicBezTo>
                <a:cubicBezTo>
                  <a:pt x="3158285" y="2022583"/>
                  <a:pt x="3150636" y="2055202"/>
                  <a:pt x="3142195" y="2091251"/>
                </a:cubicBezTo>
                <a:cubicBezTo>
                  <a:pt x="3067724" y="2085975"/>
                  <a:pt x="2994836" y="2082370"/>
                  <a:pt x="2922387" y="2075072"/>
                </a:cubicBezTo>
                <a:cubicBezTo>
                  <a:pt x="2890647" y="2071907"/>
                  <a:pt x="2873062" y="2078414"/>
                  <a:pt x="2858643" y="2110066"/>
                </a:cubicBezTo>
                <a:cubicBezTo>
                  <a:pt x="2805186" y="2227619"/>
                  <a:pt x="2803691" y="2227004"/>
                  <a:pt x="2896099" y="2315102"/>
                </a:cubicBezTo>
                <a:cubicBezTo>
                  <a:pt x="2929949" y="2347371"/>
                  <a:pt x="2963799" y="2379726"/>
                  <a:pt x="3000287" y="2414631"/>
                </a:cubicBezTo>
                <a:cubicBezTo>
                  <a:pt x="2967668" y="2465979"/>
                  <a:pt x="2935752" y="2516095"/>
                  <a:pt x="2901901" y="2569376"/>
                </a:cubicBezTo>
                <a:cubicBezTo>
                  <a:pt x="2830771" y="2538955"/>
                  <a:pt x="2760697" y="2510292"/>
                  <a:pt x="2691941" y="2478903"/>
                </a:cubicBezTo>
                <a:cubicBezTo>
                  <a:pt x="2663981" y="2466155"/>
                  <a:pt x="2644902" y="2466594"/>
                  <a:pt x="2624592" y="2492795"/>
                </a:cubicBezTo>
                <a:cubicBezTo>
                  <a:pt x="2598743" y="2526206"/>
                  <a:pt x="2568233" y="2555924"/>
                  <a:pt x="2538779" y="2588279"/>
                </a:cubicBezTo>
                <a:cubicBezTo>
                  <a:pt x="2581510" y="2667850"/>
                  <a:pt x="2623537" y="2746277"/>
                  <a:pt x="2666795" y="2826991"/>
                </a:cubicBezTo>
                <a:cubicBezTo>
                  <a:pt x="2618877" y="2864886"/>
                  <a:pt x="2572102" y="2901989"/>
                  <a:pt x="2522162" y="2941554"/>
                </a:cubicBezTo>
                <a:cubicBezTo>
                  <a:pt x="2462989" y="2889064"/>
                  <a:pt x="2404257" y="2838685"/>
                  <a:pt x="2347722" y="2785931"/>
                </a:cubicBezTo>
                <a:cubicBezTo>
                  <a:pt x="2327148" y="2766676"/>
                  <a:pt x="2310970" y="2765621"/>
                  <a:pt x="2286352" y="2778369"/>
                </a:cubicBezTo>
                <a:cubicBezTo>
                  <a:pt x="2173107" y="2836926"/>
                  <a:pt x="2172931" y="2836223"/>
                  <a:pt x="2192714" y="2960722"/>
                </a:cubicBezTo>
                <a:cubicBezTo>
                  <a:pt x="2200275" y="3008288"/>
                  <a:pt x="2206342" y="3056118"/>
                  <a:pt x="2213903" y="3109048"/>
                </a:cubicBezTo>
                <a:cubicBezTo>
                  <a:pt x="2156753" y="3128918"/>
                  <a:pt x="2100834" y="3148438"/>
                  <a:pt x="2040519" y="3169363"/>
                </a:cubicBezTo>
                <a:cubicBezTo>
                  <a:pt x="2002448" y="3100695"/>
                  <a:pt x="1964641" y="3035017"/>
                  <a:pt x="1929560" y="2967844"/>
                </a:cubicBezTo>
                <a:cubicBezTo>
                  <a:pt x="1916020" y="2941906"/>
                  <a:pt x="1901952" y="2931004"/>
                  <a:pt x="1871443" y="2939356"/>
                </a:cubicBezTo>
                <a:cubicBezTo>
                  <a:pt x="1832141" y="2950083"/>
                  <a:pt x="1779475" y="2943137"/>
                  <a:pt x="1754681" y="2966876"/>
                </a:cubicBezTo>
                <a:cubicBezTo>
                  <a:pt x="1730062" y="2990528"/>
                  <a:pt x="1731645" y="3042578"/>
                  <a:pt x="1724084" y="3082583"/>
                </a:cubicBezTo>
                <a:cubicBezTo>
                  <a:pt x="1715643" y="3127072"/>
                  <a:pt x="1709752" y="3172001"/>
                  <a:pt x="1702806" y="3216666"/>
                </a:cubicBezTo>
                <a:cubicBezTo>
                  <a:pt x="1638535" y="3217105"/>
                  <a:pt x="1573999" y="3217105"/>
                  <a:pt x="1509551" y="3217105"/>
                </a:cubicBezTo>
                <a:close/>
                <a:moveTo>
                  <a:pt x="695032" y="1600991"/>
                </a:moveTo>
                <a:cubicBezTo>
                  <a:pt x="700132" y="2126420"/>
                  <a:pt x="1108622" y="2536933"/>
                  <a:pt x="1621478" y="2532009"/>
                </a:cubicBezTo>
                <a:cubicBezTo>
                  <a:pt x="2121848" y="2527173"/>
                  <a:pt x="2523832" y="2108571"/>
                  <a:pt x="2519348" y="1596947"/>
                </a:cubicBezTo>
                <a:cubicBezTo>
                  <a:pt x="2515040" y="1094467"/>
                  <a:pt x="2102768" y="689053"/>
                  <a:pt x="1600464" y="693361"/>
                </a:cubicBezTo>
                <a:cubicBezTo>
                  <a:pt x="1100445" y="697582"/>
                  <a:pt x="690196" y="1108886"/>
                  <a:pt x="695032" y="1600991"/>
                </a:cubicBezTo>
                <a:close/>
              </a:path>
            </a:pathLst>
          </a:custGeom>
          <a:solidFill>
            <a:schemeClr val="accent2"/>
          </a:solidFill>
          <a:ln w="87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F056C6D2-DFE4-477B-B82F-9230A2BC35D6}"/>
              </a:ext>
            </a:extLst>
          </p:cNvPr>
          <p:cNvSpPr/>
          <p:nvPr/>
        </p:nvSpPr>
        <p:spPr>
          <a:xfrm>
            <a:off x="5412555" y="3325172"/>
            <a:ext cx="1395144" cy="1398282"/>
          </a:xfrm>
          <a:custGeom>
            <a:avLst/>
            <a:gdLst>
              <a:gd name="connsiteX0" fmla="*/ 1509551 w 3209895"/>
              <a:gd name="connsiteY0" fmla="*/ 3217105 h 3217105"/>
              <a:gd name="connsiteX1" fmla="*/ 1466029 w 3209895"/>
              <a:gd name="connsiteY1" fmla="*/ 2989297 h 3217105"/>
              <a:gd name="connsiteX2" fmla="*/ 1323770 w 3209895"/>
              <a:gd name="connsiteY2" fmla="*/ 2939708 h 3217105"/>
              <a:gd name="connsiteX3" fmla="*/ 1286842 w 3209895"/>
              <a:gd name="connsiteY3" fmla="*/ 2964415 h 3217105"/>
              <a:gd name="connsiteX4" fmla="*/ 1208591 w 3209895"/>
              <a:gd name="connsiteY4" fmla="*/ 3106762 h 3217105"/>
              <a:gd name="connsiteX5" fmla="*/ 1175795 w 3209895"/>
              <a:gd name="connsiteY5" fmla="*/ 3167077 h 3217105"/>
              <a:gd name="connsiteX6" fmla="*/ 1014105 w 3209895"/>
              <a:gd name="connsiteY6" fmla="*/ 3108696 h 3217105"/>
              <a:gd name="connsiteX7" fmla="*/ 1002323 w 3209895"/>
              <a:gd name="connsiteY7" fmla="*/ 3068691 h 3217105"/>
              <a:gd name="connsiteX8" fmla="*/ 1028524 w 3209895"/>
              <a:gd name="connsiteY8" fmla="*/ 2877195 h 3217105"/>
              <a:gd name="connsiteX9" fmla="*/ 1004609 w 3209895"/>
              <a:gd name="connsiteY9" fmla="*/ 2828749 h 3217105"/>
              <a:gd name="connsiteX10" fmla="*/ 795792 w 3209895"/>
              <a:gd name="connsiteY10" fmla="*/ 2850554 h 3217105"/>
              <a:gd name="connsiteX11" fmla="*/ 700132 w 3209895"/>
              <a:gd name="connsiteY11" fmla="*/ 2939532 h 3217105"/>
              <a:gd name="connsiteX12" fmla="*/ 546354 w 3209895"/>
              <a:gd name="connsiteY12" fmla="*/ 2824353 h 3217105"/>
              <a:gd name="connsiteX13" fmla="*/ 651422 w 3209895"/>
              <a:gd name="connsiteY13" fmla="*/ 2625647 h 3217105"/>
              <a:gd name="connsiteX14" fmla="*/ 643157 w 3209895"/>
              <a:gd name="connsiteY14" fmla="*/ 2565683 h 3217105"/>
              <a:gd name="connsiteX15" fmla="*/ 549695 w 3209895"/>
              <a:gd name="connsiteY15" fmla="*/ 2478024 h 3217105"/>
              <a:gd name="connsiteX16" fmla="*/ 434076 w 3209895"/>
              <a:gd name="connsiteY16" fmla="*/ 2522601 h 3217105"/>
              <a:gd name="connsiteX17" fmla="*/ 320568 w 3209895"/>
              <a:gd name="connsiteY17" fmla="*/ 2572102 h 3217105"/>
              <a:gd name="connsiteX18" fmla="*/ 213301 w 3209895"/>
              <a:gd name="connsiteY18" fmla="*/ 2413401 h 3217105"/>
              <a:gd name="connsiteX19" fmla="*/ 398907 w 3209895"/>
              <a:gd name="connsiteY19" fmla="*/ 2237379 h 3217105"/>
              <a:gd name="connsiteX20" fmla="*/ 336833 w 3209895"/>
              <a:gd name="connsiteY20" fmla="*/ 2104439 h 3217105"/>
              <a:gd name="connsiteX21" fmla="*/ 291377 w 3209895"/>
              <a:gd name="connsiteY21" fmla="*/ 2086151 h 3217105"/>
              <a:gd name="connsiteX22" fmla="*/ 79922 w 3209895"/>
              <a:gd name="connsiteY22" fmla="*/ 2101977 h 3217105"/>
              <a:gd name="connsiteX23" fmla="*/ 30773 w 3209895"/>
              <a:gd name="connsiteY23" fmla="*/ 1917954 h 3217105"/>
              <a:gd name="connsiteX24" fmla="*/ 207499 w 3209895"/>
              <a:gd name="connsiteY24" fmla="*/ 1834339 h 3217105"/>
              <a:gd name="connsiteX25" fmla="*/ 254010 w 3209895"/>
              <a:gd name="connsiteY25" fmla="*/ 1759780 h 3217105"/>
              <a:gd name="connsiteX26" fmla="*/ 136808 w 3209895"/>
              <a:gd name="connsiteY26" fmla="*/ 1615411 h 3217105"/>
              <a:gd name="connsiteX27" fmla="*/ 0 w 3209895"/>
              <a:gd name="connsiteY27" fmla="*/ 1575757 h 3217105"/>
              <a:gd name="connsiteX28" fmla="*/ 18200 w 3209895"/>
              <a:gd name="connsiteY28" fmla="*/ 1390767 h 3217105"/>
              <a:gd name="connsiteX29" fmla="*/ 222709 w 3209895"/>
              <a:gd name="connsiteY29" fmla="*/ 1366940 h 3217105"/>
              <a:gd name="connsiteX30" fmla="*/ 269045 w 3209895"/>
              <a:gd name="connsiteY30" fmla="*/ 1326671 h 3217105"/>
              <a:gd name="connsiteX31" fmla="*/ 290850 w 3209895"/>
              <a:gd name="connsiteY31" fmla="*/ 1199974 h 3217105"/>
              <a:gd name="connsiteX32" fmla="*/ 192640 w 3209895"/>
              <a:gd name="connsiteY32" fmla="*/ 1125064 h 3217105"/>
              <a:gd name="connsiteX33" fmla="*/ 140941 w 3209895"/>
              <a:gd name="connsiteY33" fmla="*/ 950800 h 3217105"/>
              <a:gd name="connsiteX34" fmla="*/ 168197 w 3209895"/>
              <a:gd name="connsiteY34" fmla="*/ 886528 h 3217105"/>
              <a:gd name="connsiteX35" fmla="*/ 372794 w 3209895"/>
              <a:gd name="connsiteY35" fmla="*/ 934095 h 3217105"/>
              <a:gd name="connsiteX36" fmla="*/ 428713 w 3209895"/>
              <a:gd name="connsiteY36" fmla="*/ 910444 h 3217105"/>
              <a:gd name="connsiteX37" fmla="*/ 499931 w 3209895"/>
              <a:gd name="connsiteY37" fmla="*/ 793858 h 3217105"/>
              <a:gd name="connsiteX38" fmla="*/ 354066 w 3209895"/>
              <a:gd name="connsiteY38" fmla="*/ 601921 h 3217105"/>
              <a:gd name="connsiteX39" fmla="*/ 476455 w 3209895"/>
              <a:gd name="connsiteY39" fmla="*/ 459750 h 3217105"/>
              <a:gd name="connsiteX40" fmla="*/ 684657 w 3209895"/>
              <a:gd name="connsiteY40" fmla="*/ 583985 h 3217105"/>
              <a:gd name="connsiteX41" fmla="*/ 691515 w 3209895"/>
              <a:gd name="connsiteY41" fmla="*/ 581084 h 3217105"/>
              <a:gd name="connsiteX42" fmla="*/ 809244 w 3209895"/>
              <a:gd name="connsiteY42" fmla="*/ 480763 h 3217105"/>
              <a:gd name="connsiteX43" fmla="*/ 773811 w 3209895"/>
              <a:gd name="connsiteY43" fmla="*/ 332965 h 3217105"/>
              <a:gd name="connsiteX44" fmla="*/ 824191 w 3209895"/>
              <a:gd name="connsiteY44" fmla="*/ 200904 h 3217105"/>
              <a:gd name="connsiteX45" fmla="*/ 908509 w 3209895"/>
              <a:gd name="connsiteY45" fmla="*/ 152371 h 3217105"/>
              <a:gd name="connsiteX46" fmla="*/ 1040658 w 3209895"/>
              <a:gd name="connsiteY46" fmla="*/ 316611 h 3217105"/>
              <a:gd name="connsiteX47" fmla="*/ 1095346 w 3209895"/>
              <a:gd name="connsiteY47" fmla="*/ 332701 h 3217105"/>
              <a:gd name="connsiteX48" fmla="*/ 1190566 w 3209895"/>
              <a:gd name="connsiteY48" fmla="*/ 299554 h 3217105"/>
              <a:gd name="connsiteX49" fmla="*/ 1229253 w 3209895"/>
              <a:gd name="connsiteY49" fmla="*/ 244250 h 3217105"/>
              <a:gd name="connsiteX50" fmla="*/ 1228110 w 3209895"/>
              <a:gd name="connsiteY50" fmla="*/ 72888 h 3217105"/>
              <a:gd name="connsiteX51" fmla="*/ 1261432 w 3209895"/>
              <a:gd name="connsiteY51" fmla="*/ 33059 h 3217105"/>
              <a:gd name="connsiteX52" fmla="*/ 1414595 w 3209895"/>
              <a:gd name="connsiteY52" fmla="*/ 5187 h 3217105"/>
              <a:gd name="connsiteX53" fmla="*/ 1481856 w 3209895"/>
              <a:gd name="connsiteY53" fmla="*/ 188771 h 3217105"/>
              <a:gd name="connsiteX54" fmla="*/ 1545248 w 3209895"/>
              <a:gd name="connsiteY54" fmla="*/ 231238 h 3217105"/>
              <a:gd name="connsiteX55" fmla="*/ 1611015 w 3209895"/>
              <a:gd name="connsiteY55" fmla="*/ 231326 h 3217105"/>
              <a:gd name="connsiteX56" fmla="*/ 1702718 w 3209895"/>
              <a:gd name="connsiteY56" fmla="*/ 165735 h 3217105"/>
              <a:gd name="connsiteX57" fmla="*/ 1759956 w 3209895"/>
              <a:gd name="connsiteY57" fmla="*/ 0 h 3217105"/>
              <a:gd name="connsiteX58" fmla="*/ 1941693 w 3209895"/>
              <a:gd name="connsiteY58" fmla="*/ 26729 h 3217105"/>
              <a:gd name="connsiteX59" fmla="*/ 1940902 w 3209895"/>
              <a:gd name="connsiteY59" fmla="*/ 239766 h 3217105"/>
              <a:gd name="connsiteX60" fmla="*/ 1977039 w 3209895"/>
              <a:gd name="connsiteY60" fmla="*/ 288915 h 3217105"/>
              <a:gd name="connsiteX61" fmla="*/ 2085096 w 3209895"/>
              <a:gd name="connsiteY61" fmla="*/ 325579 h 3217105"/>
              <a:gd name="connsiteX62" fmla="*/ 2136707 w 3209895"/>
              <a:gd name="connsiteY62" fmla="*/ 310632 h 3217105"/>
              <a:gd name="connsiteX63" fmla="*/ 2269998 w 3209895"/>
              <a:gd name="connsiteY63" fmla="*/ 141029 h 3217105"/>
              <a:gd name="connsiteX64" fmla="*/ 2435469 w 3209895"/>
              <a:gd name="connsiteY64" fmla="*/ 224028 h 3217105"/>
              <a:gd name="connsiteX65" fmla="*/ 2366186 w 3209895"/>
              <a:gd name="connsiteY65" fmla="*/ 436538 h 3217105"/>
              <a:gd name="connsiteX66" fmla="*/ 2382364 w 3209895"/>
              <a:gd name="connsiteY66" fmla="*/ 488149 h 3217105"/>
              <a:gd name="connsiteX67" fmla="*/ 2494729 w 3209895"/>
              <a:gd name="connsiteY67" fmla="*/ 576951 h 3217105"/>
              <a:gd name="connsiteX68" fmla="*/ 2711548 w 3209895"/>
              <a:gd name="connsiteY68" fmla="*/ 438209 h 3217105"/>
              <a:gd name="connsiteX69" fmla="*/ 2834816 w 3209895"/>
              <a:gd name="connsiteY69" fmla="*/ 573874 h 3217105"/>
              <a:gd name="connsiteX70" fmla="*/ 2701788 w 3209895"/>
              <a:gd name="connsiteY70" fmla="*/ 749368 h 3217105"/>
              <a:gd name="connsiteX71" fmla="*/ 2699590 w 3209895"/>
              <a:gd name="connsiteY71" fmla="*/ 803441 h 3217105"/>
              <a:gd name="connsiteX72" fmla="*/ 2718230 w 3209895"/>
              <a:gd name="connsiteY72" fmla="*/ 833159 h 3217105"/>
              <a:gd name="connsiteX73" fmla="*/ 2886075 w 3209895"/>
              <a:gd name="connsiteY73" fmla="*/ 900068 h 3217105"/>
              <a:gd name="connsiteX74" fmla="*/ 3030796 w 3209895"/>
              <a:gd name="connsiteY74" fmla="*/ 863229 h 3217105"/>
              <a:gd name="connsiteX75" fmla="*/ 3098937 w 3209895"/>
              <a:gd name="connsiteY75" fmla="*/ 1015072 h 3217105"/>
              <a:gd name="connsiteX76" fmla="*/ 3080825 w 3209895"/>
              <a:gd name="connsiteY76" fmla="*/ 1047867 h 3217105"/>
              <a:gd name="connsiteX77" fmla="*/ 2917376 w 3209895"/>
              <a:gd name="connsiteY77" fmla="*/ 1159002 h 3217105"/>
              <a:gd name="connsiteX78" fmla="*/ 2896714 w 3209895"/>
              <a:gd name="connsiteY78" fmla="*/ 1208591 h 3217105"/>
              <a:gd name="connsiteX79" fmla="*/ 3072296 w 3209895"/>
              <a:gd name="connsiteY79" fmla="*/ 1362192 h 3217105"/>
              <a:gd name="connsiteX80" fmla="*/ 3205236 w 3209895"/>
              <a:gd name="connsiteY80" fmla="*/ 1491703 h 3217105"/>
              <a:gd name="connsiteX81" fmla="*/ 3209896 w 3209895"/>
              <a:gd name="connsiteY81" fmla="*/ 1557206 h 3217105"/>
              <a:gd name="connsiteX82" fmla="*/ 2994484 w 3209895"/>
              <a:gd name="connsiteY82" fmla="*/ 1617169 h 3217105"/>
              <a:gd name="connsiteX83" fmla="*/ 2951050 w 3209895"/>
              <a:gd name="connsiteY83" fmla="*/ 1670011 h 3217105"/>
              <a:gd name="connsiteX84" fmla="*/ 2951314 w 3209895"/>
              <a:gd name="connsiteY84" fmla="*/ 1794334 h 3217105"/>
              <a:gd name="connsiteX85" fmla="*/ 3064119 w 3209895"/>
              <a:gd name="connsiteY85" fmla="*/ 1855529 h 3217105"/>
              <a:gd name="connsiteX86" fmla="*/ 3112038 w 3209895"/>
              <a:gd name="connsiteY86" fmla="*/ 1877422 h 3217105"/>
              <a:gd name="connsiteX87" fmla="*/ 3165934 w 3209895"/>
              <a:gd name="connsiteY87" fmla="*/ 1990051 h 3217105"/>
              <a:gd name="connsiteX88" fmla="*/ 3142195 w 3209895"/>
              <a:gd name="connsiteY88" fmla="*/ 2091251 h 3217105"/>
              <a:gd name="connsiteX89" fmla="*/ 2922387 w 3209895"/>
              <a:gd name="connsiteY89" fmla="*/ 2075072 h 3217105"/>
              <a:gd name="connsiteX90" fmla="*/ 2858643 w 3209895"/>
              <a:gd name="connsiteY90" fmla="*/ 2110066 h 3217105"/>
              <a:gd name="connsiteX91" fmla="*/ 2896099 w 3209895"/>
              <a:gd name="connsiteY91" fmla="*/ 2315102 h 3217105"/>
              <a:gd name="connsiteX92" fmla="*/ 3000287 w 3209895"/>
              <a:gd name="connsiteY92" fmla="*/ 2414631 h 3217105"/>
              <a:gd name="connsiteX93" fmla="*/ 2901901 w 3209895"/>
              <a:gd name="connsiteY93" fmla="*/ 2569376 h 3217105"/>
              <a:gd name="connsiteX94" fmla="*/ 2691941 w 3209895"/>
              <a:gd name="connsiteY94" fmla="*/ 2478903 h 3217105"/>
              <a:gd name="connsiteX95" fmla="*/ 2624592 w 3209895"/>
              <a:gd name="connsiteY95" fmla="*/ 2492795 h 3217105"/>
              <a:gd name="connsiteX96" fmla="*/ 2538779 w 3209895"/>
              <a:gd name="connsiteY96" fmla="*/ 2588279 h 3217105"/>
              <a:gd name="connsiteX97" fmla="*/ 2666795 w 3209895"/>
              <a:gd name="connsiteY97" fmla="*/ 2826991 h 3217105"/>
              <a:gd name="connsiteX98" fmla="*/ 2522162 w 3209895"/>
              <a:gd name="connsiteY98" fmla="*/ 2941554 h 3217105"/>
              <a:gd name="connsiteX99" fmla="*/ 2347722 w 3209895"/>
              <a:gd name="connsiteY99" fmla="*/ 2785931 h 3217105"/>
              <a:gd name="connsiteX100" fmla="*/ 2286352 w 3209895"/>
              <a:gd name="connsiteY100" fmla="*/ 2778369 h 3217105"/>
              <a:gd name="connsiteX101" fmla="*/ 2192714 w 3209895"/>
              <a:gd name="connsiteY101" fmla="*/ 2960722 h 3217105"/>
              <a:gd name="connsiteX102" fmla="*/ 2213903 w 3209895"/>
              <a:gd name="connsiteY102" fmla="*/ 3109048 h 3217105"/>
              <a:gd name="connsiteX103" fmla="*/ 2040519 w 3209895"/>
              <a:gd name="connsiteY103" fmla="*/ 3169363 h 3217105"/>
              <a:gd name="connsiteX104" fmla="*/ 1929560 w 3209895"/>
              <a:gd name="connsiteY104" fmla="*/ 2967844 h 3217105"/>
              <a:gd name="connsiteX105" fmla="*/ 1871443 w 3209895"/>
              <a:gd name="connsiteY105" fmla="*/ 2939356 h 3217105"/>
              <a:gd name="connsiteX106" fmla="*/ 1754681 w 3209895"/>
              <a:gd name="connsiteY106" fmla="*/ 2966876 h 3217105"/>
              <a:gd name="connsiteX107" fmla="*/ 1724084 w 3209895"/>
              <a:gd name="connsiteY107" fmla="*/ 3082583 h 3217105"/>
              <a:gd name="connsiteX108" fmla="*/ 1702806 w 3209895"/>
              <a:gd name="connsiteY108" fmla="*/ 3216666 h 3217105"/>
              <a:gd name="connsiteX109" fmla="*/ 1509551 w 3209895"/>
              <a:gd name="connsiteY109" fmla="*/ 3217105 h 3217105"/>
              <a:gd name="connsiteX110" fmla="*/ 695032 w 3209895"/>
              <a:gd name="connsiteY110" fmla="*/ 1600991 h 3217105"/>
              <a:gd name="connsiteX111" fmla="*/ 1621478 w 3209895"/>
              <a:gd name="connsiteY111" fmla="*/ 2532009 h 3217105"/>
              <a:gd name="connsiteX112" fmla="*/ 2519348 w 3209895"/>
              <a:gd name="connsiteY112" fmla="*/ 1596947 h 3217105"/>
              <a:gd name="connsiteX113" fmla="*/ 1600464 w 3209895"/>
              <a:gd name="connsiteY113" fmla="*/ 693361 h 3217105"/>
              <a:gd name="connsiteX114" fmla="*/ 695032 w 3209895"/>
              <a:gd name="connsiteY114" fmla="*/ 1600991 h 321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209895" h="3217105">
                <a:moveTo>
                  <a:pt x="1509551" y="3217105"/>
                </a:moveTo>
                <a:cubicBezTo>
                  <a:pt x="1496011" y="3140876"/>
                  <a:pt x="1491351" y="3061482"/>
                  <a:pt x="1466029" y="2989297"/>
                </a:cubicBezTo>
                <a:cubicBezTo>
                  <a:pt x="1444840" y="2928893"/>
                  <a:pt x="1371864" y="2956677"/>
                  <a:pt x="1323770" y="2939708"/>
                </a:cubicBezTo>
                <a:cubicBezTo>
                  <a:pt x="1315066" y="2936631"/>
                  <a:pt x="1294052" y="2952457"/>
                  <a:pt x="1286842" y="2964415"/>
                </a:cubicBezTo>
                <a:cubicBezTo>
                  <a:pt x="1258971" y="3010750"/>
                  <a:pt x="1234440" y="3059108"/>
                  <a:pt x="1208591" y="3106762"/>
                </a:cubicBezTo>
                <a:cubicBezTo>
                  <a:pt x="1198216" y="3125929"/>
                  <a:pt x="1187841" y="3145008"/>
                  <a:pt x="1175795" y="3167077"/>
                </a:cubicBezTo>
                <a:cubicBezTo>
                  <a:pt x="1120404" y="3147646"/>
                  <a:pt x="1066331" y="3130325"/>
                  <a:pt x="1014105" y="3108696"/>
                </a:cubicBezTo>
                <a:cubicBezTo>
                  <a:pt x="1005840" y="3105268"/>
                  <a:pt x="1000916" y="3081968"/>
                  <a:pt x="1002323" y="3068691"/>
                </a:cubicBezTo>
                <a:cubicBezTo>
                  <a:pt x="1009357" y="3004684"/>
                  <a:pt x="1017622" y="2940675"/>
                  <a:pt x="1028524" y="2877195"/>
                </a:cubicBezTo>
                <a:cubicBezTo>
                  <a:pt x="1032832" y="2852313"/>
                  <a:pt x="1025271" y="2840970"/>
                  <a:pt x="1004609" y="2828749"/>
                </a:cubicBezTo>
                <a:cubicBezTo>
                  <a:pt x="891804" y="2762280"/>
                  <a:pt x="892156" y="2761664"/>
                  <a:pt x="795792" y="2850554"/>
                </a:cubicBezTo>
                <a:cubicBezTo>
                  <a:pt x="764667" y="2879217"/>
                  <a:pt x="733806" y="2908232"/>
                  <a:pt x="700132" y="2939532"/>
                </a:cubicBezTo>
                <a:cubicBezTo>
                  <a:pt x="649048" y="2901286"/>
                  <a:pt x="599196" y="2863919"/>
                  <a:pt x="546354" y="2824353"/>
                </a:cubicBezTo>
                <a:cubicBezTo>
                  <a:pt x="581699" y="2756916"/>
                  <a:pt x="614670" y="2690183"/>
                  <a:pt x="651422" y="2625647"/>
                </a:cubicBezTo>
                <a:cubicBezTo>
                  <a:pt x="665754" y="2600501"/>
                  <a:pt x="663556" y="2584675"/>
                  <a:pt x="643157" y="2565683"/>
                </a:cubicBezTo>
                <a:cubicBezTo>
                  <a:pt x="611241" y="2535966"/>
                  <a:pt x="585568" y="2486201"/>
                  <a:pt x="549695" y="2478024"/>
                </a:cubicBezTo>
                <a:cubicBezTo>
                  <a:pt x="516284" y="2470375"/>
                  <a:pt x="472938" y="2505896"/>
                  <a:pt x="434076" y="2522601"/>
                </a:cubicBezTo>
                <a:cubicBezTo>
                  <a:pt x="397852" y="2538164"/>
                  <a:pt x="361804" y="2554078"/>
                  <a:pt x="320568" y="2572102"/>
                </a:cubicBezTo>
                <a:cubicBezTo>
                  <a:pt x="285310" y="2519964"/>
                  <a:pt x="250493" y="2468440"/>
                  <a:pt x="213301" y="2413401"/>
                </a:cubicBezTo>
                <a:cubicBezTo>
                  <a:pt x="275551" y="2354316"/>
                  <a:pt x="336745" y="2296287"/>
                  <a:pt x="398907" y="2237379"/>
                </a:cubicBezTo>
                <a:cubicBezTo>
                  <a:pt x="378069" y="2191395"/>
                  <a:pt x="360309" y="2146290"/>
                  <a:pt x="336833" y="2104439"/>
                </a:cubicBezTo>
                <a:cubicBezTo>
                  <a:pt x="330503" y="2093097"/>
                  <a:pt x="306676" y="2085447"/>
                  <a:pt x="291377" y="2086151"/>
                </a:cubicBezTo>
                <a:cubicBezTo>
                  <a:pt x="222709" y="2089316"/>
                  <a:pt x="154217" y="2096086"/>
                  <a:pt x="79922" y="2101977"/>
                </a:cubicBezTo>
                <a:cubicBezTo>
                  <a:pt x="64008" y="2042365"/>
                  <a:pt x="48270" y="1983633"/>
                  <a:pt x="30773" y="1917954"/>
                </a:cubicBezTo>
                <a:cubicBezTo>
                  <a:pt x="89682" y="1889818"/>
                  <a:pt x="147535" y="1859573"/>
                  <a:pt x="207499" y="1834339"/>
                </a:cubicBezTo>
                <a:cubicBezTo>
                  <a:pt x="243283" y="1819304"/>
                  <a:pt x="257615" y="1801720"/>
                  <a:pt x="254010" y="1759780"/>
                </a:cubicBezTo>
                <a:cubicBezTo>
                  <a:pt x="244250" y="1646008"/>
                  <a:pt x="246800" y="1646008"/>
                  <a:pt x="136808" y="1615411"/>
                </a:cubicBezTo>
                <a:cubicBezTo>
                  <a:pt x="91968" y="1602925"/>
                  <a:pt x="47303" y="1589473"/>
                  <a:pt x="0" y="1575757"/>
                </a:cubicBezTo>
                <a:cubicBezTo>
                  <a:pt x="6067" y="1514035"/>
                  <a:pt x="11870" y="1454775"/>
                  <a:pt x="18200" y="1390767"/>
                </a:cubicBezTo>
                <a:cubicBezTo>
                  <a:pt x="87044" y="1382503"/>
                  <a:pt x="154745" y="1373183"/>
                  <a:pt x="222709" y="1366940"/>
                </a:cubicBezTo>
                <a:cubicBezTo>
                  <a:pt x="250141" y="1364391"/>
                  <a:pt x="264385" y="1354719"/>
                  <a:pt x="269045" y="1326671"/>
                </a:cubicBezTo>
                <a:cubicBezTo>
                  <a:pt x="276254" y="1283589"/>
                  <a:pt x="303335" y="1235144"/>
                  <a:pt x="290850" y="1199974"/>
                </a:cubicBezTo>
                <a:cubicBezTo>
                  <a:pt x="279332" y="1167443"/>
                  <a:pt x="227457" y="1148803"/>
                  <a:pt x="192640" y="1125064"/>
                </a:cubicBezTo>
                <a:cubicBezTo>
                  <a:pt x="96364" y="1059385"/>
                  <a:pt x="96188" y="1059561"/>
                  <a:pt x="140941" y="950800"/>
                </a:cubicBezTo>
                <a:cubicBezTo>
                  <a:pt x="149293" y="930666"/>
                  <a:pt x="157998" y="910619"/>
                  <a:pt x="168197" y="886528"/>
                </a:cubicBezTo>
                <a:cubicBezTo>
                  <a:pt x="237041" y="902179"/>
                  <a:pt x="305533" y="915895"/>
                  <a:pt x="372794" y="934095"/>
                </a:cubicBezTo>
                <a:cubicBezTo>
                  <a:pt x="401193" y="941744"/>
                  <a:pt x="415173" y="934886"/>
                  <a:pt x="428713" y="910444"/>
                </a:cubicBezTo>
                <a:cubicBezTo>
                  <a:pt x="450518" y="870966"/>
                  <a:pt x="475664" y="833247"/>
                  <a:pt x="499931" y="793858"/>
                </a:cubicBezTo>
                <a:cubicBezTo>
                  <a:pt x="451133" y="729674"/>
                  <a:pt x="403391" y="666897"/>
                  <a:pt x="354066" y="601921"/>
                </a:cubicBezTo>
                <a:cubicBezTo>
                  <a:pt x="395478" y="553827"/>
                  <a:pt x="435307" y="507580"/>
                  <a:pt x="476455" y="459750"/>
                </a:cubicBezTo>
                <a:cubicBezTo>
                  <a:pt x="548552" y="502744"/>
                  <a:pt x="617396" y="543892"/>
                  <a:pt x="684657" y="583985"/>
                </a:cubicBezTo>
                <a:cubicBezTo>
                  <a:pt x="688877" y="582227"/>
                  <a:pt x="690460" y="581963"/>
                  <a:pt x="691515" y="581084"/>
                </a:cubicBezTo>
                <a:cubicBezTo>
                  <a:pt x="732751" y="548376"/>
                  <a:pt x="794825" y="522703"/>
                  <a:pt x="809244" y="480763"/>
                </a:cubicBezTo>
                <a:cubicBezTo>
                  <a:pt x="823136" y="440231"/>
                  <a:pt x="789286" y="382377"/>
                  <a:pt x="773811" y="332965"/>
                </a:cubicBezTo>
                <a:cubicBezTo>
                  <a:pt x="746819" y="246448"/>
                  <a:pt x="745939" y="246624"/>
                  <a:pt x="824191" y="200904"/>
                </a:cubicBezTo>
                <a:cubicBezTo>
                  <a:pt x="850656" y="185430"/>
                  <a:pt x="877296" y="170307"/>
                  <a:pt x="908509" y="152371"/>
                </a:cubicBezTo>
                <a:cubicBezTo>
                  <a:pt x="953262" y="207674"/>
                  <a:pt x="997927" y="261395"/>
                  <a:pt x="1040658" y="316611"/>
                </a:cubicBezTo>
                <a:cubicBezTo>
                  <a:pt x="1056220" y="336745"/>
                  <a:pt x="1069672" y="344746"/>
                  <a:pt x="1095346" y="332701"/>
                </a:cubicBezTo>
                <a:cubicBezTo>
                  <a:pt x="1125679" y="318545"/>
                  <a:pt x="1157859" y="306676"/>
                  <a:pt x="1190566" y="299554"/>
                </a:cubicBezTo>
                <a:cubicBezTo>
                  <a:pt x="1223626" y="292344"/>
                  <a:pt x="1230484" y="274935"/>
                  <a:pt x="1229253" y="244250"/>
                </a:cubicBezTo>
                <a:cubicBezTo>
                  <a:pt x="1226967" y="187188"/>
                  <a:pt x="1229780" y="129950"/>
                  <a:pt x="1228110" y="72888"/>
                </a:cubicBezTo>
                <a:cubicBezTo>
                  <a:pt x="1227318" y="47215"/>
                  <a:pt x="1235759" y="36840"/>
                  <a:pt x="1261432" y="33059"/>
                </a:cubicBezTo>
                <a:cubicBezTo>
                  <a:pt x="1311900" y="25761"/>
                  <a:pt x="1361841" y="15035"/>
                  <a:pt x="1414595" y="5187"/>
                </a:cubicBezTo>
                <a:cubicBezTo>
                  <a:pt x="1438070" y="68316"/>
                  <a:pt x="1462864" y="127664"/>
                  <a:pt x="1481856" y="188771"/>
                </a:cubicBezTo>
                <a:cubicBezTo>
                  <a:pt x="1492670" y="223588"/>
                  <a:pt x="1510694" y="235282"/>
                  <a:pt x="1545248" y="231238"/>
                </a:cubicBezTo>
                <a:cubicBezTo>
                  <a:pt x="1566965" y="228688"/>
                  <a:pt x="1589649" y="227809"/>
                  <a:pt x="1611015" y="231326"/>
                </a:cubicBezTo>
                <a:cubicBezTo>
                  <a:pt x="1664999" y="240382"/>
                  <a:pt x="1689442" y="216379"/>
                  <a:pt x="1702718" y="165735"/>
                </a:cubicBezTo>
                <a:cubicBezTo>
                  <a:pt x="1717138" y="110871"/>
                  <a:pt x="1739558" y="58029"/>
                  <a:pt x="1759956" y="0"/>
                </a:cubicBezTo>
                <a:cubicBezTo>
                  <a:pt x="1820272" y="8880"/>
                  <a:pt x="1878828" y="17497"/>
                  <a:pt x="1941693" y="26729"/>
                </a:cubicBezTo>
                <a:cubicBezTo>
                  <a:pt x="1941693" y="99793"/>
                  <a:pt x="1943276" y="169867"/>
                  <a:pt x="1940902" y="239766"/>
                </a:cubicBezTo>
                <a:cubicBezTo>
                  <a:pt x="1939935" y="268781"/>
                  <a:pt x="1950662" y="281442"/>
                  <a:pt x="1977039" y="288915"/>
                </a:cubicBezTo>
                <a:cubicBezTo>
                  <a:pt x="2013614" y="299290"/>
                  <a:pt x="2049927" y="311160"/>
                  <a:pt x="2085096" y="325579"/>
                </a:cubicBezTo>
                <a:cubicBezTo>
                  <a:pt x="2108395" y="335075"/>
                  <a:pt x="2121848" y="330239"/>
                  <a:pt x="2136707" y="310632"/>
                </a:cubicBezTo>
                <a:cubicBezTo>
                  <a:pt x="2178998" y="254625"/>
                  <a:pt x="2223311" y="200113"/>
                  <a:pt x="2269998" y="141029"/>
                </a:cubicBezTo>
                <a:cubicBezTo>
                  <a:pt x="2325390" y="168812"/>
                  <a:pt x="2379462" y="195981"/>
                  <a:pt x="2435469" y="224028"/>
                </a:cubicBezTo>
                <a:cubicBezTo>
                  <a:pt x="2411642" y="297883"/>
                  <a:pt x="2390189" y="367694"/>
                  <a:pt x="2366186" y="436538"/>
                </a:cubicBezTo>
                <a:cubicBezTo>
                  <a:pt x="2357921" y="460101"/>
                  <a:pt x="2362757" y="473730"/>
                  <a:pt x="2382364" y="488149"/>
                </a:cubicBezTo>
                <a:cubicBezTo>
                  <a:pt x="2420083" y="515757"/>
                  <a:pt x="2455868" y="546002"/>
                  <a:pt x="2494729" y="576951"/>
                </a:cubicBezTo>
                <a:cubicBezTo>
                  <a:pt x="2566035" y="531319"/>
                  <a:pt x="2637253" y="485775"/>
                  <a:pt x="2711548" y="438209"/>
                </a:cubicBezTo>
                <a:cubicBezTo>
                  <a:pt x="2752344" y="483049"/>
                  <a:pt x="2792437" y="527187"/>
                  <a:pt x="2834816" y="573874"/>
                </a:cubicBezTo>
                <a:cubicBezTo>
                  <a:pt x="2793756" y="628386"/>
                  <a:pt x="2748827" y="689756"/>
                  <a:pt x="2701788" y="749368"/>
                </a:cubicBezTo>
                <a:cubicBezTo>
                  <a:pt x="2686490" y="768711"/>
                  <a:pt x="2683940" y="784274"/>
                  <a:pt x="2699590" y="803441"/>
                </a:cubicBezTo>
                <a:cubicBezTo>
                  <a:pt x="2706888" y="812409"/>
                  <a:pt x="2712163" y="823224"/>
                  <a:pt x="2718230" y="833159"/>
                </a:cubicBezTo>
                <a:cubicBezTo>
                  <a:pt x="2776347" y="927940"/>
                  <a:pt x="2776347" y="927940"/>
                  <a:pt x="2886075" y="900068"/>
                </a:cubicBezTo>
                <a:cubicBezTo>
                  <a:pt x="2932762" y="888199"/>
                  <a:pt x="2979449" y="876329"/>
                  <a:pt x="3030796" y="863229"/>
                </a:cubicBezTo>
                <a:cubicBezTo>
                  <a:pt x="3054360" y="914488"/>
                  <a:pt x="3078451" y="963989"/>
                  <a:pt x="3098937" y="1015072"/>
                </a:cubicBezTo>
                <a:cubicBezTo>
                  <a:pt x="3102014" y="1022633"/>
                  <a:pt x="3090408" y="1041097"/>
                  <a:pt x="3080825" y="1047867"/>
                </a:cubicBezTo>
                <a:cubicBezTo>
                  <a:pt x="3027280" y="1086202"/>
                  <a:pt x="2972855" y="1123481"/>
                  <a:pt x="2917376" y="1159002"/>
                </a:cubicBezTo>
                <a:cubicBezTo>
                  <a:pt x="2896978" y="1172015"/>
                  <a:pt x="2891614" y="1184148"/>
                  <a:pt x="2896714" y="1208591"/>
                </a:cubicBezTo>
                <a:cubicBezTo>
                  <a:pt x="2926784" y="1351817"/>
                  <a:pt x="2926080" y="1351993"/>
                  <a:pt x="3072296" y="1362192"/>
                </a:cubicBezTo>
                <a:cubicBezTo>
                  <a:pt x="3195212" y="1370809"/>
                  <a:pt x="3195300" y="1370809"/>
                  <a:pt x="3205236" y="1491703"/>
                </a:cubicBezTo>
                <a:cubicBezTo>
                  <a:pt x="3206906" y="1511925"/>
                  <a:pt x="3208137" y="1532235"/>
                  <a:pt x="3209896" y="1557206"/>
                </a:cubicBezTo>
                <a:cubicBezTo>
                  <a:pt x="3137623" y="1577516"/>
                  <a:pt x="3066493" y="1598969"/>
                  <a:pt x="2994484" y="1617169"/>
                </a:cubicBezTo>
                <a:cubicBezTo>
                  <a:pt x="2964678" y="1624731"/>
                  <a:pt x="2949819" y="1636512"/>
                  <a:pt x="2951050" y="1670011"/>
                </a:cubicBezTo>
                <a:cubicBezTo>
                  <a:pt x="2952633" y="1712214"/>
                  <a:pt x="2932762" y="1764616"/>
                  <a:pt x="2951314" y="1794334"/>
                </a:cubicBezTo>
                <a:cubicBezTo>
                  <a:pt x="2971097" y="1825899"/>
                  <a:pt x="3024994" y="1836274"/>
                  <a:pt x="3064119" y="1855529"/>
                </a:cubicBezTo>
                <a:cubicBezTo>
                  <a:pt x="3079857" y="1863266"/>
                  <a:pt x="3096036" y="1870212"/>
                  <a:pt x="3112038" y="1877422"/>
                </a:cubicBezTo>
                <a:cubicBezTo>
                  <a:pt x="3184662" y="1910041"/>
                  <a:pt x="3184662" y="1909953"/>
                  <a:pt x="3165934" y="1990051"/>
                </a:cubicBezTo>
                <a:cubicBezTo>
                  <a:pt x="3158285" y="2022583"/>
                  <a:pt x="3150636" y="2055202"/>
                  <a:pt x="3142195" y="2091251"/>
                </a:cubicBezTo>
                <a:cubicBezTo>
                  <a:pt x="3067724" y="2085975"/>
                  <a:pt x="2994836" y="2082370"/>
                  <a:pt x="2922387" y="2075072"/>
                </a:cubicBezTo>
                <a:cubicBezTo>
                  <a:pt x="2890647" y="2071907"/>
                  <a:pt x="2873062" y="2078414"/>
                  <a:pt x="2858643" y="2110066"/>
                </a:cubicBezTo>
                <a:cubicBezTo>
                  <a:pt x="2805186" y="2227619"/>
                  <a:pt x="2803691" y="2227004"/>
                  <a:pt x="2896099" y="2315102"/>
                </a:cubicBezTo>
                <a:cubicBezTo>
                  <a:pt x="2929949" y="2347371"/>
                  <a:pt x="2963799" y="2379726"/>
                  <a:pt x="3000287" y="2414631"/>
                </a:cubicBezTo>
                <a:cubicBezTo>
                  <a:pt x="2967668" y="2465979"/>
                  <a:pt x="2935752" y="2516095"/>
                  <a:pt x="2901901" y="2569376"/>
                </a:cubicBezTo>
                <a:cubicBezTo>
                  <a:pt x="2830771" y="2538955"/>
                  <a:pt x="2760697" y="2510292"/>
                  <a:pt x="2691941" y="2478903"/>
                </a:cubicBezTo>
                <a:cubicBezTo>
                  <a:pt x="2663981" y="2466155"/>
                  <a:pt x="2644902" y="2466594"/>
                  <a:pt x="2624592" y="2492795"/>
                </a:cubicBezTo>
                <a:cubicBezTo>
                  <a:pt x="2598743" y="2526206"/>
                  <a:pt x="2568233" y="2555924"/>
                  <a:pt x="2538779" y="2588279"/>
                </a:cubicBezTo>
                <a:cubicBezTo>
                  <a:pt x="2581510" y="2667850"/>
                  <a:pt x="2623537" y="2746277"/>
                  <a:pt x="2666795" y="2826991"/>
                </a:cubicBezTo>
                <a:cubicBezTo>
                  <a:pt x="2618877" y="2864886"/>
                  <a:pt x="2572102" y="2901989"/>
                  <a:pt x="2522162" y="2941554"/>
                </a:cubicBezTo>
                <a:cubicBezTo>
                  <a:pt x="2462989" y="2889064"/>
                  <a:pt x="2404257" y="2838685"/>
                  <a:pt x="2347722" y="2785931"/>
                </a:cubicBezTo>
                <a:cubicBezTo>
                  <a:pt x="2327148" y="2766676"/>
                  <a:pt x="2310970" y="2765621"/>
                  <a:pt x="2286352" y="2778369"/>
                </a:cubicBezTo>
                <a:cubicBezTo>
                  <a:pt x="2173107" y="2836926"/>
                  <a:pt x="2172931" y="2836223"/>
                  <a:pt x="2192714" y="2960722"/>
                </a:cubicBezTo>
                <a:cubicBezTo>
                  <a:pt x="2200275" y="3008288"/>
                  <a:pt x="2206342" y="3056118"/>
                  <a:pt x="2213903" y="3109048"/>
                </a:cubicBezTo>
                <a:cubicBezTo>
                  <a:pt x="2156753" y="3128918"/>
                  <a:pt x="2100834" y="3148438"/>
                  <a:pt x="2040519" y="3169363"/>
                </a:cubicBezTo>
                <a:cubicBezTo>
                  <a:pt x="2002448" y="3100695"/>
                  <a:pt x="1964641" y="3035017"/>
                  <a:pt x="1929560" y="2967844"/>
                </a:cubicBezTo>
                <a:cubicBezTo>
                  <a:pt x="1916020" y="2941906"/>
                  <a:pt x="1901952" y="2931004"/>
                  <a:pt x="1871443" y="2939356"/>
                </a:cubicBezTo>
                <a:cubicBezTo>
                  <a:pt x="1832141" y="2950083"/>
                  <a:pt x="1779475" y="2943137"/>
                  <a:pt x="1754681" y="2966876"/>
                </a:cubicBezTo>
                <a:cubicBezTo>
                  <a:pt x="1730062" y="2990528"/>
                  <a:pt x="1731645" y="3042578"/>
                  <a:pt x="1724084" y="3082583"/>
                </a:cubicBezTo>
                <a:cubicBezTo>
                  <a:pt x="1715643" y="3127072"/>
                  <a:pt x="1709752" y="3172001"/>
                  <a:pt x="1702806" y="3216666"/>
                </a:cubicBezTo>
                <a:cubicBezTo>
                  <a:pt x="1638535" y="3217105"/>
                  <a:pt x="1573999" y="3217105"/>
                  <a:pt x="1509551" y="3217105"/>
                </a:cubicBezTo>
                <a:close/>
                <a:moveTo>
                  <a:pt x="695032" y="1600991"/>
                </a:moveTo>
                <a:cubicBezTo>
                  <a:pt x="700132" y="2126420"/>
                  <a:pt x="1108622" y="2536933"/>
                  <a:pt x="1621478" y="2532009"/>
                </a:cubicBezTo>
                <a:cubicBezTo>
                  <a:pt x="2121848" y="2527173"/>
                  <a:pt x="2523832" y="2108571"/>
                  <a:pt x="2519348" y="1596947"/>
                </a:cubicBezTo>
                <a:cubicBezTo>
                  <a:pt x="2515040" y="1094467"/>
                  <a:pt x="2102768" y="689053"/>
                  <a:pt x="1600464" y="693361"/>
                </a:cubicBezTo>
                <a:cubicBezTo>
                  <a:pt x="1100445" y="697582"/>
                  <a:pt x="690196" y="1108886"/>
                  <a:pt x="695032" y="1600991"/>
                </a:cubicBezTo>
                <a:close/>
              </a:path>
            </a:pathLst>
          </a:custGeom>
          <a:solidFill>
            <a:schemeClr val="accent3"/>
          </a:solidFill>
          <a:ln w="87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57415042-B485-4D61-A989-1DF33839E579}"/>
              </a:ext>
            </a:extLst>
          </p:cNvPr>
          <p:cNvSpPr/>
          <p:nvPr/>
        </p:nvSpPr>
        <p:spPr>
          <a:xfrm>
            <a:off x="7332184" y="3325172"/>
            <a:ext cx="1395144" cy="1398282"/>
          </a:xfrm>
          <a:custGeom>
            <a:avLst/>
            <a:gdLst>
              <a:gd name="connsiteX0" fmla="*/ 1509551 w 3209895"/>
              <a:gd name="connsiteY0" fmla="*/ 3217105 h 3217105"/>
              <a:gd name="connsiteX1" fmla="*/ 1466029 w 3209895"/>
              <a:gd name="connsiteY1" fmla="*/ 2989297 h 3217105"/>
              <a:gd name="connsiteX2" fmla="*/ 1323770 w 3209895"/>
              <a:gd name="connsiteY2" fmla="*/ 2939708 h 3217105"/>
              <a:gd name="connsiteX3" fmla="*/ 1286842 w 3209895"/>
              <a:gd name="connsiteY3" fmla="*/ 2964415 h 3217105"/>
              <a:gd name="connsiteX4" fmla="*/ 1208591 w 3209895"/>
              <a:gd name="connsiteY4" fmla="*/ 3106762 h 3217105"/>
              <a:gd name="connsiteX5" fmla="*/ 1175795 w 3209895"/>
              <a:gd name="connsiteY5" fmla="*/ 3167077 h 3217105"/>
              <a:gd name="connsiteX6" fmla="*/ 1014105 w 3209895"/>
              <a:gd name="connsiteY6" fmla="*/ 3108696 h 3217105"/>
              <a:gd name="connsiteX7" fmla="*/ 1002323 w 3209895"/>
              <a:gd name="connsiteY7" fmla="*/ 3068691 h 3217105"/>
              <a:gd name="connsiteX8" fmla="*/ 1028524 w 3209895"/>
              <a:gd name="connsiteY8" fmla="*/ 2877195 h 3217105"/>
              <a:gd name="connsiteX9" fmla="*/ 1004609 w 3209895"/>
              <a:gd name="connsiteY9" fmla="*/ 2828749 h 3217105"/>
              <a:gd name="connsiteX10" fmla="*/ 795792 w 3209895"/>
              <a:gd name="connsiteY10" fmla="*/ 2850554 h 3217105"/>
              <a:gd name="connsiteX11" fmla="*/ 700132 w 3209895"/>
              <a:gd name="connsiteY11" fmla="*/ 2939532 h 3217105"/>
              <a:gd name="connsiteX12" fmla="*/ 546354 w 3209895"/>
              <a:gd name="connsiteY12" fmla="*/ 2824353 h 3217105"/>
              <a:gd name="connsiteX13" fmla="*/ 651422 w 3209895"/>
              <a:gd name="connsiteY13" fmla="*/ 2625647 h 3217105"/>
              <a:gd name="connsiteX14" fmla="*/ 643157 w 3209895"/>
              <a:gd name="connsiteY14" fmla="*/ 2565683 h 3217105"/>
              <a:gd name="connsiteX15" fmla="*/ 549695 w 3209895"/>
              <a:gd name="connsiteY15" fmla="*/ 2478024 h 3217105"/>
              <a:gd name="connsiteX16" fmla="*/ 434076 w 3209895"/>
              <a:gd name="connsiteY16" fmla="*/ 2522601 h 3217105"/>
              <a:gd name="connsiteX17" fmla="*/ 320568 w 3209895"/>
              <a:gd name="connsiteY17" fmla="*/ 2572102 h 3217105"/>
              <a:gd name="connsiteX18" fmla="*/ 213301 w 3209895"/>
              <a:gd name="connsiteY18" fmla="*/ 2413401 h 3217105"/>
              <a:gd name="connsiteX19" fmla="*/ 398907 w 3209895"/>
              <a:gd name="connsiteY19" fmla="*/ 2237379 h 3217105"/>
              <a:gd name="connsiteX20" fmla="*/ 336833 w 3209895"/>
              <a:gd name="connsiteY20" fmla="*/ 2104439 h 3217105"/>
              <a:gd name="connsiteX21" fmla="*/ 291377 w 3209895"/>
              <a:gd name="connsiteY21" fmla="*/ 2086151 h 3217105"/>
              <a:gd name="connsiteX22" fmla="*/ 79922 w 3209895"/>
              <a:gd name="connsiteY22" fmla="*/ 2101977 h 3217105"/>
              <a:gd name="connsiteX23" fmla="*/ 30773 w 3209895"/>
              <a:gd name="connsiteY23" fmla="*/ 1917954 h 3217105"/>
              <a:gd name="connsiteX24" fmla="*/ 207499 w 3209895"/>
              <a:gd name="connsiteY24" fmla="*/ 1834339 h 3217105"/>
              <a:gd name="connsiteX25" fmla="*/ 254010 w 3209895"/>
              <a:gd name="connsiteY25" fmla="*/ 1759780 h 3217105"/>
              <a:gd name="connsiteX26" fmla="*/ 136808 w 3209895"/>
              <a:gd name="connsiteY26" fmla="*/ 1615411 h 3217105"/>
              <a:gd name="connsiteX27" fmla="*/ 0 w 3209895"/>
              <a:gd name="connsiteY27" fmla="*/ 1575757 h 3217105"/>
              <a:gd name="connsiteX28" fmla="*/ 18200 w 3209895"/>
              <a:gd name="connsiteY28" fmla="*/ 1390767 h 3217105"/>
              <a:gd name="connsiteX29" fmla="*/ 222709 w 3209895"/>
              <a:gd name="connsiteY29" fmla="*/ 1366940 h 3217105"/>
              <a:gd name="connsiteX30" fmla="*/ 269045 w 3209895"/>
              <a:gd name="connsiteY30" fmla="*/ 1326671 h 3217105"/>
              <a:gd name="connsiteX31" fmla="*/ 290850 w 3209895"/>
              <a:gd name="connsiteY31" fmla="*/ 1199974 h 3217105"/>
              <a:gd name="connsiteX32" fmla="*/ 192640 w 3209895"/>
              <a:gd name="connsiteY32" fmla="*/ 1125064 h 3217105"/>
              <a:gd name="connsiteX33" fmla="*/ 140941 w 3209895"/>
              <a:gd name="connsiteY33" fmla="*/ 950800 h 3217105"/>
              <a:gd name="connsiteX34" fmla="*/ 168197 w 3209895"/>
              <a:gd name="connsiteY34" fmla="*/ 886528 h 3217105"/>
              <a:gd name="connsiteX35" fmla="*/ 372794 w 3209895"/>
              <a:gd name="connsiteY35" fmla="*/ 934095 h 3217105"/>
              <a:gd name="connsiteX36" fmla="*/ 428713 w 3209895"/>
              <a:gd name="connsiteY36" fmla="*/ 910444 h 3217105"/>
              <a:gd name="connsiteX37" fmla="*/ 499931 w 3209895"/>
              <a:gd name="connsiteY37" fmla="*/ 793858 h 3217105"/>
              <a:gd name="connsiteX38" fmla="*/ 354066 w 3209895"/>
              <a:gd name="connsiteY38" fmla="*/ 601921 h 3217105"/>
              <a:gd name="connsiteX39" fmla="*/ 476455 w 3209895"/>
              <a:gd name="connsiteY39" fmla="*/ 459750 h 3217105"/>
              <a:gd name="connsiteX40" fmla="*/ 684657 w 3209895"/>
              <a:gd name="connsiteY40" fmla="*/ 583985 h 3217105"/>
              <a:gd name="connsiteX41" fmla="*/ 691515 w 3209895"/>
              <a:gd name="connsiteY41" fmla="*/ 581084 h 3217105"/>
              <a:gd name="connsiteX42" fmla="*/ 809244 w 3209895"/>
              <a:gd name="connsiteY42" fmla="*/ 480763 h 3217105"/>
              <a:gd name="connsiteX43" fmla="*/ 773811 w 3209895"/>
              <a:gd name="connsiteY43" fmla="*/ 332965 h 3217105"/>
              <a:gd name="connsiteX44" fmla="*/ 824191 w 3209895"/>
              <a:gd name="connsiteY44" fmla="*/ 200904 h 3217105"/>
              <a:gd name="connsiteX45" fmla="*/ 908509 w 3209895"/>
              <a:gd name="connsiteY45" fmla="*/ 152371 h 3217105"/>
              <a:gd name="connsiteX46" fmla="*/ 1040658 w 3209895"/>
              <a:gd name="connsiteY46" fmla="*/ 316611 h 3217105"/>
              <a:gd name="connsiteX47" fmla="*/ 1095346 w 3209895"/>
              <a:gd name="connsiteY47" fmla="*/ 332701 h 3217105"/>
              <a:gd name="connsiteX48" fmla="*/ 1190566 w 3209895"/>
              <a:gd name="connsiteY48" fmla="*/ 299554 h 3217105"/>
              <a:gd name="connsiteX49" fmla="*/ 1229253 w 3209895"/>
              <a:gd name="connsiteY49" fmla="*/ 244250 h 3217105"/>
              <a:gd name="connsiteX50" fmla="*/ 1228110 w 3209895"/>
              <a:gd name="connsiteY50" fmla="*/ 72888 h 3217105"/>
              <a:gd name="connsiteX51" fmla="*/ 1261432 w 3209895"/>
              <a:gd name="connsiteY51" fmla="*/ 33059 h 3217105"/>
              <a:gd name="connsiteX52" fmla="*/ 1414595 w 3209895"/>
              <a:gd name="connsiteY52" fmla="*/ 5187 h 3217105"/>
              <a:gd name="connsiteX53" fmla="*/ 1481856 w 3209895"/>
              <a:gd name="connsiteY53" fmla="*/ 188771 h 3217105"/>
              <a:gd name="connsiteX54" fmla="*/ 1545248 w 3209895"/>
              <a:gd name="connsiteY54" fmla="*/ 231238 h 3217105"/>
              <a:gd name="connsiteX55" fmla="*/ 1611015 w 3209895"/>
              <a:gd name="connsiteY55" fmla="*/ 231326 h 3217105"/>
              <a:gd name="connsiteX56" fmla="*/ 1702718 w 3209895"/>
              <a:gd name="connsiteY56" fmla="*/ 165735 h 3217105"/>
              <a:gd name="connsiteX57" fmla="*/ 1759956 w 3209895"/>
              <a:gd name="connsiteY57" fmla="*/ 0 h 3217105"/>
              <a:gd name="connsiteX58" fmla="*/ 1941693 w 3209895"/>
              <a:gd name="connsiteY58" fmla="*/ 26729 h 3217105"/>
              <a:gd name="connsiteX59" fmla="*/ 1940902 w 3209895"/>
              <a:gd name="connsiteY59" fmla="*/ 239766 h 3217105"/>
              <a:gd name="connsiteX60" fmla="*/ 1977039 w 3209895"/>
              <a:gd name="connsiteY60" fmla="*/ 288915 h 3217105"/>
              <a:gd name="connsiteX61" fmla="*/ 2085096 w 3209895"/>
              <a:gd name="connsiteY61" fmla="*/ 325579 h 3217105"/>
              <a:gd name="connsiteX62" fmla="*/ 2136707 w 3209895"/>
              <a:gd name="connsiteY62" fmla="*/ 310632 h 3217105"/>
              <a:gd name="connsiteX63" fmla="*/ 2269998 w 3209895"/>
              <a:gd name="connsiteY63" fmla="*/ 141029 h 3217105"/>
              <a:gd name="connsiteX64" fmla="*/ 2435469 w 3209895"/>
              <a:gd name="connsiteY64" fmla="*/ 224028 h 3217105"/>
              <a:gd name="connsiteX65" fmla="*/ 2366186 w 3209895"/>
              <a:gd name="connsiteY65" fmla="*/ 436538 h 3217105"/>
              <a:gd name="connsiteX66" fmla="*/ 2382364 w 3209895"/>
              <a:gd name="connsiteY66" fmla="*/ 488149 h 3217105"/>
              <a:gd name="connsiteX67" fmla="*/ 2494729 w 3209895"/>
              <a:gd name="connsiteY67" fmla="*/ 576951 h 3217105"/>
              <a:gd name="connsiteX68" fmla="*/ 2711548 w 3209895"/>
              <a:gd name="connsiteY68" fmla="*/ 438209 h 3217105"/>
              <a:gd name="connsiteX69" fmla="*/ 2834816 w 3209895"/>
              <a:gd name="connsiteY69" fmla="*/ 573874 h 3217105"/>
              <a:gd name="connsiteX70" fmla="*/ 2701788 w 3209895"/>
              <a:gd name="connsiteY70" fmla="*/ 749368 h 3217105"/>
              <a:gd name="connsiteX71" fmla="*/ 2699590 w 3209895"/>
              <a:gd name="connsiteY71" fmla="*/ 803441 h 3217105"/>
              <a:gd name="connsiteX72" fmla="*/ 2718230 w 3209895"/>
              <a:gd name="connsiteY72" fmla="*/ 833159 h 3217105"/>
              <a:gd name="connsiteX73" fmla="*/ 2886075 w 3209895"/>
              <a:gd name="connsiteY73" fmla="*/ 900068 h 3217105"/>
              <a:gd name="connsiteX74" fmla="*/ 3030796 w 3209895"/>
              <a:gd name="connsiteY74" fmla="*/ 863229 h 3217105"/>
              <a:gd name="connsiteX75" fmla="*/ 3098937 w 3209895"/>
              <a:gd name="connsiteY75" fmla="*/ 1015072 h 3217105"/>
              <a:gd name="connsiteX76" fmla="*/ 3080825 w 3209895"/>
              <a:gd name="connsiteY76" fmla="*/ 1047867 h 3217105"/>
              <a:gd name="connsiteX77" fmla="*/ 2917376 w 3209895"/>
              <a:gd name="connsiteY77" fmla="*/ 1159002 h 3217105"/>
              <a:gd name="connsiteX78" fmla="*/ 2896714 w 3209895"/>
              <a:gd name="connsiteY78" fmla="*/ 1208591 h 3217105"/>
              <a:gd name="connsiteX79" fmla="*/ 3072296 w 3209895"/>
              <a:gd name="connsiteY79" fmla="*/ 1362192 h 3217105"/>
              <a:gd name="connsiteX80" fmla="*/ 3205236 w 3209895"/>
              <a:gd name="connsiteY80" fmla="*/ 1491703 h 3217105"/>
              <a:gd name="connsiteX81" fmla="*/ 3209896 w 3209895"/>
              <a:gd name="connsiteY81" fmla="*/ 1557206 h 3217105"/>
              <a:gd name="connsiteX82" fmla="*/ 2994484 w 3209895"/>
              <a:gd name="connsiteY82" fmla="*/ 1617169 h 3217105"/>
              <a:gd name="connsiteX83" fmla="*/ 2951050 w 3209895"/>
              <a:gd name="connsiteY83" fmla="*/ 1670011 h 3217105"/>
              <a:gd name="connsiteX84" fmla="*/ 2951314 w 3209895"/>
              <a:gd name="connsiteY84" fmla="*/ 1794334 h 3217105"/>
              <a:gd name="connsiteX85" fmla="*/ 3064119 w 3209895"/>
              <a:gd name="connsiteY85" fmla="*/ 1855529 h 3217105"/>
              <a:gd name="connsiteX86" fmla="*/ 3112038 w 3209895"/>
              <a:gd name="connsiteY86" fmla="*/ 1877422 h 3217105"/>
              <a:gd name="connsiteX87" fmla="*/ 3165934 w 3209895"/>
              <a:gd name="connsiteY87" fmla="*/ 1990051 h 3217105"/>
              <a:gd name="connsiteX88" fmla="*/ 3142195 w 3209895"/>
              <a:gd name="connsiteY88" fmla="*/ 2091251 h 3217105"/>
              <a:gd name="connsiteX89" fmla="*/ 2922387 w 3209895"/>
              <a:gd name="connsiteY89" fmla="*/ 2075072 h 3217105"/>
              <a:gd name="connsiteX90" fmla="*/ 2858643 w 3209895"/>
              <a:gd name="connsiteY90" fmla="*/ 2110066 h 3217105"/>
              <a:gd name="connsiteX91" fmla="*/ 2896099 w 3209895"/>
              <a:gd name="connsiteY91" fmla="*/ 2315102 h 3217105"/>
              <a:gd name="connsiteX92" fmla="*/ 3000287 w 3209895"/>
              <a:gd name="connsiteY92" fmla="*/ 2414631 h 3217105"/>
              <a:gd name="connsiteX93" fmla="*/ 2901901 w 3209895"/>
              <a:gd name="connsiteY93" fmla="*/ 2569376 h 3217105"/>
              <a:gd name="connsiteX94" fmla="*/ 2691941 w 3209895"/>
              <a:gd name="connsiteY94" fmla="*/ 2478903 h 3217105"/>
              <a:gd name="connsiteX95" fmla="*/ 2624592 w 3209895"/>
              <a:gd name="connsiteY95" fmla="*/ 2492795 h 3217105"/>
              <a:gd name="connsiteX96" fmla="*/ 2538779 w 3209895"/>
              <a:gd name="connsiteY96" fmla="*/ 2588279 h 3217105"/>
              <a:gd name="connsiteX97" fmla="*/ 2666795 w 3209895"/>
              <a:gd name="connsiteY97" fmla="*/ 2826991 h 3217105"/>
              <a:gd name="connsiteX98" fmla="*/ 2522162 w 3209895"/>
              <a:gd name="connsiteY98" fmla="*/ 2941554 h 3217105"/>
              <a:gd name="connsiteX99" fmla="*/ 2347722 w 3209895"/>
              <a:gd name="connsiteY99" fmla="*/ 2785931 h 3217105"/>
              <a:gd name="connsiteX100" fmla="*/ 2286352 w 3209895"/>
              <a:gd name="connsiteY100" fmla="*/ 2778369 h 3217105"/>
              <a:gd name="connsiteX101" fmla="*/ 2192714 w 3209895"/>
              <a:gd name="connsiteY101" fmla="*/ 2960722 h 3217105"/>
              <a:gd name="connsiteX102" fmla="*/ 2213903 w 3209895"/>
              <a:gd name="connsiteY102" fmla="*/ 3109048 h 3217105"/>
              <a:gd name="connsiteX103" fmla="*/ 2040519 w 3209895"/>
              <a:gd name="connsiteY103" fmla="*/ 3169363 h 3217105"/>
              <a:gd name="connsiteX104" fmla="*/ 1929560 w 3209895"/>
              <a:gd name="connsiteY104" fmla="*/ 2967844 h 3217105"/>
              <a:gd name="connsiteX105" fmla="*/ 1871443 w 3209895"/>
              <a:gd name="connsiteY105" fmla="*/ 2939356 h 3217105"/>
              <a:gd name="connsiteX106" fmla="*/ 1754681 w 3209895"/>
              <a:gd name="connsiteY106" fmla="*/ 2966876 h 3217105"/>
              <a:gd name="connsiteX107" fmla="*/ 1724084 w 3209895"/>
              <a:gd name="connsiteY107" fmla="*/ 3082583 h 3217105"/>
              <a:gd name="connsiteX108" fmla="*/ 1702806 w 3209895"/>
              <a:gd name="connsiteY108" fmla="*/ 3216666 h 3217105"/>
              <a:gd name="connsiteX109" fmla="*/ 1509551 w 3209895"/>
              <a:gd name="connsiteY109" fmla="*/ 3217105 h 3217105"/>
              <a:gd name="connsiteX110" fmla="*/ 695032 w 3209895"/>
              <a:gd name="connsiteY110" fmla="*/ 1600991 h 3217105"/>
              <a:gd name="connsiteX111" fmla="*/ 1621478 w 3209895"/>
              <a:gd name="connsiteY111" fmla="*/ 2532009 h 3217105"/>
              <a:gd name="connsiteX112" fmla="*/ 2519348 w 3209895"/>
              <a:gd name="connsiteY112" fmla="*/ 1596947 h 3217105"/>
              <a:gd name="connsiteX113" fmla="*/ 1600464 w 3209895"/>
              <a:gd name="connsiteY113" fmla="*/ 693361 h 3217105"/>
              <a:gd name="connsiteX114" fmla="*/ 695032 w 3209895"/>
              <a:gd name="connsiteY114" fmla="*/ 1600991 h 321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209895" h="3217105">
                <a:moveTo>
                  <a:pt x="1509551" y="3217105"/>
                </a:moveTo>
                <a:cubicBezTo>
                  <a:pt x="1496011" y="3140876"/>
                  <a:pt x="1491351" y="3061482"/>
                  <a:pt x="1466029" y="2989297"/>
                </a:cubicBezTo>
                <a:cubicBezTo>
                  <a:pt x="1444840" y="2928893"/>
                  <a:pt x="1371864" y="2956677"/>
                  <a:pt x="1323770" y="2939708"/>
                </a:cubicBezTo>
                <a:cubicBezTo>
                  <a:pt x="1315066" y="2936631"/>
                  <a:pt x="1294052" y="2952457"/>
                  <a:pt x="1286842" y="2964415"/>
                </a:cubicBezTo>
                <a:cubicBezTo>
                  <a:pt x="1258971" y="3010750"/>
                  <a:pt x="1234440" y="3059108"/>
                  <a:pt x="1208591" y="3106762"/>
                </a:cubicBezTo>
                <a:cubicBezTo>
                  <a:pt x="1198216" y="3125929"/>
                  <a:pt x="1187841" y="3145008"/>
                  <a:pt x="1175795" y="3167077"/>
                </a:cubicBezTo>
                <a:cubicBezTo>
                  <a:pt x="1120404" y="3147646"/>
                  <a:pt x="1066331" y="3130325"/>
                  <a:pt x="1014105" y="3108696"/>
                </a:cubicBezTo>
                <a:cubicBezTo>
                  <a:pt x="1005840" y="3105268"/>
                  <a:pt x="1000916" y="3081968"/>
                  <a:pt x="1002323" y="3068691"/>
                </a:cubicBezTo>
                <a:cubicBezTo>
                  <a:pt x="1009357" y="3004684"/>
                  <a:pt x="1017622" y="2940675"/>
                  <a:pt x="1028524" y="2877195"/>
                </a:cubicBezTo>
                <a:cubicBezTo>
                  <a:pt x="1032832" y="2852313"/>
                  <a:pt x="1025271" y="2840970"/>
                  <a:pt x="1004609" y="2828749"/>
                </a:cubicBezTo>
                <a:cubicBezTo>
                  <a:pt x="891804" y="2762280"/>
                  <a:pt x="892156" y="2761664"/>
                  <a:pt x="795792" y="2850554"/>
                </a:cubicBezTo>
                <a:cubicBezTo>
                  <a:pt x="764667" y="2879217"/>
                  <a:pt x="733806" y="2908232"/>
                  <a:pt x="700132" y="2939532"/>
                </a:cubicBezTo>
                <a:cubicBezTo>
                  <a:pt x="649048" y="2901286"/>
                  <a:pt x="599196" y="2863919"/>
                  <a:pt x="546354" y="2824353"/>
                </a:cubicBezTo>
                <a:cubicBezTo>
                  <a:pt x="581699" y="2756916"/>
                  <a:pt x="614670" y="2690183"/>
                  <a:pt x="651422" y="2625647"/>
                </a:cubicBezTo>
                <a:cubicBezTo>
                  <a:pt x="665754" y="2600501"/>
                  <a:pt x="663556" y="2584675"/>
                  <a:pt x="643157" y="2565683"/>
                </a:cubicBezTo>
                <a:cubicBezTo>
                  <a:pt x="611241" y="2535966"/>
                  <a:pt x="585568" y="2486201"/>
                  <a:pt x="549695" y="2478024"/>
                </a:cubicBezTo>
                <a:cubicBezTo>
                  <a:pt x="516284" y="2470375"/>
                  <a:pt x="472938" y="2505896"/>
                  <a:pt x="434076" y="2522601"/>
                </a:cubicBezTo>
                <a:cubicBezTo>
                  <a:pt x="397852" y="2538164"/>
                  <a:pt x="361804" y="2554078"/>
                  <a:pt x="320568" y="2572102"/>
                </a:cubicBezTo>
                <a:cubicBezTo>
                  <a:pt x="285310" y="2519964"/>
                  <a:pt x="250493" y="2468440"/>
                  <a:pt x="213301" y="2413401"/>
                </a:cubicBezTo>
                <a:cubicBezTo>
                  <a:pt x="275551" y="2354316"/>
                  <a:pt x="336745" y="2296287"/>
                  <a:pt x="398907" y="2237379"/>
                </a:cubicBezTo>
                <a:cubicBezTo>
                  <a:pt x="378069" y="2191395"/>
                  <a:pt x="360309" y="2146290"/>
                  <a:pt x="336833" y="2104439"/>
                </a:cubicBezTo>
                <a:cubicBezTo>
                  <a:pt x="330503" y="2093097"/>
                  <a:pt x="306676" y="2085447"/>
                  <a:pt x="291377" y="2086151"/>
                </a:cubicBezTo>
                <a:cubicBezTo>
                  <a:pt x="222709" y="2089316"/>
                  <a:pt x="154217" y="2096086"/>
                  <a:pt x="79922" y="2101977"/>
                </a:cubicBezTo>
                <a:cubicBezTo>
                  <a:pt x="64008" y="2042365"/>
                  <a:pt x="48270" y="1983633"/>
                  <a:pt x="30773" y="1917954"/>
                </a:cubicBezTo>
                <a:cubicBezTo>
                  <a:pt x="89682" y="1889818"/>
                  <a:pt x="147535" y="1859573"/>
                  <a:pt x="207499" y="1834339"/>
                </a:cubicBezTo>
                <a:cubicBezTo>
                  <a:pt x="243283" y="1819304"/>
                  <a:pt x="257615" y="1801720"/>
                  <a:pt x="254010" y="1759780"/>
                </a:cubicBezTo>
                <a:cubicBezTo>
                  <a:pt x="244250" y="1646008"/>
                  <a:pt x="246800" y="1646008"/>
                  <a:pt x="136808" y="1615411"/>
                </a:cubicBezTo>
                <a:cubicBezTo>
                  <a:pt x="91968" y="1602925"/>
                  <a:pt x="47303" y="1589473"/>
                  <a:pt x="0" y="1575757"/>
                </a:cubicBezTo>
                <a:cubicBezTo>
                  <a:pt x="6067" y="1514035"/>
                  <a:pt x="11870" y="1454775"/>
                  <a:pt x="18200" y="1390767"/>
                </a:cubicBezTo>
                <a:cubicBezTo>
                  <a:pt x="87044" y="1382503"/>
                  <a:pt x="154745" y="1373183"/>
                  <a:pt x="222709" y="1366940"/>
                </a:cubicBezTo>
                <a:cubicBezTo>
                  <a:pt x="250141" y="1364391"/>
                  <a:pt x="264385" y="1354719"/>
                  <a:pt x="269045" y="1326671"/>
                </a:cubicBezTo>
                <a:cubicBezTo>
                  <a:pt x="276254" y="1283589"/>
                  <a:pt x="303335" y="1235144"/>
                  <a:pt x="290850" y="1199974"/>
                </a:cubicBezTo>
                <a:cubicBezTo>
                  <a:pt x="279332" y="1167443"/>
                  <a:pt x="227457" y="1148803"/>
                  <a:pt x="192640" y="1125064"/>
                </a:cubicBezTo>
                <a:cubicBezTo>
                  <a:pt x="96364" y="1059385"/>
                  <a:pt x="96188" y="1059561"/>
                  <a:pt x="140941" y="950800"/>
                </a:cubicBezTo>
                <a:cubicBezTo>
                  <a:pt x="149293" y="930666"/>
                  <a:pt x="157998" y="910619"/>
                  <a:pt x="168197" y="886528"/>
                </a:cubicBezTo>
                <a:cubicBezTo>
                  <a:pt x="237041" y="902179"/>
                  <a:pt x="305533" y="915895"/>
                  <a:pt x="372794" y="934095"/>
                </a:cubicBezTo>
                <a:cubicBezTo>
                  <a:pt x="401193" y="941744"/>
                  <a:pt x="415173" y="934886"/>
                  <a:pt x="428713" y="910444"/>
                </a:cubicBezTo>
                <a:cubicBezTo>
                  <a:pt x="450518" y="870966"/>
                  <a:pt x="475664" y="833247"/>
                  <a:pt x="499931" y="793858"/>
                </a:cubicBezTo>
                <a:cubicBezTo>
                  <a:pt x="451133" y="729674"/>
                  <a:pt x="403391" y="666897"/>
                  <a:pt x="354066" y="601921"/>
                </a:cubicBezTo>
                <a:cubicBezTo>
                  <a:pt x="395478" y="553827"/>
                  <a:pt x="435307" y="507580"/>
                  <a:pt x="476455" y="459750"/>
                </a:cubicBezTo>
                <a:cubicBezTo>
                  <a:pt x="548552" y="502744"/>
                  <a:pt x="617396" y="543892"/>
                  <a:pt x="684657" y="583985"/>
                </a:cubicBezTo>
                <a:cubicBezTo>
                  <a:pt x="688877" y="582227"/>
                  <a:pt x="690460" y="581963"/>
                  <a:pt x="691515" y="581084"/>
                </a:cubicBezTo>
                <a:cubicBezTo>
                  <a:pt x="732751" y="548376"/>
                  <a:pt x="794825" y="522703"/>
                  <a:pt x="809244" y="480763"/>
                </a:cubicBezTo>
                <a:cubicBezTo>
                  <a:pt x="823136" y="440231"/>
                  <a:pt x="789286" y="382377"/>
                  <a:pt x="773811" y="332965"/>
                </a:cubicBezTo>
                <a:cubicBezTo>
                  <a:pt x="746819" y="246448"/>
                  <a:pt x="745939" y="246624"/>
                  <a:pt x="824191" y="200904"/>
                </a:cubicBezTo>
                <a:cubicBezTo>
                  <a:pt x="850656" y="185430"/>
                  <a:pt x="877296" y="170307"/>
                  <a:pt x="908509" y="152371"/>
                </a:cubicBezTo>
                <a:cubicBezTo>
                  <a:pt x="953262" y="207674"/>
                  <a:pt x="997927" y="261395"/>
                  <a:pt x="1040658" y="316611"/>
                </a:cubicBezTo>
                <a:cubicBezTo>
                  <a:pt x="1056220" y="336745"/>
                  <a:pt x="1069672" y="344746"/>
                  <a:pt x="1095346" y="332701"/>
                </a:cubicBezTo>
                <a:cubicBezTo>
                  <a:pt x="1125679" y="318545"/>
                  <a:pt x="1157859" y="306676"/>
                  <a:pt x="1190566" y="299554"/>
                </a:cubicBezTo>
                <a:cubicBezTo>
                  <a:pt x="1223626" y="292344"/>
                  <a:pt x="1230484" y="274935"/>
                  <a:pt x="1229253" y="244250"/>
                </a:cubicBezTo>
                <a:cubicBezTo>
                  <a:pt x="1226967" y="187188"/>
                  <a:pt x="1229780" y="129950"/>
                  <a:pt x="1228110" y="72888"/>
                </a:cubicBezTo>
                <a:cubicBezTo>
                  <a:pt x="1227318" y="47215"/>
                  <a:pt x="1235759" y="36840"/>
                  <a:pt x="1261432" y="33059"/>
                </a:cubicBezTo>
                <a:cubicBezTo>
                  <a:pt x="1311900" y="25761"/>
                  <a:pt x="1361841" y="15035"/>
                  <a:pt x="1414595" y="5187"/>
                </a:cubicBezTo>
                <a:cubicBezTo>
                  <a:pt x="1438070" y="68316"/>
                  <a:pt x="1462864" y="127664"/>
                  <a:pt x="1481856" y="188771"/>
                </a:cubicBezTo>
                <a:cubicBezTo>
                  <a:pt x="1492670" y="223588"/>
                  <a:pt x="1510694" y="235282"/>
                  <a:pt x="1545248" y="231238"/>
                </a:cubicBezTo>
                <a:cubicBezTo>
                  <a:pt x="1566965" y="228688"/>
                  <a:pt x="1589649" y="227809"/>
                  <a:pt x="1611015" y="231326"/>
                </a:cubicBezTo>
                <a:cubicBezTo>
                  <a:pt x="1664999" y="240382"/>
                  <a:pt x="1689442" y="216379"/>
                  <a:pt x="1702718" y="165735"/>
                </a:cubicBezTo>
                <a:cubicBezTo>
                  <a:pt x="1717138" y="110871"/>
                  <a:pt x="1739558" y="58029"/>
                  <a:pt x="1759956" y="0"/>
                </a:cubicBezTo>
                <a:cubicBezTo>
                  <a:pt x="1820272" y="8880"/>
                  <a:pt x="1878828" y="17497"/>
                  <a:pt x="1941693" y="26729"/>
                </a:cubicBezTo>
                <a:cubicBezTo>
                  <a:pt x="1941693" y="99793"/>
                  <a:pt x="1943276" y="169867"/>
                  <a:pt x="1940902" y="239766"/>
                </a:cubicBezTo>
                <a:cubicBezTo>
                  <a:pt x="1939935" y="268781"/>
                  <a:pt x="1950662" y="281442"/>
                  <a:pt x="1977039" y="288915"/>
                </a:cubicBezTo>
                <a:cubicBezTo>
                  <a:pt x="2013614" y="299290"/>
                  <a:pt x="2049927" y="311160"/>
                  <a:pt x="2085096" y="325579"/>
                </a:cubicBezTo>
                <a:cubicBezTo>
                  <a:pt x="2108395" y="335075"/>
                  <a:pt x="2121848" y="330239"/>
                  <a:pt x="2136707" y="310632"/>
                </a:cubicBezTo>
                <a:cubicBezTo>
                  <a:pt x="2178998" y="254625"/>
                  <a:pt x="2223311" y="200113"/>
                  <a:pt x="2269998" y="141029"/>
                </a:cubicBezTo>
                <a:cubicBezTo>
                  <a:pt x="2325390" y="168812"/>
                  <a:pt x="2379462" y="195981"/>
                  <a:pt x="2435469" y="224028"/>
                </a:cubicBezTo>
                <a:cubicBezTo>
                  <a:pt x="2411642" y="297883"/>
                  <a:pt x="2390189" y="367694"/>
                  <a:pt x="2366186" y="436538"/>
                </a:cubicBezTo>
                <a:cubicBezTo>
                  <a:pt x="2357921" y="460101"/>
                  <a:pt x="2362757" y="473730"/>
                  <a:pt x="2382364" y="488149"/>
                </a:cubicBezTo>
                <a:cubicBezTo>
                  <a:pt x="2420083" y="515757"/>
                  <a:pt x="2455868" y="546002"/>
                  <a:pt x="2494729" y="576951"/>
                </a:cubicBezTo>
                <a:cubicBezTo>
                  <a:pt x="2566035" y="531319"/>
                  <a:pt x="2637253" y="485775"/>
                  <a:pt x="2711548" y="438209"/>
                </a:cubicBezTo>
                <a:cubicBezTo>
                  <a:pt x="2752344" y="483049"/>
                  <a:pt x="2792437" y="527187"/>
                  <a:pt x="2834816" y="573874"/>
                </a:cubicBezTo>
                <a:cubicBezTo>
                  <a:pt x="2793756" y="628386"/>
                  <a:pt x="2748827" y="689756"/>
                  <a:pt x="2701788" y="749368"/>
                </a:cubicBezTo>
                <a:cubicBezTo>
                  <a:pt x="2686490" y="768711"/>
                  <a:pt x="2683940" y="784274"/>
                  <a:pt x="2699590" y="803441"/>
                </a:cubicBezTo>
                <a:cubicBezTo>
                  <a:pt x="2706888" y="812409"/>
                  <a:pt x="2712163" y="823224"/>
                  <a:pt x="2718230" y="833159"/>
                </a:cubicBezTo>
                <a:cubicBezTo>
                  <a:pt x="2776347" y="927940"/>
                  <a:pt x="2776347" y="927940"/>
                  <a:pt x="2886075" y="900068"/>
                </a:cubicBezTo>
                <a:cubicBezTo>
                  <a:pt x="2932762" y="888199"/>
                  <a:pt x="2979449" y="876329"/>
                  <a:pt x="3030796" y="863229"/>
                </a:cubicBezTo>
                <a:cubicBezTo>
                  <a:pt x="3054360" y="914488"/>
                  <a:pt x="3078451" y="963989"/>
                  <a:pt x="3098937" y="1015072"/>
                </a:cubicBezTo>
                <a:cubicBezTo>
                  <a:pt x="3102014" y="1022633"/>
                  <a:pt x="3090408" y="1041097"/>
                  <a:pt x="3080825" y="1047867"/>
                </a:cubicBezTo>
                <a:cubicBezTo>
                  <a:pt x="3027280" y="1086202"/>
                  <a:pt x="2972855" y="1123481"/>
                  <a:pt x="2917376" y="1159002"/>
                </a:cubicBezTo>
                <a:cubicBezTo>
                  <a:pt x="2896978" y="1172015"/>
                  <a:pt x="2891614" y="1184148"/>
                  <a:pt x="2896714" y="1208591"/>
                </a:cubicBezTo>
                <a:cubicBezTo>
                  <a:pt x="2926784" y="1351817"/>
                  <a:pt x="2926080" y="1351993"/>
                  <a:pt x="3072296" y="1362192"/>
                </a:cubicBezTo>
                <a:cubicBezTo>
                  <a:pt x="3195212" y="1370809"/>
                  <a:pt x="3195300" y="1370809"/>
                  <a:pt x="3205236" y="1491703"/>
                </a:cubicBezTo>
                <a:cubicBezTo>
                  <a:pt x="3206906" y="1511925"/>
                  <a:pt x="3208137" y="1532235"/>
                  <a:pt x="3209896" y="1557206"/>
                </a:cubicBezTo>
                <a:cubicBezTo>
                  <a:pt x="3137623" y="1577516"/>
                  <a:pt x="3066493" y="1598969"/>
                  <a:pt x="2994484" y="1617169"/>
                </a:cubicBezTo>
                <a:cubicBezTo>
                  <a:pt x="2964678" y="1624731"/>
                  <a:pt x="2949819" y="1636512"/>
                  <a:pt x="2951050" y="1670011"/>
                </a:cubicBezTo>
                <a:cubicBezTo>
                  <a:pt x="2952633" y="1712214"/>
                  <a:pt x="2932762" y="1764616"/>
                  <a:pt x="2951314" y="1794334"/>
                </a:cubicBezTo>
                <a:cubicBezTo>
                  <a:pt x="2971097" y="1825899"/>
                  <a:pt x="3024994" y="1836274"/>
                  <a:pt x="3064119" y="1855529"/>
                </a:cubicBezTo>
                <a:cubicBezTo>
                  <a:pt x="3079857" y="1863266"/>
                  <a:pt x="3096036" y="1870212"/>
                  <a:pt x="3112038" y="1877422"/>
                </a:cubicBezTo>
                <a:cubicBezTo>
                  <a:pt x="3184662" y="1910041"/>
                  <a:pt x="3184662" y="1909953"/>
                  <a:pt x="3165934" y="1990051"/>
                </a:cubicBezTo>
                <a:cubicBezTo>
                  <a:pt x="3158285" y="2022583"/>
                  <a:pt x="3150636" y="2055202"/>
                  <a:pt x="3142195" y="2091251"/>
                </a:cubicBezTo>
                <a:cubicBezTo>
                  <a:pt x="3067724" y="2085975"/>
                  <a:pt x="2994836" y="2082370"/>
                  <a:pt x="2922387" y="2075072"/>
                </a:cubicBezTo>
                <a:cubicBezTo>
                  <a:pt x="2890647" y="2071907"/>
                  <a:pt x="2873062" y="2078414"/>
                  <a:pt x="2858643" y="2110066"/>
                </a:cubicBezTo>
                <a:cubicBezTo>
                  <a:pt x="2805186" y="2227619"/>
                  <a:pt x="2803691" y="2227004"/>
                  <a:pt x="2896099" y="2315102"/>
                </a:cubicBezTo>
                <a:cubicBezTo>
                  <a:pt x="2929949" y="2347371"/>
                  <a:pt x="2963799" y="2379726"/>
                  <a:pt x="3000287" y="2414631"/>
                </a:cubicBezTo>
                <a:cubicBezTo>
                  <a:pt x="2967668" y="2465979"/>
                  <a:pt x="2935752" y="2516095"/>
                  <a:pt x="2901901" y="2569376"/>
                </a:cubicBezTo>
                <a:cubicBezTo>
                  <a:pt x="2830771" y="2538955"/>
                  <a:pt x="2760697" y="2510292"/>
                  <a:pt x="2691941" y="2478903"/>
                </a:cubicBezTo>
                <a:cubicBezTo>
                  <a:pt x="2663981" y="2466155"/>
                  <a:pt x="2644902" y="2466594"/>
                  <a:pt x="2624592" y="2492795"/>
                </a:cubicBezTo>
                <a:cubicBezTo>
                  <a:pt x="2598743" y="2526206"/>
                  <a:pt x="2568233" y="2555924"/>
                  <a:pt x="2538779" y="2588279"/>
                </a:cubicBezTo>
                <a:cubicBezTo>
                  <a:pt x="2581510" y="2667850"/>
                  <a:pt x="2623537" y="2746277"/>
                  <a:pt x="2666795" y="2826991"/>
                </a:cubicBezTo>
                <a:cubicBezTo>
                  <a:pt x="2618877" y="2864886"/>
                  <a:pt x="2572102" y="2901989"/>
                  <a:pt x="2522162" y="2941554"/>
                </a:cubicBezTo>
                <a:cubicBezTo>
                  <a:pt x="2462989" y="2889064"/>
                  <a:pt x="2404257" y="2838685"/>
                  <a:pt x="2347722" y="2785931"/>
                </a:cubicBezTo>
                <a:cubicBezTo>
                  <a:pt x="2327148" y="2766676"/>
                  <a:pt x="2310970" y="2765621"/>
                  <a:pt x="2286352" y="2778369"/>
                </a:cubicBezTo>
                <a:cubicBezTo>
                  <a:pt x="2173107" y="2836926"/>
                  <a:pt x="2172931" y="2836223"/>
                  <a:pt x="2192714" y="2960722"/>
                </a:cubicBezTo>
                <a:cubicBezTo>
                  <a:pt x="2200275" y="3008288"/>
                  <a:pt x="2206342" y="3056118"/>
                  <a:pt x="2213903" y="3109048"/>
                </a:cubicBezTo>
                <a:cubicBezTo>
                  <a:pt x="2156753" y="3128918"/>
                  <a:pt x="2100834" y="3148438"/>
                  <a:pt x="2040519" y="3169363"/>
                </a:cubicBezTo>
                <a:cubicBezTo>
                  <a:pt x="2002448" y="3100695"/>
                  <a:pt x="1964641" y="3035017"/>
                  <a:pt x="1929560" y="2967844"/>
                </a:cubicBezTo>
                <a:cubicBezTo>
                  <a:pt x="1916020" y="2941906"/>
                  <a:pt x="1901952" y="2931004"/>
                  <a:pt x="1871443" y="2939356"/>
                </a:cubicBezTo>
                <a:cubicBezTo>
                  <a:pt x="1832141" y="2950083"/>
                  <a:pt x="1779475" y="2943137"/>
                  <a:pt x="1754681" y="2966876"/>
                </a:cubicBezTo>
                <a:cubicBezTo>
                  <a:pt x="1730062" y="2990528"/>
                  <a:pt x="1731645" y="3042578"/>
                  <a:pt x="1724084" y="3082583"/>
                </a:cubicBezTo>
                <a:cubicBezTo>
                  <a:pt x="1715643" y="3127072"/>
                  <a:pt x="1709752" y="3172001"/>
                  <a:pt x="1702806" y="3216666"/>
                </a:cubicBezTo>
                <a:cubicBezTo>
                  <a:pt x="1638535" y="3217105"/>
                  <a:pt x="1573999" y="3217105"/>
                  <a:pt x="1509551" y="3217105"/>
                </a:cubicBezTo>
                <a:close/>
                <a:moveTo>
                  <a:pt x="695032" y="1600991"/>
                </a:moveTo>
                <a:cubicBezTo>
                  <a:pt x="700132" y="2126420"/>
                  <a:pt x="1108622" y="2536933"/>
                  <a:pt x="1621478" y="2532009"/>
                </a:cubicBezTo>
                <a:cubicBezTo>
                  <a:pt x="2121848" y="2527173"/>
                  <a:pt x="2523832" y="2108571"/>
                  <a:pt x="2519348" y="1596947"/>
                </a:cubicBezTo>
                <a:cubicBezTo>
                  <a:pt x="2515040" y="1094467"/>
                  <a:pt x="2102768" y="689053"/>
                  <a:pt x="1600464" y="693361"/>
                </a:cubicBezTo>
                <a:cubicBezTo>
                  <a:pt x="1100445" y="697582"/>
                  <a:pt x="690196" y="1108886"/>
                  <a:pt x="695032" y="1600991"/>
                </a:cubicBezTo>
                <a:close/>
              </a:path>
            </a:pathLst>
          </a:custGeom>
          <a:solidFill>
            <a:schemeClr val="accent4"/>
          </a:solidFill>
          <a:ln w="87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C8DF8B1C-C5E0-4D64-A69A-2F97532F9185}"/>
              </a:ext>
            </a:extLst>
          </p:cNvPr>
          <p:cNvSpPr/>
          <p:nvPr/>
        </p:nvSpPr>
        <p:spPr>
          <a:xfrm>
            <a:off x="9246224" y="3325172"/>
            <a:ext cx="1395144" cy="1398282"/>
          </a:xfrm>
          <a:custGeom>
            <a:avLst/>
            <a:gdLst>
              <a:gd name="connsiteX0" fmla="*/ 1509551 w 3209895"/>
              <a:gd name="connsiteY0" fmla="*/ 3217105 h 3217105"/>
              <a:gd name="connsiteX1" fmla="*/ 1466029 w 3209895"/>
              <a:gd name="connsiteY1" fmla="*/ 2989297 h 3217105"/>
              <a:gd name="connsiteX2" fmla="*/ 1323770 w 3209895"/>
              <a:gd name="connsiteY2" fmla="*/ 2939708 h 3217105"/>
              <a:gd name="connsiteX3" fmla="*/ 1286842 w 3209895"/>
              <a:gd name="connsiteY3" fmla="*/ 2964415 h 3217105"/>
              <a:gd name="connsiteX4" fmla="*/ 1208591 w 3209895"/>
              <a:gd name="connsiteY4" fmla="*/ 3106762 h 3217105"/>
              <a:gd name="connsiteX5" fmla="*/ 1175795 w 3209895"/>
              <a:gd name="connsiteY5" fmla="*/ 3167077 h 3217105"/>
              <a:gd name="connsiteX6" fmla="*/ 1014105 w 3209895"/>
              <a:gd name="connsiteY6" fmla="*/ 3108696 h 3217105"/>
              <a:gd name="connsiteX7" fmla="*/ 1002323 w 3209895"/>
              <a:gd name="connsiteY7" fmla="*/ 3068691 h 3217105"/>
              <a:gd name="connsiteX8" fmla="*/ 1028524 w 3209895"/>
              <a:gd name="connsiteY8" fmla="*/ 2877195 h 3217105"/>
              <a:gd name="connsiteX9" fmla="*/ 1004609 w 3209895"/>
              <a:gd name="connsiteY9" fmla="*/ 2828749 h 3217105"/>
              <a:gd name="connsiteX10" fmla="*/ 795792 w 3209895"/>
              <a:gd name="connsiteY10" fmla="*/ 2850554 h 3217105"/>
              <a:gd name="connsiteX11" fmla="*/ 700132 w 3209895"/>
              <a:gd name="connsiteY11" fmla="*/ 2939532 h 3217105"/>
              <a:gd name="connsiteX12" fmla="*/ 546354 w 3209895"/>
              <a:gd name="connsiteY12" fmla="*/ 2824353 h 3217105"/>
              <a:gd name="connsiteX13" fmla="*/ 651422 w 3209895"/>
              <a:gd name="connsiteY13" fmla="*/ 2625647 h 3217105"/>
              <a:gd name="connsiteX14" fmla="*/ 643157 w 3209895"/>
              <a:gd name="connsiteY14" fmla="*/ 2565683 h 3217105"/>
              <a:gd name="connsiteX15" fmla="*/ 549695 w 3209895"/>
              <a:gd name="connsiteY15" fmla="*/ 2478024 h 3217105"/>
              <a:gd name="connsiteX16" fmla="*/ 434076 w 3209895"/>
              <a:gd name="connsiteY16" fmla="*/ 2522601 h 3217105"/>
              <a:gd name="connsiteX17" fmla="*/ 320568 w 3209895"/>
              <a:gd name="connsiteY17" fmla="*/ 2572102 h 3217105"/>
              <a:gd name="connsiteX18" fmla="*/ 213301 w 3209895"/>
              <a:gd name="connsiteY18" fmla="*/ 2413401 h 3217105"/>
              <a:gd name="connsiteX19" fmla="*/ 398907 w 3209895"/>
              <a:gd name="connsiteY19" fmla="*/ 2237379 h 3217105"/>
              <a:gd name="connsiteX20" fmla="*/ 336833 w 3209895"/>
              <a:gd name="connsiteY20" fmla="*/ 2104439 h 3217105"/>
              <a:gd name="connsiteX21" fmla="*/ 291377 w 3209895"/>
              <a:gd name="connsiteY21" fmla="*/ 2086151 h 3217105"/>
              <a:gd name="connsiteX22" fmla="*/ 79922 w 3209895"/>
              <a:gd name="connsiteY22" fmla="*/ 2101977 h 3217105"/>
              <a:gd name="connsiteX23" fmla="*/ 30773 w 3209895"/>
              <a:gd name="connsiteY23" fmla="*/ 1917954 h 3217105"/>
              <a:gd name="connsiteX24" fmla="*/ 207499 w 3209895"/>
              <a:gd name="connsiteY24" fmla="*/ 1834339 h 3217105"/>
              <a:gd name="connsiteX25" fmla="*/ 254010 w 3209895"/>
              <a:gd name="connsiteY25" fmla="*/ 1759780 h 3217105"/>
              <a:gd name="connsiteX26" fmla="*/ 136808 w 3209895"/>
              <a:gd name="connsiteY26" fmla="*/ 1615411 h 3217105"/>
              <a:gd name="connsiteX27" fmla="*/ 0 w 3209895"/>
              <a:gd name="connsiteY27" fmla="*/ 1575757 h 3217105"/>
              <a:gd name="connsiteX28" fmla="*/ 18200 w 3209895"/>
              <a:gd name="connsiteY28" fmla="*/ 1390767 h 3217105"/>
              <a:gd name="connsiteX29" fmla="*/ 222709 w 3209895"/>
              <a:gd name="connsiteY29" fmla="*/ 1366940 h 3217105"/>
              <a:gd name="connsiteX30" fmla="*/ 269045 w 3209895"/>
              <a:gd name="connsiteY30" fmla="*/ 1326671 h 3217105"/>
              <a:gd name="connsiteX31" fmla="*/ 290850 w 3209895"/>
              <a:gd name="connsiteY31" fmla="*/ 1199974 h 3217105"/>
              <a:gd name="connsiteX32" fmla="*/ 192640 w 3209895"/>
              <a:gd name="connsiteY32" fmla="*/ 1125064 h 3217105"/>
              <a:gd name="connsiteX33" fmla="*/ 140941 w 3209895"/>
              <a:gd name="connsiteY33" fmla="*/ 950800 h 3217105"/>
              <a:gd name="connsiteX34" fmla="*/ 168197 w 3209895"/>
              <a:gd name="connsiteY34" fmla="*/ 886528 h 3217105"/>
              <a:gd name="connsiteX35" fmla="*/ 372794 w 3209895"/>
              <a:gd name="connsiteY35" fmla="*/ 934095 h 3217105"/>
              <a:gd name="connsiteX36" fmla="*/ 428713 w 3209895"/>
              <a:gd name="connsiteY36" fmla="*/ 910444 h 3217105"/>
              <a:gd name="connsiteX37" fmla="*/ 499931 w 3209895"/>
              <a:gd name="connsiteY37" fmla="*/ 793858 h 3217105"/>
              <a:gd name="connsiteX38" fmla="*/ 354066 w 3209895"/>
              <a:gd name="connsiteY38" fmla="*/ 601921 h 3217105"/>
              <a:gd name="connsiteX39" fmla="*/ 476455 w 3209895"/>
              <a:gd name="connsiteY39" fmla="*/ 459750 h 3217105"/>
              <a:gd name="connsiteX40" fmla="*/ 684657 w 3209895"/>
              <a:gd name="connsiteY40" fmla="*/ 583985 h 3217105"/>
              <a:gd name="connsiteX41" fmla="*/ 691515 w 3209895"/>
              <a:gd name="connsiteY41" fmla="*/ 581084 h 3217105"/>
              <a:gd name="connsiteX42" fmla="*/ 809244 w 3209895"/>
              <a:gd name="connsiteY42" fmla="*/ 480763 h 3217105"/>
              <a:gd name="connsiteX43" fmla="*/ 773811 w 3209895"/>
              <a:gd name="connsiteY43" fmla="*/ 332965 h 3217105"/>
              <a:gd name="connsiteX44" fmla="*/ 824191 w 3209895"/>
              <a:gd name="connsiteY44" fmla="*/ 200904 h 3217105"/>
              <a:gd name="connsiteX45" fmla="*/ 908509 w 3209895"/>
              <a:gd name="connsiteY45" fmla="*/ 152371 h 3217105"/>
              <a:gd name="connsiteX46" fmla="*/ 1040658 w 3209895"/>
              <a:gd name="connsiteY46" fmla="*/ 316611 h 3217105"/>
              <a:gd name="connsiteX47" fmla="*/ 1095346 w 3209895"/>
              <a:gd name="connsiteY47" fmla="*/ 332701 h 3217105"/>
              <a:gd name="connsiteX48" fmla="*/ 1190566 w 3209895"/>
              <a:gd name="connsiteY48" fmla="*/ 299554 h 3217105"/>
              <a:gd name="connsiteX49" fmla="*/ 1229253 w 3209895"/>
              <a:gd name="connsiteY49" fmla="*/ 244250 h 3217105"/>
              <a:gd name="connsiteX50" fmla="*/ 1228110 w 3209895"/>
              <a:gd name="connsiteY50" fmla="*/ 72888 h 3217105"/>
              <a:gd name="connsiteX51" fmla="*/ 1261432 w 3209895"/>
              <a:gd name="connsiteY51" fmla="*/ 33059 h 3217105"/>
              <a:gd name="connsiteX52" fmla="*/ 1414595 w 3209895"/>
              <a:gd name="connsiteY52" fmla="*/ 5187 h 3217105"/>
              <a:gd name="connsiteX53" fmla="*/ 1481856 w 3209895"/>
              <a:gd name="connsiteY53" fmla="*/ 188771 h 3217105"/>
              <a:gd name="connsiteX54" fmla="*/ 1545248 w 3209895"/>
              <a:gd name="connsiteY54" fmla="*/ 231238 h 3217105"/>
              <a:gd name="connsiteX55" fmla="*/ 1611015 w 3209895"/>
              <a:gd name="connsiteY55" fmla="*/ 231326 h 3217105"/>
              <a:gd name="connsiteX56" fmla="*/ 1702718 w 3209895"/>
              <a:gd name="connsiteY56" fmla="*/ 165735 h 3217105"/>
              <a:gd name="connsiteX57" fmla="*/ 1759956 w 3209895"/>
              <a:gd name="connsiteY57" fmla="*/ 0 h 3217105"/>
              <a:gd name="connsiteX58" fmla="*/ 1941693 w 3209895"/>
              <a:gd name="connsiteY58" fmla="*/ 26729 h 3217105"/>
              <a:gd name="connsiteX59" fmla="*/ 1940902 w 3209895"/>
              <a:gd name="connsiteY59" fmla="*/ 239766 h 3217105"/>
              <a:gd name="connsiteX60" fmla="*/ 1977039 w 3209895"/>
              <a:gd name="connsiteY60" fmla="*/ 288915 h 3217105"/>
              <a:gd name="connsiteX61" fmla="*/ 2085096 w 3209895"/>
              <a:gd name="connsiteY61" fmla="*/ 325579 h 3217105"/>
              <a:gd name="connsiteX62" fmla="*/ 2136707 w 3209895"/>
              <a:gd name="connsiteY62" fmla="*/ 310632 h 3217105"/>
              <a:gd name="connsiteX63" fmla="*/ 2269998 w 3209895"/>
              <a:gd name="connsiteY63" fmla="*/ 141029 h 3217105"/>
              <a:gd name="connsiteX64" fmla="*/ 2435469 w 3209895"/>
              <a:gd name="connsiteY64" fmla="*/ 224028 h 3217105"/>
              <a:gd name="connsiteX65" fmla="*/ 2366186 w 3209895"/>
              <a:gd name="connsiteY65" fmla="*/ 436538 h 3217105"/>
              <a:gd name="connsiteX66" fmla="*/ 2382364 w 3209895"/>
              <a:gd name="connsiteY66" fmla="*/ 488149 h 3217105"/>
              <a:gd name="connsiteX67" fmla="*/ 2494729 w 3209895"/>
              <a:gd name="connsiteY67" fmla="*/ 576951 h 3217105"/>
              <a:gd name="connsiteX68" fmla="*/ 2711548 w 3209895"/>
              <a:gd name="connsiteY68" fmla="*/ 438209 h 3217105"/>
              <a:gd name="connsiteX69" fmla="*/ 2834816 w 3209895"/>
              <a:gd name="connsiteY69" fmla="*/ 573874 h 3217105"/>
              <a:gd name="connsiteX70" fmla="*/ 2701788 w 3209895"/>
              <a:gd name="connsiteY70" fmla="*/ 749368 h 3217105"/>
              <a:gd name="connsiteX71" fmla="*/ 2699590 w 3209895"/>
              <a:gd name="connsiteY71" fmla="*/ 803441 h 3217105"/>
              <a:gd name="connsiteX72" fmla="*/ 2718230 w 3209895"/>
              <a:gd name="connsiteY72" fmla="*/ 833159 h 3217105"/>
              <a:gd name="connsiteX73" fmla="*/ 2886075 w 3209895"/>
              <a:gd name="connsiteY73" fmla="*/ 900068 h 3217105"/>
              <a:gd name="connsiteX74" fmla="*/ 3030796 w 3209895"/>
              <a:gd name="connsiteY74" fmla="*/ 863229 h 3217105"/>
              <a:gd name="connsiteX75" fmla="*/ 3098937 w 3209895"/>
              <a:gd name="connsiteY75" fmla="*/ 1015072 h 3217105"/>
              <a:gd name="connsiteX76" fmla="*/ 3080825 w 3209895"/>
              <a:gd name="connsiteY76" fmla="*/ 1047867 h 3217105"/>
              <a:gd name="connsiteX77" fmla="*/ 2917376 w 3209895"/>
              <a:gd name="connsiteY77" fmla="*/ 1159002 h 3217105"/>
              <a:gd name="connsiteX78" fmla="*/ 2896714 w 3209895"/>
              <a:gd name="connsiteY78" fmla="*/ 1208591 h 3217105"/>
              <a:gd name="connsiteX79" fmla="*/ 3072296 w 3209895"/>
              <a:gd name="connsiteY79" fmla="*/ 1362192 h 3217105"/>
              <a:gd name="connsiteX80" fmla="*/ 3205236 w 3209895"/>
              <a:gd name="connsiteY80" fmla="*/ 1491703 h 3217105"/>
              <a:gd name="connsiteX81" fmla="*/ 3209896 w 3209895"/>
              <a:gd name="connsiteY81" fmla="*/ 1557206 h 3217105"/>
              <a:gd name="connsiteX82" fmla="*/ 2994484 w 3209895"/>
              <a:gd name="connsiteY82" fmla="*/ 1617169 h 3217105"/>
              <a:gd name="connsiteX83" fmla="*/ 2951050 w 3209895"/>
              <a:gd name="connsiteY83" fmla="*/ 1670011 h 3217105"/>
              <a:gd name="connsiteX84" fmla="*/ 2951314 w 3209895"/>
              <a:gd name="connsiteY84" fmla="*/ 1794334 h 3217105"/>
              <a:gd name="connsiteX85" fmla="*/ 3064119 w 3209895"/>
              <a:gd name="connsiteY85" fmla="*/ 1855529 h 3217105"/>
              <a:gd name="connsiteX86" fmla="*/ 3112038 w 3209895"/>
              <a:gd name="connsiteY86" fmla="*/ 1877422 h 3217105"/>
              <a:gd name="connsiteX87" fmla="*/ 3165934 w 3209895"/>
              <a:gd name="connsiteY87" fmla="*/ 1990051 h 3217105"/>
              <a:gd name="connsiteX88" fmla="*/ 3142195 w 3209895"/>
              <a:gd name="connsiteY88" fmla="*/ 2091251 h 3217105"/>
              <a:gd name="connsiteX89" fmla="*/ 2922387 w 3209895"/>
              <a:gd name="connsiteY89" fmla="*/ 2075072 h 3217105"/>
              <a:gd name="connsiteX90" fmla="*/ 2858643 w 3209895"/>
              <a:gd name="connsiteY90" fmla="*/ 2110066 h 3217105"/>
              <a:gd name="connsiteX91" fmla="*/ 2896099 w 3209895"/>
              <a:gd name="connsiteY91" fmla="*/ 2315102 h 3217105"/>
              <a:gd name="connsiteX92" fmla="*/ 3000287 w 3209895"/>
              <a:gd name="connsiteY92" fmla="*/ 2414631 h 3217105"/>
              <a:gd name="connsiteX93" fmla="*/ 2901901 w 3209895"/>
              <a:gd name="connsiteY93" fmla="*/ 2569376 h 3217105"/>
              <a:gd name="connsiteX94" fmla="*/ 2691941 w 3209895"/>
              <a:gd name="connsiteY94" fmla="*/ 2478903 h 3217105"/>
              <a:gd name="connsiteX95" fmla="*/ 2624592 w 3209895"/>
              <a:gd name="connsiteY95" fmla="*/ 2492795 h 3217105"/>
              <a:gd name="connsiteX96" fmla="*/ 2538779 w 3209895"/>
              <a:gd name="connsiteY96" fmla="*/ 2588279 h 3217105"/>
              <a:gd name="connsiteX97" fmla="*/ 2666795 w 3209895"/>
              <a:gd name="connsiteY97" fmla="*/ 2826991 h 3217105"/>
              <a:gd name="connsiteX98" fmla="*/ 2522162 w 3209895"/>
              <a:gd name="connsiteY98" fmla="*/ 2941554 h 3217105"/>
              <a:gd name="connsiteX99" fmla="*/ 2347722 w 3209895"/>
              <a:gd name="connsiteY99" fmla="*/ 2785931 h 3217105"/>
              <a:gd name="connsiteX100" fmla="*/ 2286352 w 3209895"/>
              <a:gd name="connsiteY100" fmla="*/ 2778369 h 3217105"/>
              <a:gd name="connsiteX101" fmla="*/ 2192714 w 3209895"/>
              <a:gd name="connsiteY101" fmla="*/ 2960722 h 3217105"/>
              <a:gd name="connsiteX102" fmla="*/ 2213903 w 3209895"/>
              <a:gd name="connsiteY102" fmla="*/ 3109048 h 3217105"/>
              <a:gd name="connsiteX103" fmla="*/ 2040519 w 3209895"/>
              <a:gd name="connsiteY103" fmla="*/ 3169363 h 3217105"/>
              <a:gd name="connsiteX104" fmla="*/ 1929560 w 3209895"/>
              <a:gd name="connsiteY104" fmla="*/ 2967844 h 3217105"/>
              <a:gd name="connsiteX105" fmla="*/ 1871443 w 3209895"/>
              <a:gd name="connsiteY105" fmla="*/ 2939356 h 3217105"/>
              <a:gd name="connsiteX106" fmla="*/ 1754681 w 3209895"/>
              <a:gd name="connsiteY106" fmla="*/ 2966876 h 3217105"/>
              <a:gd name="connsiteX107" fmla="*/ 1724084 w 3209895"/>
              <a:gd name="connsiteY107" fmla="*/ 3082583 h 3217105"/>
              <a:gd name="connsiteX108" fmla="*/ 1702806 w 3209895"/>
              <a:gd name="connsiteY108" fmla="*/ 3216666 h 3217105"/>
              <a:gd name="connsiteX109" fmla="*/ 1509551 w 3209895"/>
              <a:gd name="connsiteY109" fmla="*/ 3217105 h 3217105"/>
              <a:gd name="connsiteX110" fmla="*/ 695032 w 3209895"/>
              <a:gd name="connsiteY110" fmla="*/ 1600991 h 3217105"/>
              <a:gd name="connsiteX111" fmla="*/ 1621478 w 3209895"/>
              <a:gd name="connsiteY111" fmla="*/ 2532009 h 3217105"/>
              <a:gd name="connsiteX112" fmla="*/ 2519348 w 3209895"/>
              <a:gd name="connsiteY112" fmla="*/ 1596947 h 3217105"/>
              <a:gd name="connsiteX113" fmla="*/ 1600464 w 3209895"/>
              <a:gd name="connsiteY113" fmla="*/ 693361 h 3217105"/>
              <a:gd name="connsiteX114" fmla="*/ 695032 w 3209895"/>
              <a:gd name="connsiteY114" fmla="*/ 1600991 h 321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209895" h="3217105">
                <a:moveTo>
                  <a:pt x="1509551" y="3217105"/>
                </a:moveTo>
                <a:cubicBezTo>
                  <a:pt x="1496011" y="3140876"/>
                  <a:pt x="1491351" y="3061482"/>
                  <a:pt x="1466029" y="2989297"/>
                </a:cubicBezTo>
                <a:cubicBezTo>
                  <a:pt x="1444840" y="2928893"/>
                  <a:pt x="1371864" y="2956677"/>
                  <a:pt x="1323770" y="2939708"/>
                </a:cubicBezTo>
                <a:cubicBezTo>
                  <a:pt x="1315066" y="2936631"/>
                  <a:pt x="1294052" y="2952457"/>
                  <a:pt x="1286842" y="2964415"/>
                </a:cubicBezTo>
                <a:cubicBezTo>
                  <a:pt x="1258971" y="3010750"/>
                  <a:pt x="1234440" y="3059108"/>
                  <a:pt x="1208591" y="3106762"/>
                </a:cubicBezTo>
                <a:cubicBezTo>
                  <a:pt x="1198216" y="3125929"/>
                  <a:pt x="1187841" y="3145008"/>
                  <a:pt x="1175795" y="3167077"/>
                </a:cubicBezTo>
                <a:cubicBezTo>
                  <a:pt x="1120404" y="3147646"/>
                  <a:pt x="1066331" y="3130325"/>
                  <a:pt x="1014105" y="3108696"/>
                </a:cubicBezTo>
                <a:cubicBezTo>
                  <a:pt x="1005840" y="3105268"/>
                  <a:pt x="1000916" y="3081968"/>
                  <a:pt x="1002323" y="3068691"/>
                </a:cubicBezTo>
                <a:cubicBezTo>
                  <a:pt x="1009357" y="3004684"/>
                  <a:pt x="1017622" y="2940675"/>
                  <a:pt x="1028524" y="2877195"/>
                </a:cubicBezTo>
                <a:cubicBezTo>
                  <a:pt x="1032832" y="2852313"/>
                  <a:pt x="1025271" y="2840970"/>
                  <a:pt x="1004609" y="2828749"/>
                </a:cubicBezTo>
                <a:cubicBezTo>
                  <a:pt x="891804" y="2762280"/>
                  <a:pt x="892156" y="2761664"/>
                  <a:pt x="795792" y="2850554"/>
                </a:cubicBezTo>
                <a:cubicBezTo>
                  <a:pt x="764667" y="2879217"/>
                  <a:pt x="733806" y="2908232"/>
                  <a:pt x="700132" y="2939532"/>
                </a:cubicBezTo>
                <a:cubicBezTo>
                  <a:pt x="649048" y="2901286"/>
                  <a:pt x="599196" y="2863919"/>
                  <a:pt x="546354" y="2824353"/>
                </a:cubicBezTo>
                <a:cubicBezTo>
                  <a:pt x="581699" y="2756916"/>
                  <a:pt x="614670" y="2690183"/>
                  <a:pt x="651422" y="2625647"/>
                </a:cubicBezTo>
                <a:cubicBezTo>
                  <a:pt x="665754" y="2600501"/>
                  <a:pt x="663556" y="2584675"/>
                  <a:pt x="643157" y="2565683"/>
                </a:cubicBezTo>
                <a:cubicBezTo>
                  <a:pt x="611241" y="2535966"/>
                  <a:pt x="585568" y="2486201"/>
                  <a:pt x="549695" y="2478024"/>
                </a:cubicBezTo>
                <a:cubicBezTo>
                  <a:pt x="516284" y="2470375"/>
                  <a:pt x="472938" y="2505896"/>
                  <a:pt x="434076" y="2522601"/>
                </a:cubicBezTo>
                <a:cubicBezTo>
                  <a:pt x="397852" y="2538164"/>
                  <a:pt x="361804" y="2554078"/>
                  <a:pt x="320568" y="2572102"/>
                </a:cubicBezTo>
                <a:cubicBezTo>
                  <a:pt x="285310" y="2519964"/>
                  <a:pt x="250493" y="2468440"/>
                  <a:pt x="213301" y="2413401"/>
                </a:cubicBezTo>
                <a:cubicBezTo>
                  <a:pt x="275551" y="2354316"/>
                  <a:pt x="336745" y="2296287"/>
                  <a:pt x="398907" y="2237379"/>
                </a:cubicBezTo>
                <a:cubicBezTo>
                  <a:pt x="378069" y="2191395"/>
                  <a:pt x="360309" y="2146290"/>
                  <a:pt x="336833" y="2104439"/>
                </a:cubicBezTo>
                <a:cubicBezTo>
                  <a:pt x="330503" y="2093097"/>
                  <a:pt x="306676" y="2085447"/>
                  <a:pt x="291377" y="2086151"/>
                </a:cubicBezTo>
                <a:cubicBezTo>
                  <a:pt x="222709" y="2089316"/>
                  <a:pt x="154217" y="2096086"/>
                  <a:pt x="79922" y="2101977"/>
                </a:cubicBezTo>
                <a:cubicBezTo>
                  <a:pt x="64008" y="2042365"/>
                  <a:pt x="48270" y="1983633"/>
                  <a:pt x="30773" y="1917954"/>
                </a:cubicBezTo>
                <a:cubicBezTo>
                  <a:pt x="89682" y="1889818"/>
                  <a:pt x="147535" y="1859573"/>
                  <a:pt x="207499" y="1834339"/>
                </a:cubicBezTo>
                <a:cubicBezTo>
                  <a:pt x="243283" y="1819304"/>
                  <a:pt x="257615" y="1801720"/>
                  <a:pt x="254010" y="1759780"/>
                </a:cubicBezTo>
                <a:cubicBezTo>
                  <a:pt x="244250" y="1646008"/>
                  <a:pt x="246800" y="1646008"/>
                  <a:pt x="136808" y="1615411"/>
                </a:cubicBezTo>
                <a:cubicBezTo>
                  <a:pt x="91968" y="1602925"/>
                  <a:pt x="47303" y="1589473"/>
                  <a:pt x="0" y="1575757"/>
                </a:cubicBezTo>
                <a:cubicBezTo>
                  <a:pt x="6067" y="1514035"/>
                  <a:pt x="11870" y="1454775"/>
                  <a:pt x="18200" y="1390767"/>
                </a:cubicBezTo>
                <a:cubicBezTo>
                  <a:pt x="87044" y="1382503"/>
                  <a:pt x="154745" y="1373183"/>
                  <a:pt x="222709" y="1366940"/>
                </a:cubicBezTo>
                <a:cubicBezTo>
                  <a:pt x="250141" y="1364391"/>
                  <a:pt x="264385" y="1354719"/>
                  <a:pt x="269045" y="1326671"/>
                </a:cubicBezTo>
                <a:cubicBezTo>
                  <a:pt x="276254" y="1283589"/>
                  <a:pt x="303335" y="1235144"/>
                  <a:pt x="290850" y="1199974"/>
                </a:cubicBezTo>
                <a:cubicBezTo>
                  <a:pt x="279332" y="1167443"/>
                  <a:pt x="227457" y="1148803"/>
                  <a:pt x="192640" y="1125064"/>
                </a:cubicBezTo>
                <a:cubicBezTo>
                  <a:pt x="96364" y="1059385"/>
                  <a:pt x="96188" y="1059561"/>
                  <a:pt x="140941" y="950800"/>
                </a:cubicBezTo>
                <a:cubicBezTo>
                  <a:pt x="149293" y="930666"/>
                  <a:pt x="157998" y="910619"/>
                  <a:pt x="168197" y="886528"/>
                </a:cubicBezTo>
                <a:cubicBezTo>
                  <a:pt x="237041" y="902179"/>
                  <a:pt x="305533" y="915895"/>
                  <a:pt x="372794" y="934095"/>
                </a:cubicBezTo>
                <a:cubicBezTo>
                  <a:pt x="401193" y="941744"/>
                  <a:pt x="415173" y="934886"/>
                  <a:pt x="428713" y="910444"/>
                </a:cubicBezTo>
                <a:cubicBezTo>
                  <a:pt x="450518" y="870966"/>
                  <a:pt x="475664" y="833247"/>
                  <a:pt x="499931" y="793858"/>
                </a:cubicBezTo>
                <a:cubicBezTo>
                  <a:pt x="451133" y="729674"/>
                  <a:pt x="403391" y="666897"/>
                  <a:pt x="354066" y="601921"/>
                </a:cubicBezTo>
                <a:cubicBezTo>
                  <a:pt x="395478" y="553827"/>
                  <a:pt x="435307" y="507580"/>
                  <a:pt x="476455" y="459750"/>
                </a:cubicBezTo>
                <a:cubicBezTo>
                  <a:pt x="548552" y="502744"/>
                  <a:pt x="617396" y="543892"/>
                  <a:pt x="684657" y="583985"/>
                </a:cubicBezTo>
                <a:cubicBezTo>
                  <a:pt x="688877" y="582227"/>
                  <a:pt x="690460" y="581963"/>
                  <a:pt x="691515" y="581084"/>
                </a:cubicBezTo>
                <a:cubicBezTo>
                  <a:pt x="732751" y="548376"/>
                  <a:pt x="794825" y="522703"/>
                  <a:pt x="809244" y="480763"/>
                </a:cubicBezTo>
                <a:cubicBezTo>
                  <a:pt x="823136" y="440231"/>
                  <a:pt x="789286" y="382377"/>
                  <a:pt x="773811" y="332965"/>
                </a:cubicBezTo>
                <a:cubicBezTo>
                  <a:pt x="746819" y="246448"/>
                  <a:pt x="745939" y="246624"/>
                  <a:pt x="824191" y="200904"/>
                </a:cubicBezTo>
                <a:cubicBezTo>
                  <a:pt x="850656" y="185430"/>
                  <a:pt x="877296" y="170307"/>
                  <a:pt x="908509" y="152371"/>
                </a:cubicBezTo>
                <a:cubicBezTo>
                  <a:pt x="953262" y="207674"/>
                  <a:pt x="997927" y="261395"/>
                  <a:pt x="1040658" y="316611"/>
                </a:cubicBezTo>
                <a:cubicBezTo>
                  <a:pt x="1056220" y="336745"/>
                  <a:pt x="1069672" y="344746"/>
                  <a:pt x="1095346" y="332701"/>
                </a:cubicBezTo>
                <a:cubicBezTo>
                  <a:pt x="1125679" y="318545"/>
                  <a:pt x="1157859" y="306676"/>
                  <a:pt x="1190566" y="299554"/>
                </a:cubicBezTo>
                <a:cubicBezTo>
                  <a:pt x="1223626" y="292344"/>
                  <a:pt x="1230484" y="274935"/>
                  <a:pt x="1229253" y="244250"/>
                </a:cubicBezTo>
                <a:cubicBezTo>
                  <a:pt x="1226967" y="187188"/>
                  <a:pt x="1229780" y="129950"/>
                  <a:pt x="1228110" y="72888"/>
                </a:cubicBezTo>
                <a:cubicBezTo>
                  <a:pt x="1227318" y="47215"/>
                  <a:pt x="1235759" y="36840"/>
                  <a:pt x="1261432" y="33059"/>
                </a:cubicBezTo>
                <a:cubicBezTo>
                  <a:pt x="1311900" y="25761"/>
                  <a:pt x="1361841" y="15035"/>
                  <a:pt x="1414595" y="5187"/>
                </a:cubicBezTo>
                <a:cubicBezTo>
                  <a:pt x="1438070" y="68316"/>
                  <a:pt x="1462864" y="127664"/>
                  <a:pt x="1481856" y="188771"/>
                </a:cubicBezTo>
                <a:cubicBezTo>
                  <a:pt x="1492670" y="223588"/>
                  <a:pt x="1510694" y="235282"/>
                  <a:pt x="1545248" y="231238"/>
                </a:cubicBezTo>
                <a:cubicBezTo>
                  <a:pt x="1566965" y="228688"/>
                  <a:pt x="1589649" y="227809"/>
                  <a:pt x="1611015" y="231326"/>
                </a:cubicBezTo>
                <a:cubicBezTo>
                  <a:pt x="1664999" y="240382"/>
                  <a:pt x="1689442" y="216379"/>
                  <a:pt x="1702718" y="165735"/>
                </a:cubicBezTo>
                <a:cubicBezTo>
                  <a:pt x="1717138" y="110871"/>
                  <a:pt x="1739558" y="58029"/>
                  <a:pt x="1759956" y="0"/>
                </a:cubicBezTo>
                <a:cubicBezTo>
                  <a:pt x="1820272" y="8880"/>
                  <a:pt x="1878828" y="17497"/>
                  <a:pt x="1941693" y="26729"/>
                </a:cubicBezTo>
                <a:cubicBezTo>
                  <a:pt x="1941693" y="99793"/>
                  <a:pt x="1943276" y="169867"/>
                  <a:pt x="1940902" y="239766"/>
                </a:cubicBezTo>
                <a:cubicBezTo>
                  <a:pt x="1939935" y="268781"/>
                  <a:pt x="1950662" y="281442"/>
                  <a:pt x="1977039" y="288915"/>
                </a:cubicBezTo>
                <a:cubicBezTo>
                  <a:pt x="2013614" y="299290"/>
                  <a:pt x="2049927" y="311160"/>
                  <a:pt x="2085096" y="325579"/>
                </a:cubicBezTo>
                <a:cubicBezTo>
                  <a:pt x="2108395" y="335075"/>
                  <a:pt x="2121848" y="330239"/>
                  <a:pt x="2136707" y="310632"/>
                </a:cubicBezTo>
                <a:cubicBezTo>
                  <a:pt x="2178998" y="254625"/>
                  <a:pt x="2223311" y="200113"/>
                  <a:pt x="2269998" y="141029"/>
                </a:cubicBezTo>
                <a:cubicBezTo>
                  <a:pt x="2325390" y="168812"/>
                  <a:pt x="2379462" y="195981"/>
                  <a:pt x="2435469" y="224028"/>
                </a:cubicBezTo>
                <a:cubicBezTo>
                  <a:pt x="2411642" y="297883"/>
                  <a:pt x="2390189" y="367694"/>
                  <a:pt x="2366186" y="436538"/>
                </a:cubicBezTo>
                <a:cubicBezTo>
                  <a:pt x="2357921" y="460101"/>
                  <a:pt x="2362757" y="473730"/>
                  <a:pt x="2382364" y="488149"/>
                </a:cubicBezTo>
                <a:cubicBezTo>
                  <a:pt x="2420083" y="515757"/>
                  <a:pt x="2455868" y="546002"/>
                  <a:pt x="2494729" y="576951"/>
                </a:cubicBezTo>
                <a:cubicBezTo>
                  <a:pt x="2566035" y="531319"/>
                  <a:pt x="2637253" y="485775"/>
                  <a:pt x="2711548" y="438209"/>
                </a:cubicBezTo>
                <a:cubicBezTo>
                  <a:pt x="2752344" y="483049"/>
                  <a:pt x="2792437" y="527187"/>
                  <a:pt x="2834816" y="573874"/>
                </a:cubicBezTo>
                <a:cubicBezTo>
                  <a:pt x="2793756" y="628386"/>
                  <a:pt x="2748827" y="689756"/>
                  <a:pt x="2701788" y="749368"/>
                </a:cubicBezTo>
                <a:cubicBezTo>
                  <a:pt x="2686490" y="768711"/>
                  <a:pt x="2683940" y="784274"/>
                  <a:pt x="2699590" y="803441"/>
                </a:cubicBezTo>
                <a:cubicBezTo>
                  <a:pt x="2706888" y="812409"/>
                  <a:pt x="2712163" y="823224"/>
                  <a:pt x="2718230" y="833159"/>
                </a:cubicBezTo>
                <a:cubicBezTo>
                  <a:pt x="2776347" y="927940"/>
                  <a:pt x="2776347" y="927940"/>
                  <a:pt x="2886075" y="900068"/>
                </a:cubicBezTo>
                <a:cubicBezTo>
                  <a:pt x="2932762" y="888199"/>
                  <a:pt x="2979449" y="876329"/>
                  <a:pt x="3030796" y="863229"/>
                </a:cubicBezTo>
                <a:cubicBezTo>
                  <a:pt x="3054360" y="914488"/>
                  <a:pt x="3078451" y="963989"/>
                  <a:pt x="3098937" y="1015072"/>
                </a:cubicBezTo>
                <a:cubicBezTo>
                  <a:pt x="3102014" y="1022633"/>
                  <a:pt x="3090408" y="1041097"/>
                  <a:pt x="3080825" y="1047867"/>
                </a:cubicBezTo>
                <a:cubicBezTo>
                  <a:pt x="3027280" y="1086202"/>
                  <a:pt x="2972855" y="1123481"/>
                  <a:pt x="2917376" y="1159002"/>
                </a:cubicBezTo>
                <a:cubicBezTo>
                  <a:pt x="2896978" y="1172015"/>
                  <a:pt x="2891614" y="1184148"/>
                  <a:pt x="2896714" y="1208591"/>
                </a:cubicBezTo>
                <a:cubicBezTo>
                  <a:pt x="2926784" y="1351817"/>
                  <a:pt x="2926080" y="1351993"/>
                  <a:pt x="3072296" y="1362192"/>
                </a:cubicBezTo>
                <a:cubicBezTo>
                  <a:pt x="3195212" y="1370809"/>
                  <a:pt x="3195300" y="1370809"/>
                  <a:pt x="3205236" y="1491703"/>
                </a:cubicBezTo>
                <a:cubicBezTo>
                  <a:pt x="3206906" y="1511925"/>
                  <a:pt x="3208137" y="1532235"/>
                  <a:pt x="3209896" y="1557206"/>
                </a:cubicBezTo>
                <a:cubicBezTo>
                  <a:pt x="3137623" y="1577516"/>
                  <a:pt x="3066493" y="1598969"/>
                  <a:pt x="2994484" y="1617169"/>
                </a:cubicBezTo>
                <a:cubicBezTo>
                  <a:pt x="2964678" y="1624731"/>
                  <a:pt x="2949819" y="1636512"/>
                  <a:pt x="2951050" y="1670011"/>
                </a:cubicBezTo>
                <a:cubicBezTo>
                  <a:pt x="2952633" y="1712214"/>
                  <a:pt x="2932762" y="1764616"/>
                  <a:pt x="2951314" y="1794334"/>
                </a:cubicBezTo>
                <a:cubicBezTo>
                  <a:pt x="2971097" y="1825899"/>
                  <a:pt x="3024994" y="1836274"/>
                  <a:pt x="3064119" y="1855529"/>
                </a:cubicBezTo>
                <a:cubicBezTo>
                  <a:pt x="3079857" y="1863266"/>
                  <a:pt x="3096036" y="1870212"/>
                  <a:pt x="3112038" y="1877422"/>
                </a:cubicBezTo>
                <a:cubicBezTo>
                  <a:pt x="3184662" y="1910041"/>
                  <a:pt x="3184662" y="1909953"/>
                  <a:pt x="3165934" y="1990051"/>
                </a:cubicBezTo>
                <a:cubicBezTo>
                  <a:pt x="3158285" y="2022583"/>
                  <a:pt x="3150636" y="2055202"/>
                  <a:pt x="3142195" y="2091251"/>
                </a:cubicBezTo>
                <a:cubicBezTo>
                  <a:pt x="3067724" y="2085975"/>
                  <a:pt x="2994836" y="2082370"/>
                  <a:pt x="2922387" y="2075072"/>
                </a:cubicBezTo>
                <a:cubicBezTo>
                  <a:pt x="2890647" y="2071907"/>
                  <a:pt x="2873062" y="2078414"/>
                  <a:pt x="2858643" y="2110066"/>
                </a:cubicBezTo>
                <a:cubicBezTo>
                  <a:pt x="2805186" y="2227619"/>
                  <a:pt x="2803691" y="2227004"/>
                  <a:pt x="2896099" y="2315102"/>
                </a:cubicBezTo>
                <a:cubicBezTo>
                  <a:pt x="2929949" y="2347371"/>
                  <a:pt x="2963799" y="2379726"/>
                  <a:pt x="3000287" y="2414631"/>
                </a:cubicBezTo>
                <a:cubicBezTo>
                  <a:pt x="2967668" y="2465979"/>
                  <a:pt x="2935752" y="2516095"/>
                  <a:pt x="2901901" y="2569376"/>
                </a:cubicBezTo>
                <a:cubicBezTo>
                  <a:pt x="2830771" y="2538955"/>
                  <a:pt x="2760697" y="2510292"/>
                  <a:pt x="2691941" y="2478903"/>
                </a:cubicBezTo>
                <a:cubicBezTo>
                  <a:pt x="2663981" y="2466155"/>
                  <a:pt x="2644902" y="2466594"/>
                  <a:pt x="2624592" y="2492795"/>
                </a:cubicBezTo>
                <a:cubicBezTo>
                  <a:pt x="2598743" y="2526206"/>
                  <a:pt x="2568233" y="2555924"/>
                  <a:pt x="2538779" y="2588279"/>
                </a:cubicBezTo>
                <a:cubicBezTo>
                  <a:pt x="2581510" y="2667850"/>
                  <a:pt x="2623537" y="2746277"/>
                  <a:pt x="2666795" y="2826991"/>
                </a:cubicBezTo>
                <a:cubicBezTo>
                  <a:pt x="2618877" y="2864886"/>
                  <a:pt x="2572102" y="2901989"/>
                  <a:pt x="2522162" y="2941554"/>
                </a:cubicBezTo>
                <a:cubicBezTo>
                  <a:pt x="2462989" y="2889064"/>
                  <a:pt x="2404257" y="2838685"/>
                  <a:pt x="2347722" y="2785931"/>
                </a:cubicBezTo>
                <a:cubicBezTo>
                  <a:pt x="2327148" y="2766676"/>
                  <a:pt x="2310970" y="2765621"/>
                  <a:pt x="2286352" y="2778369"/>
                </a:cubicBezTo>
                <a:cubicBezTo>
                  <a:pt x="2173107" y="2836926"/>
                  <a:pt x="2172931" y="2836223"/>
                  <a:pt x="2192714" y="2960722"/>
                </a:cubicBezTo>
                <a:cubicBezTo>
                  <a:pt x="2200275" y="3008288"/>
                  <a:pt x="2206342" y="3056118"/>
                  <a:pt x="2213903" y="3109048"/>
                </a:cubicBezTo>
                <a:cubicBezTo>
                  <a:pt x="2156753" y="3128918"/>
                  <a:pt x="2100834" y="3148438"/>
                  <a:pt x="2040519" y="3169363"/>
                </a:cubicBezTo>
                <a:cubicBezTo>
                  <a:pt x="2002448" y="3100695"/>
                  <a:pt x="1964641" y="3035017"/>
                  <a:pt x="1929560" y="2967844"/>
                </a:cubicBezTo>
                <a:cubicBezTo>
                  <a:pt x="1916020" y="2941906"/>
                  <a:pt x="1901952" y="2931004"/>
                  <a:pt x="1871443" y="2939356"/>
                </a:cubicBezTo>
                <a:cubicBezTo>
                  <a:pt x="1832141" y="2950083"/>
                  <a:pt x="1779475" y="2943137"/>
                  <a:pt x="1754681" y="2966876"/>
                </a:cubicBezTo>
                <a:cubicBezTo>
                  <a:pt x="1730062" y="2990528"/>
                  <a:pt x="1731645" y="3042578"/>
                  <a:pt x="1724084" y="3082583"/>
                </a:cubicBezTo>
                <a:cubicBezTo>
                  <a:pt x="1715643" y="3127072"/>
                  <a:pt x="1709752" y="3172001"/>
                  <a:pt x="1702806" y="3216666"/>
                </a:cubicBezTo>
                <a:cubicBezTo>
                  <a:pt x="1638535" y="3217105"/>
                  <a:pt x="1573999" y="3217105"/>
                  <a:pt x="1509551" y="3217105"/>
                </a:cubicBezTo>
                <a:close/>
                <a:moveTo>
                  <a:pt x="695032" y="1600991"/>
                </a:moveTo>
                <a:cubicBezTo>
                  <a:pt x="700132" y="2126420"/>
                  <a:pt x="1108622" y="2536933"/>
                  <a:pt x="1621478" y="2532009"/>
                </a:cubicBezTo>
                <a:cubicBezTo>
                  <a:pt x="2121848" y="2527173"/>
                  <a:pt x="2523832" y="2108571"/>
                  <a:pt x="2519348" y="1596947"/>
                </a:cubicBezTo>
                <a:cubicBezTo>
                  <a:pt x="2515040" y="1094467"/>
                  <a:pt x="2102768" y="689053"/>
                  <a:pt x="1600464" y="693361"/>
                </a:cubicBezTo>
                <a:cubicBezTo>
                  <a:pt x="1100445" y="697582"/>
                  <a:pt x="690196" y="1108886"/>
                  <a:pt x="695032" y="1600991"/>
                </a:cubicBezTo>
                <a:close/>
              </a:path>
            </a:pathLst>
          </a:custGeom>
          <a:solidFill>
            <a:schemeClr val="accent5"/>
          </a:solidFill>
          <a:ln w="87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Group 76">
            <a:extLst>
              <a:ext uri="{FF2B5EF4-FFF2-40B4-BE49-F238E27FC236}">
                <a16:creationId xmlns:a16="http://schemas.microsoft.com/office/drawing/2014/main" id="{3D083CA4-8F61-4CC3-AB0B-7F12143C1649}"/>
              </a:ext>
            </a:extLst>
          </p:cNvPr>
          <p:cNvGrpSpPr/>
          <p:nvPr/>
        </p:nvGrpSpPr>
        <p:grpSpPr>
          <a:xfrm>
            <a:off x="7323970" y="5329775"/>
            <a:ext cx="2526393" cy="842233"/>
            <a:chOff x="2551705" y="4319146"/>
            <a:chExt cx="3683695" cy="84223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B9E8657-C89B-499F-A4B8-358076806222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B777A7B-DA19-4C9C-AB6E-1B4323AE7057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79">
            <a:extLst>
              <a:ext uri="{FF2B5EF4-FFF2-40B4-BE49-F238E27FC236}">
                <a16:creationId xmlns:a16="http://schemas.microsoft.com/office/drawing/2014/main" id="{ED7A01A3-925F-455A-A359-E6147635D280}"/>
              </a:ext>
            </a:extLst>
          </p:cNvPr>
          <p:cNvGrpSpPr/>
          <p:nvPr/>
        </p:nvGrpSpPr>
        <p:grpSpPr>
          <a:xfrm>
            <a:off x="9241452" y="1948743"/>
            <a:ext cx="2526393" cy="851286"/>
            <a:chOff x="2551705" y="4296700"/>
            <a:chExt cx="3552136" cy="85128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5910CD9-D188-4182-A7B0-9FFFCBFB1987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A13C10C-C063-43A6-8BA7-46E7E8CD2DF5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82">
            <a:extLst>
              <a:ext uri="{FF2B5EF4-FFF2-40B4-BE49-F238E27FC236}">
                <a16:creationId xmlns:a16="http://schemas.microsoft.com/office/drawing/2014/main" id="{A3230C25-374C-43D3-B8E6-447B4E13D72D}"/>
              </a:ext>
            </a:extLst>
          </p:cNvPr>
          <p:cNvGrpSpPr/>
          <p:nvPr/>
        </p:nvGrpSpPr>
        <p:grpSpPr>
          <a:xfrm>
            <a:off x="3489003" y="5329775"/>
            <a:ext cx="2526396" cy="860339"/>
            <a:chOff x="2551704" y="4319146"/>
            <a:chExt cx="2894333" cy="86033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7154B84-231F-4351-B07A-46A44E102AF4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DDDD82E-84D7-4655-87E7-85C53D57E433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85">
            <a:extLst>
              <a:ext uri="{FF2B5EF4-FFF2-40B4-BE49-F238E27FC236}">
                <a16:creationId xmlns:a16="http://schemas.microsoft.com/office/drawing/2014/main" id="{D10CEDAF-BA92-49D7-AD8E-2B30EE6176EE}"/>
              </a:ext>
            </a:extLst>
          </p:cNvPr>
          <p:cNvGrpSpPr/>
          <p:nvPr/>
        </p:nvGrpSpPr>
        <p:grpSpPr>
          <a:xfrm>
            <a:off x="1578886" y="1948743"/>
            <a:ext cx="2519028" cy="860339"/>
            <a:chOff x="2729835" y="4319146"/>
            <a:chExt cx="2208570" cy="86033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854BC9A-8C68-435F-B418-A1C4C4D43713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6B42833-9C5F-4D39-A7AB-75D249AB2261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79">
            <a:extLst>
              <a:ext uri="{FF2B5EF4-FFF2-40B4-BE49-F238E27FC236}">
                <a16:creationId xmlns:a16="http://schemas.microsoft.com/office/drawing/2014/main" id="{FC2FFC37-BCB6-492D-BC7F-07F35848AED0}"/>
              </a:ext>
            </a:extLst>
          </p:cNvPr>
          <p:cNvGrpSpPr/>
          <p:nvPr/>
        </p:nvGrpSpPr>
        <p:grpSpPr>
          <a:xfrm>
            <a:off x="5406488" y="1948743"/>
            <a:ext cx="2526393" cy="851286"/>
            <a:chOff x="2551705" y="4296700"/>
            <a:chExt cx="3552136" cy="85128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004B24E-9DB1-498D-BE2F-F324E975F018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7BD3A12-49E8-4EA7-8AA2-3692B1DD802F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7">
            <a:extLst>
              <a:ext uri="{FF2B5EF4-FFF2-40B4-BE49-F238E27FC236}">
                <a16:creationId xmlns:a16="http://schemas.microsoft.com/office/drawing/2014/main" id="{B6B74BA7-6DE8-4CAB-9741-316140211A42}"/>
              </a:ext>
            </a:extLst>
          </p:cNvPr>
          <p:cNvGrpSpPr/>
          <p:nvPr/>
        </p:nvGrpSpPr>
        <p:grpSpPr>
          <a:xfrm>
            <a:off x="914400" y="1825997"/>
            <a:ext cx="5760720" cy="922730"/>
            <a:chOff x="914400" y="1700737"/>
            <a:chExt cx="5760720" cy="922730"/>
          </a:xfrm>
        </p:grpSpPr>
        <p:sp>
          <p:nvSpPr>
            <p:cNvPr id="4" name="Rectangle: Rounded Corners 18">
              <a:extLst>
                <a:ext uri="{FF2B5EF4-FFF2-40B4-BE49-F238E27FC236}">
                  <a16:creationId xmlns:a16="http://schemas.microsoft.com/office/drawing/2014/main" id="{07144EE2-96DC-4E1A-A8EB-173BE3F49832}"/>
                </a:ext>
              </a:extLst>
            </p:cNvPr>
            <p:cNvSpPr/>
            <p:nvPr/>
          </p:nvSpPr>
          <p:spPr>
            <a:xfrm>
              <a:off x="914400" y="1700737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Oval 19">
              <a:extLst>
                <a:ext uri="{FF2B5EF4-FFF2-40B4-BE49-F238E27FC236}">
                  <a16:creationId xmlns:a16="http://schemas.microsoft.com/office/drawing/2014/main" id="{5C431159-695C-4848-AB03-5CDB53FA8387}"/>
                </a:ext>
              </a:extLst>
            </p:cNvPr>
            <p:cNvSpPr/>
            <p:nvPr/>
          </p:nvSpPr>
          <p:spPr>
            <a:xfrm>
              <a:off x="979718" y="1755355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Group 20">
            <a:extLst>
              <a:ext uri="{FF2B5EF4-FFF2-40B4-BE49-F238E27FC236}">
                <a16:creationId xmlns:a16="http://schemas.microsoft.com/office/drawing/2014/main" id="{705D0C54-1D77-43D5-AE95-A5ECC48D9C98}"/>
              </a:ext>
            </a:extLst>
          </p:cNvPr>
          <p:cNvGrpSpPr/>
          <p:nvPr/>
        </p:nvGrpSpPr>
        <p:grpSpPr>
          <a:xfrm>
            <a:off x="4120660" y="2978172"/>
            <a:ext cx="5760720" cy="922730"/>
            <a:chOff x="3387969" y="2723575"/>
            <a:chExt cx="5760720" cy="922730"/>
          </a:xfrm>
        </p:grpSpPr>
        <p:sp>
          <p:nvSpPr>
            <p:cNvPr id="7" name="Rectangle: Rounded Corners 21">
              <a:extLst>
                <a:ext uri="{FF2B5EF4-FFF2-40B4-BE49-F238E27FC236}">
                  <a16:creationId xmlns:a16="http://schemas.microsoft.com/office/drawing/2014/main" id="{EEF62C85-DDF2-4040-BA2E-0DDB49B9EE4F}"/>
                </a:ext>
              </a:extLst>
            </p:cNvPr>
            <p:cNvSpPr/>
            <p:nvPr/>
          </p:nvSpPr>
          <p:spPr>
            <a:xfrm>
              <a:off x="3387969" y="2723575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Oval 22">
              <a:extLst>
                <a:ext uri="{FF2B5EF4-FFF2-40B4-BE49-F238E27FC236}">
                  <a16:creationId xmlns:a16="http://schemas.microsoft.com/office/drawing/2014/main" id="{5E3681BE-7C4F-4B98-88D2-7F2DA1A7A77B}"/>
                </a:ext>
              </a:extLst>
            </p:cNvPr>
            <p:cNvSpPr/>
            <p:nvPr/>
          </p:nvSpPr>
          <p:spPr>
            <a:xfrm>
              <a:off x="3453287" y="2778193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Group 23">
            <a:extLst>
              <a:ext uri="{FF2B5EF4-FFF2-40B4-BE49-F238E27FC236}">
                <a16:creationId xmlns:a16="http://schemas.microsoft.com/office/drawing/2014/main" id="{C880F4DC-8926-4638-B4D6-A637DA115D3A}"/>
              </a:ext>
            </a:extLst>
          </p:cNvPr>
          <p:cNvGrpSpPr/>
          <p:nvPr/>
        </p:nvGrpSpPr>
        <p:grpSpPr>
          <a:xfrm>
            <a:off x="2517530" y="4130347"/>
            <a:ext cx="5760720" cy="922730"/>
            <a:chOff x="2159976" y="3821921"/>
            <a:chExt cx="5760720" cy="922730"/>
          </a:xfrm>
        </p:grpSpPr>
        <p:sp>
          <p:nvSpPr>
            <p:cNvPr id="10" name="Rectangle: Rounded Corners 24">
              <a:extLst>
                <a:ext uri="{FF2B5EF4-FFF2-40B4-BE49-F238E27FC236}">
                  <a16:creationId xmlns:a16="http://schemas.microsoft.com/office/drawing/2014/main" id="{267AB5CB-9080-402D-BDE4-221E2A811E4B}"/>
                </a:ext>
              </a:extLst>
            </p:cNvPr>
            <p:cNvSpPr/>
            <p:nvPr/>
          </p:nvSpPr>
          <p:spPr>
            <a:xfrm>
              <a:off x="2159976" y="3821921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Oval 25">
              <a:extLst>
                <a:ext uri="{FF2B5EF4-FFF2-40B4-BE49-F238E27FC236}">
                  <a16:creationId xmlns:a16="http://schemas.microsoft.com/office/drawing/2014/main" id="{FA2953B4-B502-4256-819C-457BB1D9F550}"/>
                </a:ext>
              </a:extLst>
            </p:cNvPr>
            <p:cNvSpPr/>
            <p:nvPr/>
          </p:nvSpPr>
          <p:spPr>
            <a:xfrm>
              <a:off x="2225294" y="3876539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26">
            <a:extLst>
              <a:ext uri="{FF2B5EF4-FFF2-40B4-BE49-F238E27FC236}">
                <a16:creationId xmlns:a16="http://schemas.microsoft.com/office/drawing/2014/main" id="{73C0E30F-5665-4714-B2F7-A9586FB14DE8}"/>
              </a:ext>
            </a:extLst>
          </p:cNvPr>
          <p:cNvGrpSpPr/>
          <p:nvPr/>
        </p:nvGrpSpPr>
        <p:grpSpPr>
          <a:xfrm>
            <a:off x="5723790" y="5282523"/>
            <a:ext cx="5760720" cy="922730"/>
            <a:chOff x="5723790" y="5157263"/>
            <a:chExt cx="5760720" cy="922730"/>
          </a:xfrm>
        </p:grpSpPr>
        <p:sp>
          <p:nvSpPr>
            <p:cNvPr id="13" name="Rectangle: Rounded Corners 27">
              <a:extLst>
                <a:ext uri="{FF2B5EF4-FFF2-40B4-BE49-F238E27FC236}">
                  <a16:creationId xmlns:a16="http://schemas.microsoft.com/office/drawing/2014/main" id="{0617FB3D-CB06-423B-B432-14677E55B44D}"/>
                </a:ext>
              </a:extLst>
            </p:cNvPr>
            <p:cNvSpPr/>
            <p:nvPr/>
          </p:nvSpPr>
          <p:spPr>
            <a:xfrm>
              <a:off x="5723790" y="5157263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Oval 28">
              <a:extLst>
                <a:ext uri="{FF2B5EF4-FFF2-40B4-BE49-F238E27FC236}">
                  <a16:creationId xmlns:a16="http://schemas.microsoft.com/office/drawing/2014/main" id="{5A41E46F-FF85-4862-8BF7-77B8A158C364}"/>
                </a:ext>
              </a:extLst>
            </p:cNvPr>
            <p:cNvSpPr/>
            <p:nvPr/>
          </p:nvSpPr>
          <p:spPr>
            <a:xfrm>
              <a:off x="5789108" y="5211881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Parallelogram 15">
            <a:extLst>
              <a:ext uri="{FF2B5EF4-FFF2-40B4-BE49-F238E27FC236}">
                <a16:creationId xmlns:a16="http://schemas.microsoft.com/office/drawing/2014/main" id="{ECFC8E21-B95A-4766-B71C-5CC8DA1508BE}"/>
              </a:ext>
            </a:extLst>
          </p:cNvPr>
          <p:cNvSpPr/>
          <p:nvPr/>
        </p:nvSpPr>
        <p:spPr>
          <a:xfrm flipH="1">
            <a:off x="4374838" y="3259169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Frame 17">
            <a:extLst>
              <a:ext uri="{FF2B5EF4-FFF2-40B4-BE49-F238E27FC236}">
                <a16:creationId xmlns:a16="http://schemas.microsoft.com/office/drawing/2014/main" id="{7D575EF1-AEC2-4DE4-8004-5BA546F4684E}"/>
              </a:ext>
            </a:extLst>
          </p:cNvPr>
          <p:cNvSpPr/>
          <p:nvPr/>
        </p:nvSpPr>
        <p:spPr>
          <a:xfrm>
            <a:off x="1202555" y="2147613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" name="Round Same Side Corner Rectangle 11">
            <a:extLst>
              <a:ext uri="{FF2B5EF4-FFF2-40B4-BE49-F238E27FC236}">
                <a16:creationId xmlns:a16="http://schemas.microsoft.com/office/drawing/2014/main" id="{1FAD635B-C06B-45E9-8497-489CE2744766}"/>
              </a:ext>
            </a:extLst>
          </p:cNvPr>
          <p:cNvSpPr>
            <a:spLocks noChangeAspect="1"/>
          </p:cNvSpPr>
          <p:nvPr/>
        </p:nvSpPr>
        <p:spPr>
          <a:xfrm rot="9900000">
            <a:off x="6018340" y="562637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ectangle 36">
            <a:extLst>
              <a:ext uri="{FF2B5EF4-FFF2-40B4-BE49-F238E27FC236}">
                <a16:creationId xmlns:a16="http://schemas.microsoft.com/office/drawing/2014/main" id="{48BD5C7D-9D43-4673-9080-D25589127290}"/>
              </a:ext>
            </a:extLst>
          </p:cNvPr>
          <p:cNvSpPr/>
          <p:nvPr/>
        </p:nvSpPr>
        <p:spPr>
          <a:xfrm>
            <a:off x="2785197" y="4445575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9" name="Group 33">
            <a:extLst>
              <a:ext uri="{FF2B5EF4-FFF2-40B4-BE49-F238E27FC236}">
                <a16:creationId xmlns:a16="http://schemas.microsoft.com/office/drawing/2014/main" id="{5304F4B8-FBD0-4961-AFDA-F1373EBC316B}"/>
              </a:ext>
            </a:extLst>
          </p:cNvPr>
          <p:cNvGrpSpPr/>
          <p:nvPr/>
        </p:nvGrpSpPr>
        <p:grpSpPr>
          <a:xfrm>
            <a:off x="1916391" y="1941813"/>
            <a:ext cx="4758729" cy="673514"/>
            <a:chOff x="2113657" y="4283314"/>
            <a:chExt cx="3647460" cy="67351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276EE2C-3D84-4FC9-9463-4FD5DFC2A922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730CFA4-93A8-42DE-BE30-061301AE67D4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36">
            <a:extLst>
              <a:ext uri="{FF2B5EF4-FFF2-40B4-BE49-F238E27FC236}">
                <a16:creationId xmlns:a16="http://schemas.microsoft.com/office/drawing/2014/main" id="{C24B76D3-7022-4D6C-892A-29B098BB3166}"/>
              </a:ext>
            </a:extLst>
          </p:cNvPr>
          <p:cNvGrpSpPr/>
          <p:nvPr/>
        </p:nvGrpSpPr>
        <p:grpSpPr>
          <a:xfrm>
            <a:off x="5088873" y="3102080"/>
            <a:ext cx="4758729" cy="673514"/>
            <a:chOff x="2113657" y="4283314"/>
            <a:chExt cx="3647460" cy="67351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AFAC59A-0521-4BB1-AEE4-61CFBC88865E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9DFF0A4-B70E-4B66-9996-DCDC58BA2965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39">
            <a:extLst>
              <a:ext uri="{FF2B5EF4-FFF2-40B4-BE49-F238E27FC236}">
                <a16:creationId xmlns:a16="http://schemas.microsoft.com/office/drawing/2014/main" id="{8CB16690-75D6-440D-AC6C-A4E9C7748BEC}"/>
              </a:ext>
            </a:extLst>
          </p:cNvPr>
          <p:cNvGrpSpPr/>
          <p:nvPr/>
        </p:nvGrpSpPr>
        <p:grpSpPr>
          <a:xfrm>
            <a:off x="3502632" y="4262347"/>
            <a:ext cx="4758729" cy="673514"/>
            <a:chOff x="2113657" y="4283314"/>
            <a:chExt cx="3647460" cy="67351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C85E56E-8EF8-407F-B35F-BEEB4781079F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5E77D7C-E77C-4D8E-AEBF-18ADD761F64D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42">
            <a:extLst>
              <a:ext uri="{FF2B5EF4-FFF2-40B4-BE49-F238E27FC236}">
                <a16:creationId xmlns:a16="http://schemas.microsoft.com/office/drawing/2014/main" id="{FC1AC37A-2ECE-4F17-B50E-A7CE9F8B6240}"/>
              </a:ext>
            </a:extLst>
          </p:cNvPr>
          <p:cNvGrpSpPr/>
          <p:nvPr/>
        </p:nvGrpSpPr>
        <p:grpSpPr>
          <a:xfrm>
            <a:off x="6675113" y="5422614"/>
            <a:ext cx="4758729" cy="673514"/>
            <a:chOff x="2113657" y="4283314"/>
            <a:chExt cx="3647460" cy="67351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4B1EBE1-D7E3-4296-A5DF-5AD2D918C5A3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0AECE70-B562-4ADD-BEC9-DC188F2292BD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A8AF1C43-1F2B-452F-AE19-D56BF1D0862C}"/>
              </a:ext>
            </a:extLst>
          </p:cNvPr>
          <p:cNvSpPr txBox="1"/>
          <p:nvPr/>
        </p:nvSpPr>
        <p:spPr>
          <a:xfrm>
            <a:off x="7001020" y="2047416"/>
            <a:ext cx="2355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 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B7F7C67-B073-4716-844C-D598A771F089}"/>
              </a:ext>
            </a:extLst>
          </p:cNvPr>
          <p:cNvSpPr txBox="1"/>
          <p:nvPr/>
        </p:nvSpPr>
        <p:spPr>
          <a:xfrm>
            <a:off x="8576170" y="4327005"/>
            <a:ext cx="2355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 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D157778-3A94-4A93-BF51-07B5D44BEE4A}"/>
              </a:ext>
            </a:extLst>
          </p:cNvPr>
          <p:cNvSpPr txBox="1"/>
          <p:nvPr/>
        </p:nvSpPr>
        <p:spPr>
          <a:xfrm>
            <a:off x="1537259" y="3223977"/>
            <a:ext cx="2355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 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FA68F2B-26DA-4BA3-894A-48A16A377DEE}"/>
              </a:ext>
            </a:extLst>
          </p:cNvPr>
          <p:cNvSpPr txBox="1"/>
          <p:nvPr/>
        </p:nvSpPr>
        <p:spPr>
          <a:xfrm>
            <a:off x="3112409" y="5503566"/>
            <a:ext cx="2355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 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D51763-5CA3-4580-AAC7-C684A6BBEA9C}"/>
              </a:ext>
            </a:extLst>
          </p:cNvPr>
          <p:cNvSpPr txBox="1"/>
          <p:nvPr/>
        </p:nvSpPr>
        <p:spPr>
          <a:xfrm>
            <a:off x="2381294" y="1631054"/>
            <a:ext cx="22289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A04749-6BE3-4544-A3F2-70C2B4B9F7F8}"/>
              </a:ext>
            </a:extLst>
          </p:cNvPr>
          <p:cNvSpPr txBox="1"/>
          <p:nvPr/>
        </p:nvSpPr>
        <p:spPr>
          <a:xfrm>
            <a:off x="7604291" y="1631054"/>
            <a:ext cx="22289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Group 27">
            <a:extLst>
              <a:ext uri="{FF2B5EF4-FFF2-40B4-BE49-F238E27FC236}">
                <a16:creationId xmlns:a16="http://schemas.microsoft.com/office/drawing/2014/main" id="{C8E527D5-D882-4342-ACAE-05ABB18EDB73}"/>
              </a:ext>
            </a:extLst>
          </p:cNvPr>
          <p:cNvGrpSpPr/>
          <p:nvPr/>
        </p:nvGrpSpPr>
        <p:grpSpPr>
          <a:xfrm>
            <a:off x="1649710" y="5127702"/>
            <a:ext cx="3675000" cy="943300"/>
            <a:chOff x="4572001" y="2000094"/>
            <a:chExt cx="2586528" cy="94330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AD2BF96-2CD4-4034-88C7-14F7435C85AE}"/>
                </a:ext>
              </a:extLst>
            </p:cNvPr>
            <p:cNvSpPr txBox="1"/>
            <p:nvPr/>
          </p:nvSpPr>
          <p:spPr>
            <a:xfrm>
              <a:off x="4577084" y="2297063"/>
              <a:ext cx="25814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57CC5D4-E3DD-4DB2-B381-F0B95CD14D0E}"/>
                </a:ext>
              </a:extLst>
            </p:cNvPr>
            <p:cNvSpPr txBox="1"/>
            <p:nvPr/>
          </p:nvSpPr>
          <p:spPr>
            <a:xfrm>
              <a:off x="4572001" y="2000094"/>
              <a:ext cx="25847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Oval 3">
            <a:extLst>
              <a:ext uri="{FF2B5EF4-FFF2-40B4-BE49-F238E27FC236}">
                <a16:creationId xmlns:a16="http://schemas.microsoft.com/office/drawing/2014/main" id="{00CE29E1-41AA-41ED-9106-C9268C67253A}"/>
              </a:ext>
            </a:extLst>
          </p:cNvPr>
          <p:cNvSpPr/>
          <p:nvPr/>
        </p:nvSpPr>
        <p:spPr>
          <a:xfrm>
            <a:off x="3163174" y="4396686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0" name="Group 31">
            <a:extLst>
              <a:ext uri="{FF2B5EF4-FFF2-40B4-BE49-F238E27FC236}">
                <a16:creationId xmlns:a16="http://schemas.microsoft.com/office/drawing/2014/main" id="{EAF8DD4D-E390-4921-BA4C-2670A94CA8A1}"/>
              </a:ext>
            </a:extLst>
          </p:cNvPr>
          <p:cNvGrpSpPr/>
          <p:nvPr/>
        </p:nvGrpSpPr>
        <p:grpSpPr>
          <a:xfrm>
            <a:off x="6873716" y="5127702"/>
            <a:ext cx="3675000" cy="943300"/>
            <a:chOff x="4572001" y="2000094"/>
            <a:chExt cx="2586528" cy="94330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E3C6A4A-CFA5-48FC-BCF4-9225003DD49C}"/>
                </a:ext>
              </a:extLst>
            </p:cNvPr>
            <p:cNvSpPr txBox="1"/>
            <p:nvPr/>
          </p:nvSpPr>
          <p:spPr>
            <a:xfrm>
              <a:off x="4577084" y="2297063"/>
              <a:ext cx="25814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AE3843B-5B88-4718-9BDC-ABBC83E2929A}"/>
                </a:ext>
              </a:extLst>
            </p:cNvPr>
            <p:cNvSpPr txBox="1"/>
            <p:nvPr/>
          </p:nvSpPr>
          <p:spPr>
            <a:xfrm>
              <a:off x="4572001" y="2000094"/>
              <a:ext cx="25847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Oval 34">
            <a:extLst>
              <a:ext uri="{FF2B5EF4-FFF2-40B4-BE49-F238E27FC236}">
                <a16:creationId xmlns:a16="http://schemas.microsoft.com/office/drawing/2014/main" id="{6D11E2C0-1C5B-4035-814B-DD309DDD8357}"/>
              </a:ext>
            </a:extLst>
          </p:cNvPr>
          <p:cNvSpPr/>
          <p:nvPr/>
        </p:nvSpPr>
        <p:spPr>
          <a:xfrm>
            <a:off x="8387180" y="4396686"/>
            <a:ext cx="648072" cy="648072"/>
          </a:xfrm>
          <a:prstGeom prst="ellipse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ounded Rectangle 27">
            <a:extLst>
              <a:ext uri="{FF2B5EF4-FFF2-40B4-BE49-F238E27FC236}">
                <a16:creationId xmlns:a16="http://schemas.microsoft.com/office/drawing/2014/main" id="{ACD03F36-8032-40A9-B9FC-0A0A47E1AD8A}"/>
              </a:ext>
            </a:extLst>
          </p:cNvPr>
          <p:cNvSpPr/>
          <p:nvPr/>
        </p:nvSpPr>
        <p:spPr>
          <a:xfrm>
            <a:off x="8543457" y="4586057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Rounded Rectangle 7">
            <a:extLst>
              <a:ext uri="{FF2B5EF4-FFF2-40B4-BE49-F238E27FC236}">
                <a16:creationId xmlns:a16="http://schemas.microsoft.com/office/drawing/2014/main" id="{6C7F9BEC-22BC-43C0-B401-5F41055A4FC5}"/>
              </a:ext>
            </a:extLst>
          </p:cNvPr>
          <p:cNvSpPr/>
          <p:nvPr/>
        </p:nvSpPr>
        <p:spPr>
          <a:xfrm>
            <a:off x="3312582" y="4566904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텍스트 개체 틀 17">
            <a:extLst>
              <a:ext uri="{FF2B5EF4-FFF2-40B4-BE49-F238E27FC236}">
                <a16:creationId xmlns:a16="http://schemas.microsoft.com/office/drawing/2014/main" id="{E6C8ACFA-53C6-4782-A83C-6D24F10185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F6B0C2C-E4C6-499F-A958-FE3DA74DD7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6E52E36C-5FDE-4A9F-B234-43D69A2AC4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7">
            <a:extLst>
              <a:ext uri="{FF2B5EF4-FFF2-40B4-BE49-F238E27FC236}">
                <a16:creationId xmlns:a16="http://schemas.microsoft.com/office/drawing/2014/main" id="{5064BEA6-618B-4AB4-BC3D-C77324102F92}"/>
              </a:ext>
            </a:extLst>
          </p:cNvPr>
          <p:cNvSpPr/>
          <p:nvPr/>
        </p:nvSpPr>
        <p:spPr>
          <a:xfrm>
            <a:off x="8826108" y="2149085"/>
            <a:ext cx="483680" cy="83704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2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03875FB3-07B9-4CC2-9A6A-15744D7CC730}"/>
              </a:ext>
            </a:extLst>
          </p:cNvPr>
          <p:cNvSpPr/>
          <p:nvPr/>
        </p:nvSpPr>
        <p:spPr>
          <a:xfrm>
            <a:off x="7065990" y="2149085"/>
            <a:ext cx="1053521" cy="83704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2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29E9AB96-A6E5-4A12-AA04-D6831085C9D7}"/>
              </a:ext>
            </a:extLst>
          </p:cNvPr>
          <p:cNvSpPr/>
          <p:nvPr/>
        </p:nvSpPr>
        <p:spPr>
          <a:xfrm>
            <a:off x="5503030" y="3690102"/>
            <a:ext cx="747789" cy="76026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Rectangle 36">
            <a:extLst>
              <a:ext uri="{FF2B5EF4-FFF2-40B4-BE49-F238E27FC236}">
                <a16:creationId xmlns:a16="http://schemas.microsoft.com/office/drawing/2014/main" id="{EAB48BAA-A073-4A5E-954D-8CCA9106E277}"/>
              </a:ext>
            </a:extLst>
          </p:cNvPr>
          <p:cNvSpPr/>
          <p:nvPr/>
        </p:nvSpPr>
        <p:spPr>
          <a:xfrm>
            <a:off x="7138026" y="5154342"/>
            <a:ext cx="909448" cy="76022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F6E27776-8DE0-441D-8903-C8FBA734704D}"/>
              </a:ext>
            </a:extLst>
          </p:cNvPr>
          <p:cNvSpPr/>
          <p:nvPr/>
        </p:nvSpPr>
        <p:spPr>
          <a:xfrm>
            <a:off x="8590509" y="5220675"/>
            <a:ext cx="954879" cy="6275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CFAB52-8DB5-4B5C-B8F8-46B0E44D560F}"/>
              </a:ext>
            </a:extLst>
          </p:cNvPr>
          <p:cNvSpPr txBox="1"/>
          <p:nvPr/>
        </p:nvSpPr>
        <p:spPr>
          <a:xfrm>
            <a:off x="9779284" y="1967442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337A69-29B7-41C5-9DC2-29BE22AADAB7}"/>
              </a:ext>
            </a:extLst>
          </p:cNvPr>
          <p:cNvSpPr txBox="1"/>
          <p:nvPr/>
        </p:nvSpPr>
        <p:spPr>
          <a:xfrm>
            <a:off x="5005191" y="1967441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84DCD2-C504-48C4-8831-32E6A108BCDA}"/>
              </a:ext>
            </a:extLst>
          </p:cNvPr>
          <p:cNvSpPr txBox="1"/>
          <p:nvPr/>
        </p:nvSpPr>
        <p:spPr>
          <a:xfrm>
            <a:off x="9779284" y="4972703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3EB3E8-0F1C-417C-8E09-2BB69A8BB014}"/>
              </a:ext>
            </a:extLst>
          </p:cNvPr>
          <p:cNvSpPr txBox="1"/>
          <p:nvPr/>
        </p:nvSpPr>
        <p:spPr>
          <a:xfrm>
            <a:off x="5005191" y="4972702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B39F86-0B6E-4D69-B8B3-E6673341DB9F}"/>
              </a:ext>
            </a:extLst>
          </p:cNvPr>
          <p:cNvSpPr txBox="1"/>
          <p:nvPr/>
        </p:nvSpPr>
        <p:spPr>
          <a:xfrm>
            <a:off x="7065990" y="3572799"/>
            <a:ext cx="434453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cs typeface="Arial" pitchFamily="34" charset="0"/>
              </a:rPr>
              <a:t>ALLPPT Layout Clean Text Slide for your Presentation. ALLPPT Layout Clean Text Slide for your Presentation.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EC10028C-575B-415D-854B-31A578416465}"/>
              </a:ext>
            </a:extLst>
          </p:cNvPr>
          <p:cNvSpPr txBox="1">
            <a:spLocks/>
          </p:cNvSpPr>
          <p:nvPr/>
        </p:nvSpPr>
        <p:spPr>
          <a:xfrm>
            <a:off x="657225" y="1551164"/>
            <a:ext cx="3808742" cy="187220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ts val="3000"/>
              </a:lnSpc>
              <a:buNone/>
            </a:pP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We Create</a:t>
            </a:r>
          </a:p>
          <a:p>
            <a:pPr marL="0" indent="0" algn="r">
              <a:lnSpc>
                <a:spcPts val="3000"/>
              </a:lnSpc>
              <a:buNone/>
            </a:pP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Quality Professional 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  <a:p>
            <a:pPr marL="0" indent="0" algn="r">
              <a:lnSpc>
                <a:spcPts val="3000"/>
              </a:lnSpc>
              <a:buNone/>
            </a:pP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PPT Presentation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A2F535-FCBF-482A-8729-20B4E44654C5}"/>
              </a:ext>
            </a:extLst>
          </p:cNvPr>
          <p:cNvSpPr txBox="1"/>
          <p:nvPr/>
        </p:nvSpPr>
        <p:spPr>
          <a:xfrm>
            <a:off x="2537800" y="5848235"/>
            <a:ext cx="1928167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5166670-A075-4F1F-AD8D-9CB71CCDB863}"/>
              </a:ext>
            </a:extLst>
          </p:cNvPr>
          <p:cNvSpPr txBox="1"/>
          <p:nvPr/>
        </p:nvSpPr>
        <p:spPr>
          <a:xfrm>
            <a:off x="657225" y="3296126"/>
            <a:ext cx="380874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 I hope and I believe that this Template will your Time, Money and Reputation.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ED3C639F-EBF8-4365-B7EE-5C450B298C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8914284"/>
              </p:ext>
            </p:extLst>
          </p:nvPr>
        </p:nvGraphicFramePr>
        <p:xfrm>
          <a:off x="920430" y="2026822"/>
          <a:ext cx="2357214" cy="4005285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357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Title 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4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60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Get a modern PowerPoint  Presentation that is beautifully designed. </a:t>
                      </a:r>
                      <a:endParaRPr lang="en-US" altLang="ko-KR" sz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4" name="Table Placeholder 5">
            <a:extLst>
              <a:ext uri="{FF2B5EF4-FFF2-40B4-BE49-F238E27FC236}">
                <a16:creationId xmlns:a16="http://schemas.microsoft.com/office/drawing/2014/main" id="{D0BFCE30-F9C9-4A95-AD7C-CC13CE377C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4503808"/>
              </p:ext>
            </p:extLst>
          </p:nvPr>
        </p:nvGraphicFramePr>
        <p:xfrm>
          <a:off x="3585074" y="2026822"/>
          <a:ext cx="2357214" cy="4005285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357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Title 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4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80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Get a modern PowerPoint  Presentation that is beautifully designed. </a:t>
                      </a:r>
                      <a:endParaRPr lang="en-US" altLang="ko-KR" sz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Ulti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  <a:r>
                        <a:rPr lang="en-US" altLang="ko-KR" sz="14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D7A1400C-03DE-4E8D-B291-ED0116315EB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855262"/>
              </p:ext>
            </p:extLst>
          </p:nvPr>
        </p:nvGraphicFramePr>
        <p:xfrm>
          <a:off x="6249716" y="2026822"/>
          <a:ext cx="2357214" cy="4005285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357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Title 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4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45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Get a modern PowerPoint  Presentation that is beautifully designed. </a:t>
                      </a:r>
                      <a:endParaRPr lang="en-US" altLang="ko-KR" sz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6" name="Table Placeholder 5">
            <a:extLst>
              <a:ext uri="{FF2B5EF4-FFF2-40B4-BE49-F238E27FC236}">
                <a16:creationId xmlns:a16="http://schemas.microsoft.com/office/drawing/2014/main" id="{CA42276F-7D10-4940-AE6E-5FDC9CFD757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7455159"/>
              </p:ext>
            </p:extLst>
          </p:nvPr>
        </p:nvGraphicFramePr>
        <p:xfrm>
          <a:off x="8914358" y="2026821"/>
          <a:ext cx="2357214" cy="4005285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357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Title 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4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75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Get a modern PowerPoint  Presentation that is beautifully designed. </a:t>
                      </a:r>
                      <a:endParaRPr lang="en-US" altLang="ko-KR" sz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ECBE6F1-8239-4B8A-ABED-2F2119EB72ED}"/>
              </a:ext>
            </a:extLst>
          </p:cNvPr>
          <p:cNvSpPr txBox="1"/>
          <p:nvPr/>
        </p:nvSpPr>
        <p:spPr>
          <a:xfrm>
            <a:off x="6589842" y="4794227"/>
            <a:ext cx="44250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9F96B7-8D7F-4687-86D8-87E3B1D2C549}"/>
              </a:ext>
            </a:extLst>
          </p:cNvPr>
          <p:cNvSpPr txBox="1"/>
          <p:nvPr/>
        </p:nvSpPr>
        <p:spPr>
          <a:xfrm>
            <a:off x="6589842" y="5132781"/>
            <a:ext cx="44250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8416413E-7F46-43F3-9C83-2F9D7DE3A4AA}"/>
              </a:ext>
            </a:extLst>
          </p:cNvPr>
          <p:cNvSpPr txBox="1">
            <a:spLocks/>
          </p:cNvSpPr>
          <p:nvPr/>
        </p:nvSpPr>
        <p:spPr>
          <a:xfrm>
            <a:off x="6664311" y="6188296"/>
            <a:ext cx="992586" cy="301848"/>
          </a:xfrm>
          <a:prstGeom prst="rect">
            <a:avLst/>
          </a:prstGeom>
          <a:solidFill>
            <a:schemeClr val="accent4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058FCCF2-69A4-41B1-B887-2567E7B447B4}"/>
              </a:ext>
            </a:extLst>
          </p:cNvPr>
          <p:cNvSpPr txBox="1">
            <a:spLocks/>
          </p:cNvSpPr>
          <p:nvPr/>
        </p:nvSpPr>
        <p:spPr>
          <a:xfrm>
            <a:off x="7831419" y="6188296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6" name="Text Placeholder 27">
            <a:extLst>
              <a:ext uri="{FF2B5EF4-FFF2-40B4-BE49-F238E27FC236}">
                <a16:creationId xmlns:a16="http://schemas.microsoft.com/office/drawing/2014/main" id="{675E6DC7-6435-412A-9B83-43752CDA6DBD}"/>
              </a:ext>
            </a:extLst>
          </p:cNvPr>
          <p:cNvSpPr txBox="1">
            <a:spLocks/>
          </p:cNvSpPr>
          <p:nvPr/>
        </p:nvSpPr>
        <p:spPr>
          <a:xfrm>
            <a:off x="9417627" y="6188296"/>
            <a:ext cx="159726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0B133A-24C2-429D-9709-05480B839CA0}"/>
              </a:ext>
            </a:extLst>
          </p:cNvPr>
          <p:cNvSpPr txBox="1"/>
          <p:nvPr/>
        </p:nvSpPr>
        <p:spPr>
          <a:xfrm>
            <a:off x="683288" y="4544462"/>
            <a:ext cx="482917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8C484D-E461-412E-BCFF-4FC3843D7EB8}"/>
              </a:ext>
            </a:extLst>
          </p:cNvPr>
          <p:cNvSpPr txBox="1"/>
          <p:nvPr/>
        </p:nvSpPr>
        <p:spPr>
          <a:xfrm>
            <a:off x="671358" y="5266819"/>
            <a:ext cx="48291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354D24-17A8-464C-9D37-940CE5FAA534}"/>
              </a:ext>
            </a:extLst>
          </p:cNvPr>
          <p:cNvSpPr txBox="1"/>
          <p:nvPr/>
        </p:nvSpPr>
        <p:spPr>
          <a:xfrm>
            <a:off x="0" y="3801305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6"/>
                </a:solidFill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accent6"/>
                </a:solidFill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accent6"/>
                </a:solidFill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accent6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66C90A3B-3600-4EB6-B36B-A306128D646F}"/>
              </a:ext>
            </a:extLst>
          </p:cNvPr>
          <p:cNvGrpSpPr/>
          <p:nvPr/>
        </p:nvGrpSpPr>
        <p:grpSpPr>
          <a:xfrm>
            <a:off x="4854167" y="2683974"/>
            <a:ext cx="2409758" cy="2409758"/>
            <a:chOff x="6929202" y="1639696"/>
            <a:chExt cx="2232000" cy="2232000"/>
          </a:xfrm>
          <a:solidFill>
            <a:schemeClr val="accent6">
              <a:lumMod val="60000"/>
              <a:lumOff val="40000"/>
              <a:alpha val="20000"/>
            </a:schemeClr>
          </a:solidFill>
        </p:grpSpPr>
        <p:sp>
          <p:nvSpPr>
            <p:cNvPr id="4" name="Oval 2">
              <a:extLst>
                <a:ext uri="{FF2B5EF4-FFF2-40B4-BE49-F238E27FC236}">
                  <a16:creationId xmlns:a16="http://schemas.microsoft.com/office/drawing/2014/main" id="{C6CE0134-56DE-4B64-B1BD-B0C0B6F545F8}"/>
                </a:ext>
              </a:extLst>
            </p:cNvPr>
            <p:cNvSpPr/>
            <p:nvPr/>
          </p:nvSpPr>
          <p:spPr>
            <a:xfrm>
              <a:off x="6929202" y="1639696"/>
              <a:ext cx="2232000" cy="2232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Oval 3">
              <a:extLst>
                <a:ext uri="{FF2B5EF4-FFF2-40B4-BE49-F238E27FC236}">
                  <a16:creationId xmlns:a16="http://schemas.microsoft.com/office/drawing/2014/main" id="{D2630AD7-9C65-430B-AD13-D64A62C60C49}"/>
                </a:ext>
              </a:extLst>
            </p:cNvPr>
            <p:cNvSpPr/>
            <p:nvPr/>
          </p:nvSpPr>
          <p:spPr>
            <a:xfrm>
              <a:off x="7037202" y="1747696"/>
              <a:ext cx="2016000" cy="201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AFF93BD5-6447-4086-8DD2-6569633C2BC4}"/>
              </a:ext>
            </a:extLst>
          </p:cNvPr>
          <p:cNvGrpSpPr/>
          <p:nvPr/>
        </p:nvGrpSpPr>
        <p:grpSpPr>
          <a:xfrm>
            <a:off x="4435017" y="1859101"/>
            <a:ext cx="3585592" cy="3852352"/>
            <a:chOff x="3960509" y="1349290"/>
            <a:chExt cx="4534607" cy="4871973"/>
          </a:xfrm>
        </p:grpSpPr>
        <p:sp>
          <p:nvSpPr>
            <p:cNvPr id="7" name="화살표: 오른쪽 6">
              <a:extLst>
                <a:ext uri="{FF2B5EF4-FFF2-40B4-BE49-F238E27FC236}">
                  <a16:creationId xmlns:a16="http://schemas.microsoft.com/office/drawing/2014/main" id="{F4FE61D7-04A8-4A5C-9564-76BE91EAC352}"/>
                </a:ext>
              </a:extLst>
            </p:cNvPr>
            <p:cNvSpPr/>
            <p:nvPr/>
          </p:nvSpPr>
          <p:spPr>
            <a:xfrm rot="18178086">
              <a:off x="4695441" y="1943711"/>
              <a:ext cx="2311200" cy="1122357"/>
            </a:xfrm>
            <a:prstGeom prst="rightArrow">
              <a:avLst>
                <a:gd name="adj1" fmla="val 54610"/>
                <a:gd name="adj2" fmla="val 58978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화살표: 오른쪽 7">
              <a:extLst>
                <a:ext uri="{FF2B5EF4-FFF2-40B4-BE49-F238E27FC236}">
                  <a16:creationId xmlns:a16="http://schemas.microsoft.com/office/drawing/2014/main" id="{1FAFF638-CB46-4340-9BFF-46A7D174BBFC}"/>
                </a:ext>
              </a:extLst>
            </p:cNvPr>
            <p:cNvSpPr/>
            <p:nvPr/>
          </p:nvSpPr>
          <p:spPr>
            <a:xfrm rot="900000">
              <a:off x="6182944" y="2791844"/>
              <a:ext cx="2312172" cy="1122357"/>
            </a:xfrm>
            <a:prstGeom prst="rightArrow">
              <a:avLst>
                <a:gd name="adj1" fmla="val 54610"/>
                <a:gd name="adj2" fmla="val 5897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화살표: 오른쪽 8">
              <a:extLst>
                <a:ext uri="{FF2B5EF4-FFF2-40B4-BE49-F238E27FC236}">
                  <a16:creationId xmlns:a16="http://schemas.microsoft.com/office/drawing/2014/main" id="{C1F5C76A-ECF1-4CEE-BFD2-26D8CBDF630E}"/>
                </a:ext>
              </a:extLst>
            </p:cNvPr>
            <p:cNvSpPr/>
            <p:nvPr/>
          </p:nvSpPr>
          <p:spPr>
            <a:xfrm rot="5162517">
              <a:off x="5857503" y="4504484"/>
              <a:ext cx="2311200" cy="1122357"/>
            </a:xfrm>
            <a:prstGeom prst="rightArrow">
              <a:avLst>
                <a:gd name="adj1" fmla="val 54610"/>
                <a:gd name="adj2" fmla="val 5897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화살표: 오른쪽 9">
              <a:extLst>
                <a:ext uri="{FF2B5EF4-FFF2-40B4-BE49-F238E27FC236}">
                  <a16:creationId xmlns:a16="http://schemas.microsoft.com/office/drawing/2014/main" id="{0E8CF73A-9C7D-4B1B-A32A-465CCE3885A9}"/>
                </a:ext>
              </a:extLst>
            </p:cNvPr>
            <p:cNvSpPr/>
            <p:nvPr/>
          </p:nvSpPr>
          <p:spPr>
            <a:xfrm rot="9471993">
              <a:off x="4107988" y="4691676"/>
              <a:ext cx="2311200" cy="1122357"/>
            </a:xfrm>
            <a:prstGeom prst="rightArrow">
              <a:avLst>
                <a:gd name="adj1" fmla="val 54610"/>
                <a:gd name="adj2" fmla="val 5897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" name="화살표: 오른쪽 10">
              <a:extLst>
                <a:ext uri="{FF2B5EF4-FFF2-40B4-BE49-F238E27FC236}">
                  <a16:creationId xmlns:a16="http://schemas.microsoft.com/office/drawing/2014/main" id="{9FCF43E3-E00B-4EBF-8537-12C773E354E4}"/>
                </a:ext>
              </a:extLst>
            </p:cNvPr>
            <p:cNvSpPr/>
            <p:nvPr/>
          </p:nvSpPr>
          <p:spPr>
            <a:xfrm rot="13797968">
              <a:off x="3366088" y="3042140"/>
              <a:ext cx="2311200" cy="1122357"/>
            </a:xfrm>
            <a:prstGeom prst="rightArrow">
              <a:avLst>
                <a:gd name="adj1" fmla="val 54610"/>
                <a:gd name="adj2" fmla="val 5897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원형: 비어 있음 11">
              <a:extLst>
                <a:ext uri="{FF2B5EF4-FFF2-40B4-BE49-F238E27FC236}">
                  <a16:creationId xmlns:a16="http://schemas.microsoft.com/office/drawing/2014/main" id="{6DB95EA0-7C36-48E9-829E-970F5654CE41}"/>
                </a:ext>
              </a:extLst>
            </p:cNvPr>
            <p:cNvSpPr/>
            <p:nvPr/>
          </p:nvSpPr>
          <p:spPr>
            <a:xfrm>
              <a:off x="4785652" y="2723547"/>
              <a:ext cx="2457450" cy="2457450"/>
            </a:xfrm>
            <a:prstGeom prst="donu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oup 10">
            <a:extLst>
              <a:ext uri="{FF2B5EF4-FFF2-40B4-BE49-F238E27FC236}">
                <a16:creationId xmlns:a16="http://schemas.microsoft.com/office/drawing/2014/main" id="{C951DE73-595A-4B16-B85B-EDA0F8ABAD4A}"/>
              </a:ext>
            </a:extLst>
          </p:cNvPr>
          <p:cNvGrpSpPr/>
          <p:nvPr/>
        </p:nvGrpSpPr>
        <p:grpSpPr>
          <a:xfrm flipH="1">
            <a:off x="7665252" y="5321704"/>
            <a:ext cx="3316459" cy="856491"/>
            <a:chOff x="80902" y="1129566"/>
            <a:chExt cx="3303444" cy="85649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DBA7830-15EB-4990-AD9B-951732CF454B}"/>
                </a:ext>
              </a:extLst>
            </p:cNvPr>
            <p:cNvSpPr txBox="1"/>
            <p:nvPr/>
          </p:nvSpPr>
          <p:spPr>
            <a:xfrm>
              <a:off x="80902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BE3B51-3BAE-47BF-B726-24B4F1FEB523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3">
            <a:extLst>
              <a:ext uri="{FF2B5EF4-FFF2-40B4-BE49-F238E27FC236}">
                <a16:creationId xmlns:a16="http://schemas.microsoft.com/office/drawing/2014/main" id="{3CDE0084-0816-4FAD-92A7-4CB1BA379154}"/>
              </a:ext>
            </a:extLst>
          </p:cNvPr>
          <p:cNvGrpSpPr/>
          <p:nvPr/>
        </p:nvGrpSpPr>
        <p:grpSpPr>
          <a:xfrm flipH="1">
            <a:off x="8333411" y="3223231"/>
            <a:ext cx="3316459" cy="856491"/>
            <a:chOff x="80902" y="1129566"/>
            <a:chExt cx="3303444" cy="85649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CD06522-52AD-4AE5-AF4A-3C13B6334DBB}"/>
                </a:ext>
              </a:extLst>
            </p:cNvPr>
            <p:cNvSpPr txBox="1"/>
            <p:nvPr/>
          </p:nvSpPr>
          <p:spPr>
            <a:xfrm>
              <a:off x="80902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51377CA-1A54-4749-B551-38E8F1A65868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6">
            <a:extLst>
              <a:ext uri="{FF2B5EF4-FFF2-40B4-BE49-F238E27FC236}">
                <a16:creationId xmlns:a16="http://schemas.microsoft.com/office/drawing/2014/main" id="{34701BE4-8B12-4BB9-B4F4-6F03F114EC4F}"/>
              </a:ext>
            </a:extLst>
          </p:cNvPr>
          <p:cNvGrpSpPr/>
          <p:nvPr/>
        </p:nvGrpSpPr>
        <p:grpSpPr>
          <a:xfrm flipH="1">
            <a:off x="2163165" y="1648940"/>
            <a:ext cx="3304398" cy="856491"/>
            <a:chOff x="80902" y="1129566"/>
            <a:chExt cx="3303444" cy="85649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E8998ED-B8B3-4919-B337-5980DE9D01ED}"/>
                </a:ext>
              </a:extLst>
            </p:cNvPr>
            <p:cNvSpPr txBox="1"/>
            <p:nvPr/>
          </p:nvSpPr>
          <p:spPr>
            <a:xfrm>
              <a:off x="80902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3A3A402-E02C-4F27-86DF-6B1055E2F73D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19">
            <a:extLst>
              <a:ext uri="{FF2B5EF4-FFF2-40B4-BE49-F238E27FC236}">
                <a16:creationId xmlns:a16="http://schemas.microsoft.com/office/drawing/2014/main" id="{96BBCD5B-A2AD-4A1D-AB7C-A1961ECFBB2E}"/>
              </a:ext>
            </a:extLst>
          </p:cNvPr>
          <p:cNvGrpSpPr/>
          <p:nvPr/>
        </p:nvGrpSpPr>
        <p:grpSpPr>
          <a:xfrm flipH="1">
            <a:off x="542131" y="2951670"/>
            <a:ext cx="3304398" cy="856491"/>
            <a:chOff x="80902" y="1129566"/>
            <a:chExt cx="3303444" cy="85649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07CC57E-E24E-4D7E-BAEF-7E283F740965}"/>
                </a:ext>
              </a:extLst>
            </p:cNvPr>
            <p:cNvSpPr txBox="1"/>
            <p:nvPr/>
          </p:nvSpPr>
          <p:spPr>
            <a:xfrm>
              <a:off x="80902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50EB2A3-F617-4B67-8B8D-A0E284BB4F3F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2">
            <a:extLst>
              <a:ext uri="{FF2B5EF4-FFF2-40B4-BE49-F238E27FC236}">
                <a16:creationId xmlns:a16="http://schemas.microsoft.com/office/drawing/2014/main" id="{F76C9FA9-51FB-47D7-933A-1C18429A9AC5}"/>
              </a:ext>
            </a:extLst>
          </p:cNvPr>
          <p:cNvGrpSpPr/>
          <p:nvPr/>
        </p:nvGrpSpPr>
        <p:grpSpPr>
          <a:xfrm flipH="1">
            <a:off x="1070425" y="5210606"/>
            <a:ext cx="3304398" cy="856491"/>
            <a:chOff x="80902" y="1129566"/>
            <a:chExt cx="3303444" cy="85649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D7FB049-225B-47B3-9F40-53908CDD0681}"/>
                </a:ext>
              </a:extLst>
            </p:cNvPr>
            <p:cNvSpPr txBox="1"/>
            <p:nvPr/>
          </p:nvSpPr>
          <p:spPr>
            <a:xfrm>
              <a:off x="80902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4E082DD-D3EC-4119-B26A-6D3CCD6DC0DF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5B28578-59A9-489B-A10E-90E55AF7B44F}"/>
              </a:ext>
            </a:extLst>
          </p:cNvPr>
          <p:cNvSpPr txBox="1"/>
          <p:nvPr/>
        </p:nvSpPr>
        <p:spPr>
          <a:xfrm>
            <a:off x="5572385" y="3593587"/>
            <a:ext cx="973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 algn="ctr"/>
            <a:r>
              <a:rPr lang="en-US" altLang="ko-KR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Here</a:t>
            </a:r>
            <a:endParaRPr lang="ko-KR" altLang="en-US" b="1" spc="3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9">
            <a:extLst>
              <a:ext uri="{FF2B5EF4-FFF2-40B4-BE49-F238E27FC236}">
                <a16:creationId xmlns:a16="http://schemas.microsoft.com/office/drawing/2014/main" id="{F51E4C10-6D65-40C9-BDDA-9F8B3B7B9B2F}"/>
              </a:ext>
            </a:extLst>
          </p:cNvPr>
          <p:cNvGrpSpPr/>
          <p:nvPr/>
        </p:nvGrpSpPr>
        <p:grpSpPr>
          <a:xfrm>
            <a:off x="4283208" y="2247064"/>
            <a:ext cx="3625584" cy="2028774"/>
            <a:chOff x="-24359" y="3903"/>
            <a:chExt cx="12241926" cy="6850236"/>
          </a:xfrm>
        </p:grpSpPr>
        <p:grpSp>
          <p:nvGrpSpPr>
            <p:cNvPr id="4" name="Graphic 9">
              <a:extLst>
                <a:ext uri="{FF2B5EF4-FFF2-40B4-BE49-F238E27FC236}">
                  <a16:creationId xmlns:a16="http://schemas.microsoft.com/office/drawing/2014/main" id="{37FE268F-6B35-4414-BAFB-A65FE8704D18}"/>
                </a:ext>
              </a:extLst>
            </p:cNvPr>
            <p:cNvGrpSpPr/>
            <p:nvPr/>
          </p:nvGrpSpPr>
          <p:grpSpPr>
            <a:xfrm>
              <a:off x="-24359" y="3903"/>
              <a:ext cx="4189025" cy="6829430"/>
              <a:chOff x="-24359" y="3903"/>
              <a:chExt cx="4189025" cy="6829430"/>
            </a:xfrm>
            <a:solidFill>
              <a:srgbClr val="F28549"/>
            </a:solidFill>
          </p:grpSpPr>
          <p:sp>
            <p:nvSpPr>
              <p:cNvPr id="12" name="Freeform: Shape 153">
                <a:extLst>
                  <a:ext uri="{FF2B5EF4-FFF2-40B4-BE49-F238E27FC236}">
                    <a16:creationId xmlns:a16="http://schemas.microsoft.com/office/drawing/2014/main" id="{E49C8126-659A-44A0-AFFA-EC9B8CBEACB4}"/>
                  </a:ext>
                </a:extLst>
              </p:cNvPr>
              <p:cNvSpPr/>
              <p:nvPr/>
            </p:nvSpPr>
            <p:spPr>
              <a:xfrm>
                <a:off x="2251747" y="6668948"/>
                <a:ext cx="397" cy="397"/>
              </a:xfrm>
              <a:custGeom>
                <a:avLst/>
                <a:gdLst>
                  <a:gd name="connsiteX0" fmla="*/ 397 w 397"/>
                  <a:gd name="connsiteY0" fmla="*/ 397 h 397"/>
                  <a:gd name="connsiteX1" fmla="*/ 265 w 397"/>
                  <a:gd name="connsiteY1" fmla="*/ 265 h 397"/>
                  <a:gd name="connsiteX2" fmla="*/ 0 w 397"/>
                  <a:gd name="connsiteY2" fmla="*/ 0 h 397"/>
                  <a:gd name="connsiteX3" fmla="*/ 397 w 397"/>
                  <a:gd name="connsiteY3" fmla="*/ 397 h 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" h="397">
                    <a:moveTo>
                      <a:pt x="397" y="397"/>
                    </a:moveTo>
                    <a:cubicBezTo>
                      <a:pt x="331" y="331"/>
                      <a:pt x="331" y="331"/>
                      <a:pt x="265" y="265"/>
                    </a:cubicBezTo>
                    <a:cubicBezTo>
                      <a:pt x="199" y="199"/>
                      <a:pt x="132" y="133"/>
                      <a:pt x="0" y="0"/>
                    </a:cubicBezTo>
                    <a:lnTo>
                      <a:pt x="397" y="397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54">
                <a:extLst>
                  <a:ext uri="{FF2B5EF4-FFF2-40B4-BE49-F238E27FC236}">
                    <a16:creationId xmlns:a16="http://schemas.microsoft.com/office/drawing/2014/main" id="{5CE5AF1A-D471-48BC-A1CB-1E2C4202539D}"/>
                  </a:ext>
                </a:extLst>
              </p:cNvPr>
              <p:cNvSpPr/>
              <p:nvPr/>
            </p:nvSpPr>
            <p:spPr>
              <a:xfrm>
                <a:off x="2279745" y="6695953"/>
                <a:ext cx="132" cy="727"/>
              </a:xfrm>
              <a:custGeom>
                <a:avLst/>
                <a:gdLst>
                  <a:gd name="connsiteX0" fmla="*/ 0 w 132"/>
                  <a:gd name="connsiteY0" fmla="*/ 0 h 727"/>
                  <a:gd name="connsiteX1" fmla="*/ 133 w 132"/>
                  <a:gd name="connsiteY1" fmla="*/ 728 h 727"/>
                  <a:gd name="connsiteX2" fmla="*/ 0 w 132"/>
                  <a:gd name="connsiteY2" fmla="*/ 0 h 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2" h="727">
                    <a:moveTo>
                      <a:pt x="0" y="0"/>
                    </a:moveTo>
                    <a:cubicBezTo>
                      <a:pt x="66" y="265"/>
                      <a:pt x="133" y="463"/>
                      <a:pt x="133" y="728"/>
                    </a:cubicBezTo>
                    <a:cubicBezTo>
                      <a:pt x="133" y="728"/>
                      <a:pt x="0" y="198"/>
                      <a:pt x="0" y="0"/>
                    </a:cubicBez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55">
                <a:extLst>
                  <a:ext uri="{FF2B5EF4-FFF2-40B4-BE49-F238E27FC236}">
                    <a16:creationId xmlns:a16="http://schemas.microsoft.com/office/drawing/2014/main" id="{41EA6287-8EAD-4AC6-8F0F-248A8B8380F8}"/>
                  </a:ext>
                </a:extLst>
              </p:cNvPr>
              <p:cNvSpPr/>
              <p:nvPr/>
            </p:nvSpPr>
            <p:spPr>
              <a:xfrm>
                <a:off x="2224477" y="6641479"/>
                <a:ext cx="66" cy="66"/>
              </a:xfrm>
              <a:custGeom>
                <a:avLst/>
                <a:gdLst>
                  <a:gd name="connsiteX0" fmla="*/ 66 w 66"/>
                  <a:gd name="connsiteY0" fmla="*/ 66 h 66"/>
                  <a:gd name="connsiteX1" fmla="*/ 0 w 66"/>
                  <a:gd name="connsiteY1" fmla="*/ 0 h 66"/>
                  <a:gd name="connsiteX2" fmla="*/ 0 w 66"/>
                  <a:gd name="connsiteY2" fmla="*/ 0 h 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6" h="66">
                    <a:moveTo>
                      <a:pt x="66" y="66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56">
                <a:extLst>
                  <a:ext uri="{FF2B5EF4-FFF2-40B4-BE49-F238E27FC236}">
                    <a16:creationId xmlns:a16="http://schemas.microsoft.com/office/drawing/2014/main" id="{E9013F52-7359-48D4-B14E-F84013B1F6E0}"/>
                  </a:ext>
                </a:extLst>
              </p:cNvPr>
              <p:cNvSpPr/>
              <p:nvPr/>
            </p:nvSpPr>
            <p:spPr>
              <a:xfrm>
                <a:off x="2279745" y="6695820"/>
                <a:ext cx="6618" cy="132"/>
              </a:xfrm>
              <a:custGeom>
                <a:avLst/>
                <a:gdLst>
                  <a:gd name="connsiteX0" fmla="*/ 0 w 6618"/>
                  <a:gd name="connsiteY0" fmla="*/ 133 h 132"/>
                  <a:gd name="connsiteX1" fmla="*/ 0 w 6618"/>
                  <a:gd name="connsiteY1" fmla="*/ 0 h 132"/>
                  <a:gd name="connsiteX2" fmla="*/ 0 w 6618"/>
                  <a:gd name="connsiteY2" fmla="*/ 0 h 132"/>
                  <a:gd name="connsiteX3" fmla="*/ 0 w 6618"/>
                  <a:gd name="connsiteY3" fmla="*/ 133 h 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8" h="132">
                    <a:moveTo>
                      <a:pt x="0" y="133"/>
                    </a:moveTo>
                    <a:cubicBezTo>
                      <a:pt x="0" y="66"/>
                      <a:pt x="0" y="66"/>
                      <a:pt x="0" y="0"/>
                    </a:cubicBezTo>
                    <a:lnTo>
                      <a:pt x="0" y="0"/>
                    </a:lnTo>
                    <a:cubicBezTo>
                      <a:pt x="0" y="66"/>
                      <a:pt x="0" y="133"/>
                      <a:pt x="0" y="133"/>
                    </a:cubicBez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7">
                <a:extLst>
                  <a:ext uri="{FF2B5EF4-FFF2-40B4-BE49-F238E27FC236}">
                    <a16:creationId xmlns:a16="http://schemas.microsoft.com/office/drawing/2014/main" id="{4EB019BC-1E62-4512-818C-B0CC9A830915}"/>
                  </a:ext>
                </a:extLst>
              </p:cNvPr>
              <p:cNvSpPr/>
              <p:nvPr/>
            </p:nvSpPr>
            <p:spPr>
              <a:xfrm>
                <a:off x="968542" y="6717332"/>
                <a:ext cx="463" cy="595"/>
              </a:xfrm>
              <a:custGeom>
                <a:avLst/>
                <a:gdLst>
                  <a:gd name="connsiteX0" fmla="*/ 463 w 463"/>
                  <a:gd name="connsiteY0" fmla="*/ 596 h 595"/>
                  <a:gd name="connsiteX1" fmla="*/ 397 w 463"/>
                  <a:gd name="connsiteY1" fmla="*/ 265 h 595"/>
                  <a:gd name="connsiteX2" fmla="*/ 0 w 463"/>
                  <a:gd name="connsiteY2" fmla="*/ 0 h 595"/>
                  <a:gd name="connsiteX3" fmla="*/ 463 w 463"/>
                  <a:gd name="connsiteY3" fmla="*/ 596 h 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3" h="595">
                    <a:moveTo>
                      <a:pt x="463" y="596"/>
                    </a:moveTo>
                    <a:cubicBezTo>
                      <a:pt x="463" y="463"/>
                      <a:pt x="463" y="397"/>
                      <a:pt x="397" y="265"/>
                    </a:cubicBezTo>
                    <a:cubicBezTo>
                      <a:pt x="265" y="199"/>
                      <a:pt x="132" y="66"/>
                      <a:pt x="0" y="0"/>
                    </a:cubicBezTo>
                    <a:lnTo>
                      <a:pt x="463" y="596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58">
                <a:extLst>
                  <a:ext uri="{FF2B5EF4-FFF2-40B4-BE49-F238E27FC236}">
                    <a16:creationId xmlns:a16="http://schemas.microsoft.com/office/drawing/2014/main" id="{BC54FDA9-FFF4-43B1-96AB-32FCB0F39B7A}"/>
                  </a:ext>
                </a:extLst>
              </p:cNvPr>
              <p:cNvSpPr/>
              <p:nvPr/>
            </p:nvSpPr>
            <p:spPr>
              <a:xfrm>
                <a:off x="-24359" y="3903"/>
                <a:ext cx="4189025" cy="6829430"/>
              </a:xfrm>
              <a:custGeom>
                <a:avLst/>
                <a:gdLst>
                  <a:gd name="connsiteX0" fmla="*/ 4054181 w 4189025"/>
                  <a:gd name="connsiteY0" fmla="*/ 2982226 h 6829430"/>
                  <a:gd name="connsiteX1" fmla="*/ 3898239 w 4189025"/>
                  <a:gd name="connsiteY1" fmla="*/ 2929805 h 6829430"/>
                  <a:gd name="connsiteX2" fmla="*/ 3779364 w 4189025"/>
                  <a:gd name="connsiteY2" fmla="*/ 2982491 h 6829430"/>
                  <a:gd name="connsiteX3" fmla="*/ 3593903 w 4189025"/>
                  <a:gd name="connsiteY3" fmla="*/ 3081245 h 6829430"/>
                  <a:gd name="connsiteX4" fmla="*/ 3456164 w 4189025"/>
                  <a:gd name="connsiteY4" fmla="*/ 3084885 h 6829430"/>
                  <a:gd name="connsiteX5" fmla="*/ 3368993 w 4189025"/>
                  <a:gd name="connsiteY5" fmla="*/ 2983881 h 6829430"/>
                  <a:gd name="connsiteX6" fmla="*/ 3303135 w 4189025"/>
                  <a:gd name="connsiteY6" fmla="*/ 2592373 h 6829430"/>
                  <a:gd name="connsiteX7" fmla="*/ 3318358 w 4189025"/>
                  <a:gd name="connsiteY7" fmla="*/ 2406449 h 6829430"/>
                  <a:gd name="connsiteX8" fmla="*/ 3353703 w 4189025"/>
                  <a:gd name="connsiteY8" fmla="*/ 2213706 h 6829430"/>
                  <a:gd name="connsiteX9" fmla="*/ 3421017 w 4189025"/>
                  <a:gd name="connsiteY9" fmla="*/ 1971587 h 6829430"/>
                  <a:gd name="connsiteX10" fmla="*/ 3427107 w 4189025"/>
                  <a:gd name="connsiteY10" fmla="*/ 1930087 h 6829430"/>
                  <a:gd name="connsiteX11" fmla="*/ 3414994 w 4189025"/>
                  <a:gd name="connsiteY11" fmla="*/ 1913407 h 6829430"/>
                  <a:gd name="connsiteX12" fmla="*/ 3367735 w 4189025"/>
                  <a:gd name="connsiteY12" fmla="*/ 1894080 h 6829430"/>
                  <a:gd name="connsiteX13" fmla="*/ 3224833 w 4189025"/>
                  <a:gd name="connsiteY13" fmla="*/ 1846556 h 6829430"/>
                  <a:gd name="connsiteX14" fmla="*/ 3075975 w 4189025"/>
                  <a:gd name="connsiteY14" fmla="*/ 1830737 h 6829430"/>
                  <a:gd name="connsiteX15" fmla="*/ 2586706 w 4189025"/>
                  <a:gd name="connsiteY15" fmla="*/ 1888057 h 6829430"/>
                  <a:gd name="connsiteX16" fmla="*/ 2480274 w 4189025"/>
                  <a:gd name="connsiteY16" fmla="*/ 1880776 h 6829430"/>
                  <a:gd name="connsiteX17" fmla="*/ 2406937 w 4189025"/>
                  <a:gd name="connsiteY17" fmla="*/ 1821934 h 6829430"/>
                  <a:gd name="connsiteX18" fmla="*/ 2501256 w 4189025"/>
                  <a:gd name="connsiteY18" fmla="*/ 1739992 h 6829430"/>
                  <a:gd name="connsiteX19" fmla="*/ 2897662 w 4189025"/>
                  <a:gd name="connsiteY19" fmla="*/ 1254099 h 6829430"/>
                  <a:gd name="connsiteX20" fmla="*/ 2189440 w 4189025"/>
                  <a:gd name="connsiteY20" fmla="*/ 18087 h 6829430"/>
                  <a:gd name="connsiteX21" fmla="*/ 1142066 w 4189025"/>
                  <a:gd name="connsiteY21" fmla="*/ 600881 h 6829430"/>
                  <a:gd name="connsiteX22" fmla="*/ 1363601 w 4189025"/>
                  <a:gd name="connsiteY22" fmla="*/ 1622970 h 6829430"/>
                  <a:gd name="connsiteX23" fmla="*/ 1479100 w 4189025"/>
                  <a:gd name="connsiteY23" fmla="*/ 1744692 h 6829430"/>
                  <a:gd name="connsiteX24" fmla="*/ 1620546 w 4189025"/>
                  <a:gd name="connsiteY24" fmla="*/ 1831598 h 6829430"/>
                  <a:gd name="connsiteX25" fmla="*/ 1596983 w 4189025"/>
                  <a:gd name="connsiteY25" fmla="*/ 1864626 h 6829430"/>
                  <a:gd name="connsiteX26" fmla="*/ 1595792 w 4189025"/>
                  <a:gd name="connsiteY26" fmla="*/ 1866215 h 6829430"/>
                  <a:gd name="connsiteX27" fmla="*/ 1575074 w 4189025"/>
                  <a:gd name="connsiteY27" fmla="*/ 1886204 h 6829430"/>
                  <a:gd name="connsiteX28" fmla="*/ 1398482 w 4189025"/>
                  <a:gd name="connsiteY28" fmla="*/ 1949414 h 6829430"/>
                  <a:gd name="connsiteX29" fmla="*/ 917686 w 4189025"/>
                  <a:gd name="connsiteY29" fmla="*/ 1996673 h 6829430"/>
                  <a:gd name="connsiteX30" fmla="*/ 835744 w 4189025"/>
                  <a:gd name="connsiteY30" fmla="*/ 2051411 h 6829430"/>
                  <a:gd name="connsiteX31" fmla="*/ 884261 w 4189025"/>
                  <a:gd name="connsiteY31" fmla="*/ 2288103 h 6829430"/>
                  <a:gd name="connsiteX32" fmla="*/ 919274 w 4189025"/>
                  <a:gd name="connsiteY32" fmla="*/ 2700989 h 6829430"/>
                  <a:gd name="connsiteX33" fmla="*/ 852953 w 4189025"/>
                  <a:gd name="connsiteY33" fmla="*/ 3044179 h 6829430"/>
                  <a:gd name="connsiteX34" fmla="*/ 697674 w 4189025"/>
                  <a:gd name="connsiteY34" fmla="*/ 3107853 h 6829430"/>
                  <a:gd name="connsiteX35" fmla="*/ 607392 w 4189025"/>
                  <a:gd name="connsiteY35" fmla="*/ 3076678 h 6829430"/>
                  <a:gd name="connsiteX36" fmla="*/ 462769 w 4189025"/>
                  <a:gd name="connsiteY36" fmla="*/ 2996126 h 6829430"/>
                  <a:gd name="connsiteX37" fmla="*/ 311925 w 4189025"/>
                  <a:gd name="connsiteY37" fmla="*/ 2960847 h 6829430"/>
                  <a:gd name="connsiteX38" fmla="*/ 2690 w 4189025"/>
                  <a:gd name="connsiteY38" fmla="*/ 3306817 h 6829430"/>
                  <a:gd name="connsiteX39" fmla="*/ 290678 w 4189025"/>
                  <a:gd name="connsiteY39" fmla="*/ 3678931 h 6829430"/>
                  <a:gd name="connsiteX40" fmla="*/ 305835 w 4189025"/>
                  <a:gd name="connsiteY40" fmla="*/ 3672841 h 6829430"/>
                  <a:gd name="connsiteX41" fmla="*/ 541667 w 4189025"/>
                  <a:gd name="connsiteY41" fmla="*/ 3617309 h 6829430"/>
                  <a:gd name="connsiteX42" fmla="*/ 675170 w 4189025"/>
                  <a:gd name="connsiteY42" fmla="*/ 3573028 h 6829430"/>
                  <a:gd name="connsiteX43" fmla="*/ 793449 w 4189025"/>
                  <a:gd name="connsiteY43" fmla="*/ 3588252 h 6829430"/>
                  <a:gd name="connsiteX44" fmla="*/ 911530 w 4189025"/>
                  <a:gd name="connsiteY44" fmla="*/ 3778677 h 6829430"/>
                  <a:gd name="connsiteX45" fmla="*/ 970571 w 4189025"/>
                  <a:gd name="connsiteY45" fmla="*/ 4504175 h 6829430"/>
                  <a:gd name="connsiteX46" fmla="*/ 952965 w 4189025"/>
                  <a:gd name="connsiteY46" fmla="*/ 5244564 h 6829430"/>
                  <a:gd name="connsiteX47" fmla="*/ 955745 w 4189025"/>
                  <a:gd name="connsiteY47" fmla="*/ 6479054 h 6829430"/>
                  <a:gd name="connsiteX48" fmla="*/ 954884 w 4189025"/>
                  <a:gd name="connsiteY48" fmla="*/ 6577807 h 6829430"/>
                  <a:gd name="connsiteX49" fmla="*/ 961966 w 4189025"/>
                  <a:gd name="connsiteY49" fmla="*/ 6706809 h 6829430"/>
                  <a:gd name="connsiteX50" fmla="*/ 969115 w 4189025"/>
                  <a:gd name="connsiteY50" fmla="*/ 6713825 h 6829430"/>
                  <a:gd name="connsiteX51" fmla="*/ 982750 w 4189025"/>
                  <a:gd name="connsiteY51" fmla="*/ 6734543 h 6829430"/>
                  <a:gd name="connsiteX52" fmla="*/ 1112149 w 4189025"/>
                  <a:gd name="connsiteY52" fmla="*/ 6776771 h 6829430"/>
                  <a:gd name="connsiteX53" fmla="*/ 1819378 w 4189025"/>
                  <a:gd name="connsiteY53" fmla="*/ 6772403 h 6829430"/>
                  <a:gd name="connsiteX54" fmla="*/ 1944011 w 4189025"/>
                  <a:gd name="connsiteY54" fmla="*/ 6733616 h 6829430"/>
                  <a:gd name="connsiteX55" fmla="*/ 2075132 w 4189025"/>
                  <a:gd name="connsiteY55" fmla="*/ 6530945 h 6829430"/>
                  <a:gd name="connsiteX56" fmla="*/ 2074470 w 4189025"/>
                  <a:gd name="connsiteY56" fmla="*/ 5362711 h 6829430"/>
                  <a:gd name="connsiteX57" fmla="*/ 2079500 w 4189025"/>
                  <a:gd name="connsiteY57" fmla="*/ 5266472 h 6829430"/>
                  <a:gd name="connsiteX58" fmla="*/ 2111271 w 4189025"/>
                  <a:gd name="connsiteY58" fmla="*/ 5207961 h 6829430"/>
                  <a:gd name="connsiteX59" fmla="*/ 2185138 w 4189025"/>
                  <a:gd name="connsiteY59" fmla="*/ 5229671 h 6829430"/>
                  <a:gd name="connsiteX60" fmla="*/ 2197118 w 4189025"/>
                  <a:gd name="connsiteY60" fmla="*/ 5331271 h 6829430"/>
                  <a:gd name="connsiteX61" fmla="*/ 2197250 w 4189025"/>
                  <a:gd name="connsiteY61" fmla="*/ 6482297 h 6829430"/>
                  <a:gd name="connsiteX62" fmla="*/ 2416534 w 4189025"/>
                  <a:gd name="connsiteY62" fmla="*/ 6753274 h 6829430"/>
                  <a:gd name="connsiteX63" fmla="*/ 3021567 w 4189025"/>
                  <a:gd name="connsiteY63" fmla="*/ 6803776 h 6829430"/>
                  <a:gd name="connsiteX64" fmla="*/ 3229069 w 4189025"/>
                  <a:gd name="connsiteY64" fmla="*/ 6741890 h 6829430"/>
                  <a:gd name="connsiteX65" fmla="*/ 3294133 w 4189025"/>
                  <a:gd name="connsiteY65" fmla="*/ 6642474 h 6829430"/>
                  <a:gd name="connsiteX66" fmla="*/ 3294266 w 4189025"/>
                  <a:gd name="connsiteY66" fmla="*/ 6590781 h 6829430"/>
                  <a:gd name="connsiteX67" fmla="*/ 3294133 w 4189025"/>
                  <a:gd name="connsiteY67" fmla="*/ 4215193 h 6829430"/>
                  <a:gd name="connsiteX68" fmla="*/ 3288838 w 4189025"/>
                  <a:gd name="connsiteY68" fmla="*/ 4036086 h 6829430"/>
                  <a:gd name="connsiteX69" fmla="*/ 3340333 w 4189025"/>
                  <a:gd name="connsiteY69" fmla="*/ 3747833 h 6829430"/>
                  <a:gd name="connsiteX70" fmla="*/ 3528177 w 4189025"/>
                  <a:gd name="connsiteY70" fmla="*/ 3643983 h 6829430"/>
                  <a:gd name="connsiteX71" fmla="*/ 3627527 w 4189025"/>
                  <a:gd name="connsiteY71" fmla="*/ 3670392 h 6829430"/>
                  <a:gd name="connsiteX72" fmla="*/ 3785586 w 4189025"/>
                  <a:gd name="connsiteY72" fmla="*/ 3728969 h 6829430"/>
                  <a:gd name="connsiteX73" fmla="*/ 4025521 w 4189025"/>
                  <a:gd name="connsiteY73" fmla="*/ 3666289 h 6829430"/>
                  <a:gd name="connsiteX74" fmla="*/ 4167562 w 4189025"/>
                  <a:gd name="connsiteY74" fmla="*/ 3429332 h 6829430"/>
                  <a:gd name="connsiteX75" fmla="*/ 4054181 w 4189025"/>
                  <a:gd name="connsiteY75" fmla="*/ 2982226 h 6829430"/>
                  <a:gd name="connsiteX76" fmla="*/ 970703 w 4189025"/>
                  <a:gd name="connsiteY76" fmla="*/ 3992335 h 6829430"/>
                  <a:gd name="connsiteX77" fmla="*/ 974476 w 4189025"/>
                  <a:gd name="connsiteY77" fmla="*/ 3998888 h 6829430"/>
                  <a:gd name="connsiteX78" fmla="*/ 970703 w 4189025"/>
                  <a:gd name="connsiteY78" fmla="*/ 3992335 h 6829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4189025" h="6829430">
                    <a:moveTo>
                      <a:pt x="4054181" y="2982226"/>
                    </a:moveTo>
                    <a:cubicBezTo>
                      <a:pt x="4013938" y="2938210"/>
                      <a:pt x="3958802" y="2912860"/>
                      <a:pt x="3898239" y="2929805"/>
                    </a:cubicBezTo>
                    <a:cubicBezTo>
                      <a:pt x="3857202" y="2941321"/>
                      <a:pt x="3816960" y="2959854"/>
                      <a:pt x="3779364" y="2982491"/>
                    </a:cubicBezTo>
                    <a:cubicBezTo>
                      <a:pt x="3719331" y="3018630"/>
                      <a:pt x="3659364" y="3055034"/>
                      <a:pt x="3593903" y="3081245"/>
                    </a:cubicBezTo>
                    <a:cubicBezTo>
                      <a:pt x="3548166" y="3099579"/>
                      <a:pt x="3499782" y="3102756"/>
                      <a:pt x="3456164" y="3084885"/>
                    </a:cubicBezTo>
                    <a:cubicBezTo>
                      <a:pt x="3413339" y="3067345"/>
                      <a:pt x="3387261" y="3026837"/>
                      <a:pt x="3368993" y="2983881"/>
                    </a:cubicBezTo>
                    <a:cubicBezTo>
                      <a:pt x="3315711" y="2858717"/>
                      <a:pt x="3300222" y="2725612"/>
                      <a:pt x="3303135" y="2592373"/>
                    </a:cubicBezTo>
                    <a:cubicBezTo>
                      <a:pt x="3304459" y="2531347"/>
                      <a:pt x="3303863" y="2468401"/>
                      <a:pt x="3318358" y="2406449"/>
                    </a:cubicBezTo>
                    <a:cubicBezTo>
                      <a:pt x="3333185" y="2343172"/>
                      <a:pt x="3339340" y="2277579"/>
                      <a:pt x="3353703" y="2213706"/>
                    </a:cubicBezTo>
                    <a:cubicBezTo>
                      <a:pt x="3372104" y="2131831"/>
                      <a:pt x="3396925" y="2051874"/>
                      <a:pt x="3421017" y="1971587"/>
                    </a:cubicBezTo>
                    <a:cubicBezTo>
                      <a:pt x="3424856" y="1958813"/>
                      <a:pt x="3430747" y="1943523"/>
                      <a:pt x="3427107" y="1930087"/>
                    </a:cubicBezTo>
                    <a:cubicBezTo>
                      <a:pt x="3425187" y="1922872"/>
                      <a:pt x="3421150" y="1917643"/>
                      <a:pt x="3414994" y="1913407"/>
                    </a:cubicBezTo>
                    <a:cubicBezTo>
                      <a:pt x="3401690" y="1904141"/>
                      <a:pt x="3382694" y="1900368"/>
                      <a:pt x="3367735" y="1894080"/>
                    </a:cubicBezTo>
                    <a:cubicBezTo>
                      <a:pt x="3319947" y="1873826"/>
                      <a:pt x="3276725" y="1854830"/>
                      <a:pt x="3224833" y="1846556"/>
                    </a:cubicBezTo>
                    <a:cubicBezTo>
                      <a:pt x="3175457" y="1838746"/>
                      <a:pt x="3125682" y="1835238"/>
                      <a:pt x="3075975" y="1830737"/>
                    </a:cubicBezTo>
                    <a:cubicBezTo>
                      <a:pt x="2906994" y="1815646"/>
                      <a:pt x="2750126" y="1856749"/>
                      <a:pt x="2586706" y="1888057"/>
                    </a:cubicBezTo>
                    <a:cubicBezTo>
                      <a:pt x="2550964" y="1894874"/>
                      <a:pt x="2514428" y="1902155"/>
                      <a:pt x="2480274" y="1880776"/>
                    </a:cubicBezTo>
                    <a:cubicBezTo>
                      <a:pt x="2453004" y="1865553"/>
                      <a:pt x="2442877" y="1831995"/>
                      <a:pt x="2406937" y="1821934"/>
                    </a:cubicBezTo>
                    <a:cubicBezTo>
                      <a:pt x="2448768" y="1799099"/>
                      <a:pt x="2466441" y="1762099"/>
                      <a:pt x="2501256" y="1739992"/>
                    </a:cubicBezTo>
                    <a:cubicBezTo>
                      <a:pt x="2686386" y="1622110"/>
                      <a:pt x="2817970" y="1458491"/>
                      <a:pt x="2897662" y="1254099"/>
                    </a:cubicBezTo>
                    <a:cubicBezTo>
                      <a:pt x="3098810" y="738355"/>
                      <a:pt x="2714914" y="129880"/>
                      <a:pt x="2189440" y="18087"/>
                    </a:cubicBezTo>
                    <a:cubicBezTo>
                      <a:pt x="1747364" y="-75967"/>
                      <a:pt x="1322497" y="208447"/>
                      <a:pt x="1142066" y="600881"/>
                    </a:cubicBezTo>
                    <a:cubicBezTo>
                      <a:pt x="978514" y="956646"/>
                      <a:pt x="1103412" y="1352390"/>
                      <a:pt x="1363601" y="1622970"/>
                    </a:cubicBezTo>
                    <a:cubicBezTo>
                      <a:pt x="1402321" y="1663279"/>
                      <a:pt x="1437600" y="1707163"/>
                      <a:pt x="1479100" y="1744692"/>
                    </a:cubicBezTo>
                    <a:cubicBezTo>
                      <a:pt x="1522851" y="1784273"/>
                      <a:pt x="1575273" y="1801085"/>
                      <a:pt x="1620546" y="1831598"/>
                    </a:cubicBezTo>
                    <a:cubicBezTo>
                      <a:pt x="1613663" y="1843048"/>
                      <a:pt x="1603469" y="1852778"/>
                      <a:pt x="1596983" y="1864626"/>
                    </a:cubicBezTo>
                    <a:cubicBezTo>
                      <a:pt x="1596983" y="1864626"/>
                      <a:pt x="1595792" y="1866215"/>
                      <a:pt x="1595792" y="1866215"/>
                    </a:cubicBezTo>
                    <a:cubicBezTo>
                      <a:pt x="1593144" y="1877334"/>
                      <a:pt x="1590827" y="1888719"/>
                      <a:pt x="1575074" y="1886204"/>
                    </a:cubicBezTo>
                    <a:cubicBezTo>
                      <a:pt x="1525764" y="1933860"/>
                      <a:pt x="1466723" y="1952988"/>
                      <a:pt x="1398482" y="1949414"/>
                    </a:cubicBezTo>
                    <a:cubicBezTo>
                      <a:pt x="1235922" y="1940942"/>
                      <a:pt x="1075811" y="1958349"/>
                      <a:pt x="917686" y="1996673"/>
                    </a:cubicBezTo>
                    <a:cubicBezTo>
                      <a:pt x="883400" y="2004946"/>
                      <a:pt x="851298" y="2015603"/>
                      <a:pt x="835744" y="2051411"/>
                    </a:cubicBezTo>
                    <a:cubicBezTo>
                      <a:pt x="852026" y="2130308"/>
                      <a:pt x="869368" y="2209007"/>
                      <a:pt x="884261" y="2288103"/>
                    </a:cubicBezTo>
                    <a:cubicBezTo>
                      <a:pt x="909942" y="2424055"/>
                      <a:pt x="921326" y="2562655"/>
                      <a:pt x="919274" y="2700989"/>
                    </a:cubicBezTo>
                    <a:cubicBezTo>
                      <a:pt x="917554" y="2816158"/>
                      <a:pt x="924702" y="2949132"/>
                      <a:pt x="852953" y="3044179"/>
                    </a:cubicBezTo>
                    <a:cubicBezTo>
                      <a:pt x="813769" y="3096071"/>
                      <a:pt x="762671" y="3117649"/>
                      <a:pt x="697674" y="3107853"/>
                    </a:cubicBezTo>
                    <a:cubicBezTo>
                      <a:pt x="665308" y="3102955"/>
                      <a:pt x="637111" y="3088525"/>
                      <a:pt x="607392" y="3076678"/>
                    </a:cubicBezTo>
                    <a:cubicBezTo>
                      <a:pt x="555500" y="3055961"/>
                      <a:pt x="512808" y="3019424"/>
                      <a:pt x="462769" y="2996126"/>
                    </a:cubicBezTo>
                    <a:cubicBezTo>
                      <a:pt x="415047" y="2973952"/>
                      <a:pt x="366266" y="2948801"/>
                      <a:pt x="311925" y="2960847"/>
                    </a:cubicBezTo>
                    <a:cubicBezTo>
                      <a:pt x="161676" y="2994074"/>
                      <a:pt x="25856" y="3156303"/>
                      <a:pt x="2690" y="3306817"/>
                    </a:cubicBezTo>
                    <a:cubicBezTo>
                      <a:pt x="-22991" y="3473613"/>
                      <a:pt x="139900" y="3638555"/>
                      <a:pt x="290678" y="3678931"/>
                    </a:cubicBezTo>
                    <a:cubicBezTo>
                      <a:pt x="294451" y="3673702"/>
                      <a:pt x="300011" y="3672643"/>
                      <a:pt x="305835" y="3672841"/>
                    </a:cubicBezTo>
                    <a:cubicBezTo>
                      <a:pt x="389697" y="3676548"/>
                      <a:pt x="465947" y="3648285"/>
                      <a:pt x="541667" y="3617309"/>
                    </a:cubicBezTo>
                    <a:cubicBezTo>
                      <a:pt x="585153" y="3599504"/>
                      <a:pt x="628176" y="3580309"/>
                      <a:pt x="675170" y="3573028"/>
                    </a:cubicBezTo>
                    <a:cubicBezTo>
                      <a:pt x="713890" y="3567005"/>
                      <a:pt x="751552" y="3569256"/>
                      <a:pt x="793449" y="3588252"/>
                    </a:cubicBezTo>
                    <a:cubicBezTo>
                      <a:pt x="852291" y="3614860"/>
                      <a:pt x="895777" y="3720762"/>
                      <a:pt x="911530" y="3778677"/>
                    </a:cubicBezTo>
                    <a:cubicBezTo>
                      <a:pt x="975403" y="4013913"/>
                      <a:pt x="986059" y="4261857"/>
                      <a:pt x="970571" y="4504175"/>
                    </a:cubicBezTo>
                    <a:cubicBezTo>
                      <a:pt x="954884" y="4749206"/>
                      <a:pt x="953163" y="4998738"/>
                      <a:pt x="952965" y="5244564"/>
                    </a:cubicBezTo>
                    <a:cubicBezTo>
                      <a:pt x="952634" y="5656060"/>
                      <a:pt x="958657" y="6067557"/>
                      <a:pt x="955745" y="6479054"/>
                    </a:cubicBezTo>
                    <a:cubicBezTo>
                      <a:pt x="955480" y="6511949"/>
                      <a:pt x="955215" y="6544911"/>
                      <a:pt x="954884" y="6577807"/>
                    </a:cubicBezTo>
                    <a:cubicBezTo>
                      <a:pt x="954421" y="6621028"/>
                      <a:pt x="955480" y="6664051"/>
                      <a:pt x="961966" y="6706809"/>
                    </a:cubicBezTo>
                    <a:cubicBezTo>
                      <a:pt x="969777" y="6703633"/>
                      <a:pt x="968453" y="6709722"/>
                      <a:pt x="969115" y="6713825"/>
                    </a:cubicBezTo>
                    <a:cubicBezTo>
                      <a:pt x="976263" y="6718988"/>
                      <a:pt x="986986" y="6721901"/>
                      <a:pt x="982750" y="6734543"/>
                    </a:cubicBezTo>
                    <a:cubicBezTo>
                      <a:pt x="1026699" y="6746059"/>
                      <a:pt x="1067273" y="6767108"/>
                      <a:pt x="1112149" y="6776771"/>
                    </a:cubicBezTo>
                    <a:cubicBezTo>
                      <a:pt x="1348377" y="6827670"/>
                      <a:pt x="1583944" y="6821117"/>
                      <a:pt x="1819378" y="6772403"/>
                    </a:cubicBezTo>
                    <a:cubicBezTo>
                      <a:pt x="1862136" y="6763533"/>
                      <a:pt x="1904232" y="6752215"/>
                      <a:pt x="1944011" y="6733616"/>
                    </a:cubicBezTo>
                    <a:cubicBezTo>
                      <a:pt x="2029925" y="6693505"/>
                      <a:pt x="2075529" y="6629765"/>
                      <a:pt x="2075132" y="6530945"/>
                    </a:cubicBezTo>
                    <a:cubicBezTo>
                      <a:pt x="2073411" y="6141556"/>
                      <a:pt x="2074205" y="5752100"/>
                      <a:pt x="2074470" y="5362711"/>
                    </a:cubicBezTo>
                    <a:cubicBezTo>
                      <a:pt x="2074470" y="5330609"/>
                      <a:pt x="2076985" y="5298508"/>
                      <a:pt x="2079500" y="5266472"/>
                    </a:cubicBezTo>
                    <a:cubicBezTo>
                      <a:pt x="2081353" y="5242710"/>
                      <a:pt x="2090752" y="5222059"/>
                      <a:pt x="2111271" y="5207961"/>
                    </a:cubicBezTo>
                    <a:cubicBezTo>
                      <a:pt x="2141387" y="5187244"/>
                      <a:pt x="2169981" y="5196511"/>
                      <a:pt x="2185138" y="5229671"/>
                    </a:cubicBezTo>
                    <a:cubicBezTo>
                      <a:pt x="2200295" y="5262633"/>
                      <a:pt x="2197118" y="5297118"/>
                      <a:pt x="2197118" y="5331271"/>
                    </a:cubicBezTo>
                    <a:cubicBezTo>
                      <a:pt x="2197449" y="5714969"/>
                      <a:pt x="2197449" y="6098599"/>
                      <a:pt x="2197250" y="6482297"/>
                    </a:cubicBezTo>
                    <a:cubicBezTo>
                      <a:pt x="2197184" y="6632016"/>
                      <a:pt x="2274824" y="6711774"/>
                      <a:pt x="2416534" y="6753274"/>
                    </a:cubicBezTo>
                    <a:cubicBezTo>
                      <a:pt x="2614770" y="6811388"/>
                      <a:pt x="2813403" y="6861691"/>
                      <a:pt x="3021567" y="6803776"/>
                    </a:cubicBezTo>
                    <a:cubicBezTo>
                      <a:pt x="3091132" y="6784449"/>
                      <a:pt x="3162285" y="6770814"/>
                      <a:pt x="3229069" y="6741890"/>
                    </a:cubicBezTo>
                    <a:cubicBezTo>
                      <a:pt x="3273019" y="6722893"/>
                      <a:pt x="3295126" y="6690593"/>
                      <a:pt x="3294133" y="6642474"/>
                    </a:cubicBezTo>
                    <a:cubicBezTo>
                      <a:pt x="3293736" y="6625265"/>
                      <a:pt x="3294266" y="6607989"/>
                      <a:pt x="3294266" y="6590781"/>
                    </a:cubicBezTo>
                    <a:cubicBezTo>
                      <a:pt x="3294199" y="5798896"/>
                      <a:pt x="3294067" y="5007078"/>
                      <a:pt x="3294133" y="4215193"/>
                    </a:cubicBezTo>
                    <a:cubicBezTo>
                      <a:pt x="3294133" y="4155425"/>
                      <a:pt x="3291419" y="4095789"/>
                      <a:pt x="3288838" y="4036086"/>
                    </a:cubicBezTo>
                    <a:cubicBezTo>
                      <a:pt x="3284536" y="3936538"/>
                      <a:pt x="3293538" y="3838512"/>
                      <a:pt x="3340333" y="3747833"/>
                    </a:cubicBezTo>
                    <a:cubicBezTo>
                      <a:pt x="3382032" y="3667083"/>
                      <a:pt x="3438293" y="3636636"/>
                      <a:pt x="3528177" y="3643983"/>
                    </a:cubicBezTo>
                    <a:cubicBezTo>
                      <a:pt x="3563059" y="3646829"/>
                      <a:pt x="3595359" y="3658081"/>
                      <a:pt x="3627527" y="3670392"/>
                    </a:cubicBezTo>
                    <a:cubicBezTo>
                      <a:pt x="3680015" y="3690448"/>
                      <a:pt x="3731443" y="3712952"/>
                      <a:pt x="3785586" y="3728969"/>
                    </a:cubicBezTo>
                    <a:cubicBezTo>
                      <a:pt x="3878846" y="3756504"/>
                      <a:pt x="3957479" y="3732808"/>
                      <a:pt x="4025521" y="3666289"/>
                    </a:cubicBezTo>
                    <a:cubicBezTo>
                      <a:pt x="4093629" y="3599769"/>
                      <a:pt x="4139498" y="3519217"/>
                      <a:pt x="4167562" y="3429332"/>
                    </a:cubicBezTo>
                    <a:cubicBezTo>
                      <a:pt x="4221109" y="3257704"/>
                      <a:pt x="4171203" y="3110037"/>
                      <a:pt x="4054181" y="2982226"/>
                    </a:cubicBezTo>
                    <a:close/>
                    <a:moveTo>
                      <a:pt x="970703" y="3992335"/>
                    </a:moveTo>
                    <a:cubicBezTo>
                      <a:pt x="972093" y="3994453"/>
                      <a:pt x="973351" y="3996637"/>
                      <a:pt x="974476" y="3998888"/>
                    </a:cubicBezTo>
                    <a:cubicBezTo>
                      <a:pt x="973417" y="3996637"/>
                      <a:pt x="972093" y="3994520"/>
                      <a:pt x="970703" y="399233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59">
                <a:extLst>
                  <a:ext uri="{FF2B5EF4-FFF2-40B4-BE49-F238E27FC236}">
                    <a16:creationId xmlns:a16="http://schemas.microsoft.com/office/drawing/2014/main" id="{DE7BA3FF-E773-42FD-A8F5-49D24B022739}"/>
                  </a:ext>
                </a:extLst>
              </p:cNvPr>
              <p:cNvSpPr/>
              <p:nvPr/>
            </p:nvSpPr>
            <p:spPr>
              <a:xfrm>
                <a:off x="961526" y="6710580"/>
                <a:ext cx="330" cy="463"/>
              </a:xfrm>
              <a:custGeom>
                <a:avLst/>
                <a:gdLst>
                  <a:gd name="connsiteX0" fmla="*/ 331 w 330"/>
                  <a:gd name="connsiteY0" fmla="*/ 463 h 463"/>
                  <a:gd name="connsiteX1" fmla="*/ 265 w 330"/>
                  <a:gd name="connsiteY1" fmla="*/ 0 h 463"/>
                  <a:gd name="connsiteX2" fmla="*/ 0 w 330"/>
                  <a:gd name="connsiteY2" fmla="*/ 66 h 463"/>
                  <a:gd name="connsiteX3" fmla="*/ 331 w 330"/>
                  <a:gd name="connsiteY3" fmla="*/ 463 h 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0" h="463">
                    <a:moveTo>
                      <a:pt x="331" y="463"/>
                    </a:moveTo>
                    <a:cubicBezTo>
                      <a:pt x="331" y="331"/>
                      <a:pt x="265" y="133"/>
                      <a:pt x="265" y="0"/>
                    </a:cubicBezTo>
                    <a:cubicBezTo>
                      <a:pt x="199" y="66"/>
                      <a:pt x="132" y="66"/>
                      <a:pt x="0" y="66"/>
                    </a:cubicBezTo>
                    <a:lnTo>
                      <a:pt x="331" y="463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60">
                <a:extLst>
                  <a:ext uri="{FF2B5EF4-FFF2-40B4-BE49-F238E27FC236}">
                    <a16:creationId xmlns:a16="http://schemas.microsoft.com/office/drawing/2014/main" id="{672A0589-033A-4757-9E8F-3A9FA0A0ADA4}"/>
                  </a:ext>
                </a:extLst>
              </p:cNvPr>
              <p:cNvSpPr/>
              <p:nvPr/>
            </p:nvSpPr>
            <p:spPr>
              <a:xfrm>
                <a:off x="982045" y="6738176"/>
                <a:ext cx="529" cy="469"/>
              </a:xfrm>
              <a:custGeom>
                <a:avLst/>
                <a:gdLst>
                  <a:gd name="connsiteX0" fmla="*/ 463 w 529"/>
                  <a:gd name="connsiteY0" fmla="*/ 469 h 469"/>
                  <a:gd name="connsiteX1" fmla="*/ 530 w 529"/>
                  <a:gd name="connsiteY1" fmla="*/ 138 h 469"/>
                  <a:gd name="connsiteX2" fmla="*/ 0 w 529"/>
                  <a:gd name="connsiteY2" fmla="*/ 6 h 469"/>
                  <a:gd name="connsiteX3" fmla="*/ 463 w 529"/>
                  <a:gd name="connsiteY3" fmla="*/ 469 h 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" h="469">
                    <a:moveTo>
                      <a:pt x="463" y="469"/>
                    </a:moveTo>
                    <a:cubicBezTo>
                      <a:pt x="530" y="337"/>
                      <a:pt x="530" y="270"/>
                      <a:pt x="530" y="138"/>
                    </a:cubicBezTo>
                    <a:cubicBezTo>
                      <a:pt x="331" y="72"/>
                      <a:pt x="199" y="6"/>
                      <a:pt x="0" y="6"/>
                    </a:cubicBezTo>
                    <a:cubicBezTo>
                      <a:pt x="0" y="-61"/>
                      <a:pt x="463" y="469"/>
                      <a:pt x="463" y="469"/>
                    </a:cubicBez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" name="Freeform: Shape 146">
              <a:extLst>
                <a:ext uri="{FF2B5EF4-FFF2-40B4-BE49-F238E27FC236}">
                  <a16:creationId xmlns:a16="http://schemas.microsoft.com/office/drawing/2014/main" id="{90E75728-5585-4641-97BE-E5B7E53E48C2}"/>
                </a:ext>
              </a:extLst>
            </p:cNvPr>
            <p:cNvSpPr/>
            <p:nvPr/>
          </p:nvSpPr>
          <p:spPr>
            <a:xfrm>
              <a:off x="8569304" y="52160"/>
              <a:ext cx="3648263" cy="6801979"/>
            </a:xfrm>
            <a:custGeom>
              <a:avLst/>
              <a:gdLst>
                <a:gd name="connsiteX0" fmla="*/ 3531980 w 3649260"/>
                <a:gd name="connsiteY0" fmla="*/ 2838259 h 6801978"/>
                <a:gd name="connsiteX1" fmla="*/ 3416083 w 3649260"/>
                <a:gd name="connsiteY1" fmla="*/ 2762009 h 6801978"/>
                <a:gd name="connsiteX2" fmla="*/ 3197329 w 3649260"/>
                <a:gd name="connsiteY2" fmla="*/ 2823300 h 6801978"/>
                <a:gd name="connsiteX3" fmla="*/ 2983075 w 3649260"/>
                <a:gd name="connsiteY3" fmla="*/ 2937873 h 6801978"/>
                <a:gd name="connsiteX4" fmla="*/ 2846792 w 3649260"/>
                <a:gd name="connsiteY4" fmla="*/ 2932578 h 6801978"/>
                <a:gd name="connsiteX5" fmla="*/ 2766372 w 3649260"/>
                <a:gd name="connsiteY5" fmla="*/ 2845341 h 6801978"/>
                <a:gd name="connsiteX6" fmla="*/ 2692836 w 3649260"/>
                <a:gd name="connsiteY6" fmla="*/ 2507116 h 6801978"/>
                <a:gd name="connsiteX7" fmla="*/ 2794966 w 3649260"/>
                <a:gd name="connsiteY7" fmla="*/ 1947091 h 6801978"/>
                <a:gd name="connsiteX8" fmla="*/ 2807476 w 3649260"/>
                <a:gd name="connsiteY8" fmla="*/ 1893809 h 6801978"/>
                <a:gd name="connsiteX9" fmla="*/ 2714281 w 3649260"/>
                <a:gd name="connsiteY9" fmla="*/ 1918829 h 6801978"/>
                <a:gd name="connsiteX10" fmla="*/ 1902210 w 3649260"/>
                <a:gd name="connsiteY10" fmla="*/ 1968801 h 6801978"/>
                <a:gd name="connsiteX11" fmla="*/ 1728132 w 3649260"/>
                <a:gd name="connsiteY11" fmla="*/ 1887918 h 6801978"/>
                <a:gd name="connsiteX12" fmla="*/ 1753483 w 3649260"/>
                <a:gd name="connsiteY12" fmla="*/ 1879314 h 6801978"/>
                <a:gd name="connsiteX13" fmla="*/ 2350772 w 3649260"/>
                <a:gd name="connsiteY13" fmla="*/ 1408975 h 6801978"/>
                <a:gd name="connsiteX14" fmla="*/ 1416118 w 3649260"/>
                <a:gd name="connsiteY14" fmla="*/ 2328 h 6801978"/>
                <a:gd name="connsiteX15" fmla="*/ 561090 w 3649260"/>
                <a:gd name="connsiteY15" fmla="*/ 764295 h 6801978"/>
                <a:gd name="connsiteX16" fmla="*/ 549374 w 3649260"/>
                <a:gd name="connsiteY16" fmla="*/ 1048378 h 6801978"/>
                <a:gd name="connsiteX17" fmla="*/ 1097948 w 3649260"/>
                <a:gd name="connsiteY17" fmla="*/ 1823318 h 6801978"/>
                <a:gd name="connsiteX18" fmla="*/ 1100132 w 3649260"/>
                <a:gd name="connsiteY18" fmla="*/ 1857736 h 6801978"/>
                <a:gd name="connsiteX19" fmla="*/ 983177 w 3649260"/>
                <a:gd name="connsiteY19" fmla="*/ 1912805 h 6801978"/>
                <a:gd name="connsiteX20" fmla="*/ 522038 w 3649260"/>
                <a:gd name="connsiteY20" fmla="*/ 1922866 h 6801978"/>
                <a:gd name="connsiteX21" fmla="*/ 285611 w 3649260"/>
                <a:gd name="connsiteY21" fmla="*/ 1876997 h 6801978"/>
                <a:gd name="connsiteX22" fmla="*/ 245964 w 3649260"/>
                <a:gd name="connsiteY22" fmla="*/ 1890103 h 6801978"/>
                <a:gd name="connsiteX23" fmla="*/ 227232 w 3649260"/>
                <a:gd name="connsiteY23" fmla="*/ 1920086 h 6801978"/>
                <a:gd name="connsiteX24" fmla="*/ 222666 w 3649260"/>
                <a:gd name="connsiteY24" fmla="*/ 1936567 h 6801978"/>
                <a:gd name="connsiteX25" fmla="*/ 85522 w 3649260"/>
                <a:gd name="connsiteY25" fmla="*/ 2458666 h 6801978"/>
                <a:gd name="connsiteX26" fmla="*/ 129604 w 3649260"/>
                <a:gd name="connsiteY26" fmla="*/ 2816483 h 6801978"/>
                <a:gd name="connsiteX27" fmla="*/ 352330 w 3649260"/>
                <a:gd name="connsiteY27" fmla="*/ 2890681 h 6801978"/>
                <a:gd name="connsiteX28" fmla="*/ 489539 w 3649260"/>
                <a:gd name="connsiteY28" fmla="*/ 2811784 h 6801978"/>
                <a:gd name="connsiteX29" fmla="*/ 780572 w 3649260"/>
                <a:gd name="connsiteY29" fmla="*/ 2842363 h 6801978"/>
                <a:gd name="connsiteX30" fmla="*/ 962989 w 3649260"/>
                <a:gd name="connsiteY30" fmla="*/ 3064228 h 6801978"/>
                <a:gd name="connsiteX31" fmla="*/ 1006276 w 3649260"/>
                <a:gd name="connsiteY31" fmla="*/ 3210903 h 6801978"/>
                <a:gd name="connsiteX32" fmla="*/ 909045 w 3649260"/>
                <a:gd name="connsiteY32" fmla="*/ 3446072 h 6801978"/>
                <a:gd name="connsiteX33" fmla="*/ 499004 w 3649260"/>
                <a:gd name="connsiteY33" fmla="*/ 3570772 h 6801978"/>
                <a:gd name="connsiteX34" fmla="*/ 296003 w 3649260"/>
                <a:gd name="connsiteY34" fmla="*/ 3479034 h 6801978"/>
                <a:gd name="connsiteX35" fmla="*/ 88368 w 3649260"/>
                <a:gd name="connsiteY35" fmla="*/ 3550320 h 6801978"/>
                <a:gd name="connsiteX36" fmla="*/ 9736 w 3649260"/>
                <a:gd name="connsiteY36" fmla="*/ 3966847 h 6801978"/>
                <a:gd name="connsiteX37" fmla="*/ 3977 w 3649260"/>
                <a:gd name="connsiteY37" fmla="*/ 4039919 h 6801978"/>
                <a:gd name="connsiteX38" fmla="*/ 999 w 3649260"/>
                <a:gd name="connsiteY38" fmla="*/ 4072616 h 6801978"/>
                <a:gd name="connsiteX39" fmla="*/ 999 w 3649260"/>
                <a:gd name="connsiteY39" fmla="*/ 6596069 h 6801978"/>
                <a:gd name="connsiteX40" fmla="*/ 278727 w 3649260"/>
                <a:gd name="connsiteY40" fmla="*/ 6781730 h 6801978"/>
                <a:gd name="connsiteX41" fmla="*/ 883363 w 3649260"/>
                <a:gd name="connsiteY41" fmla="*/ 6766969 h 6801978"/>
                <a:gd name="connsiteX42" fmla="*/ 1139117 w 3649260"/>
                <a:gd name="connsiteY42" fmla="*/ 6689396 h 6801978"/>
                <a:gd name="connsiteX43" fmla="*/ 1242769 w 3649260"/>
                <a:gd name="connsiteY43" fmla="*/ 6520746 h 6801978"/>
                <a:gd name="connsiteX44" fmla="*/ 1242041 w 3649260"/>
                <a:gd name="connsiteY44" fmla="*/ 5300752 h 6801978"/>
                <a:gd name="connsiteX45" fmla="*/ 1242571 w 3649260"/>
                <a:gd name="connsiteY45" fmla="*/ 5235357 h 6801978"/>
                <a:gd name="connsiteX46" fmla="*/ 1282284 w 3649260"/>
                <a:gd name="connsiteY46" fmla="*/ 5163278 h 6801978"/>
                <a:gd name="connsiteX47" fmla="*/ 1376669 w 3649260"/>
                <a:gd name="connsiteY47" fmla="*/ 5185451 h 6801978"/>
                <a:gd name="connsiteX48" fmla="*/ 1386333 w 3649260"/>
                <a:gd name="connsiteY48" fmla="*/ 5211993 h 6801978"/>
                <a:gd name="connsiteX49" fmla="*/ 1387657 w 3649260"/>
                <a:gd name="connsiteY49" fmla="*/ 5347813 h 6801978"/>
                <a:gd name="connsiteX50" fmla="*/ 1387591 w 3649260"/>
                <a:gd name="connsiteY50" fmla="*/ 5495281 h 6801978"/>
                <a:gd name="connsiteX51" fmla="*/ 1384678 w 3649260"/>
                <a:gd name="connsiteY51" fmla="*/ 5802861 h 6801978"/>
                <a:gd name="connsiteX52" fmla="*/ 1384678 w 3649260"/>
                <a:gd name="connsiteY52" fmla="*/ 5815173 h 6801978"/>
                <a:gd name="connsiteX53" fmla="*/ 1383421 w 3649260"/>
                <a:gd name="connsiteY53" fmla="*/ 6434701 h 6801978"/>
                <a:gd name="connsiteX54" fmla="*/ 1383222 w 3649260"/>
                <a:gd name="connsiteY54" fmla="*/ 6518364 h 6801978"/>
                <a:gd name="connsiteX55" fmla="*/ 1392952 w 3649260"/>
                <a:gd name="connsiteY55" fmla="*/ 6610300 h 6801978"/>
                <a:gd name="connsiteX56" fmla="*/ 1453780 w 3649260"/>
                <a:gd name="connsiteY56" fmla="*/ 6683306 h 6801978"/>
                <a:gd name="connsiteX57" fmla="*/ 2621154 w 3649260"/>
                <a:gd name="connsiteY57" fmla="*/ 6681718 h 6801978"/>
                <a:gd name="connsiteX58" fmla="*/ 2660205 w 3649260"/>
                <a:gd name="connsiteY58" fmla="*/ 6617448 h 6801978"/>
                <a:gd name="connsiteX59" fmla="*/ 2659675 w 3649260"/>
                <a:gd name="connsiteY59" fmla="*/ 5052146 h 6801978"/>
                <a:gd name="connsiteX60" fmla="*/ 2648556 w 3649260"/>
                <a:gd name="connsiteY60" fmla="*/ 3999478 h 6801978"/>
                <a:gd name="connsiteX61" fmla="*/ 2646371 w 3649260"/>
                <a:gd name="connsiteY61" fmla="*/ 3844993 h 6801978"/>
                <a:gd name="connsiteX62" fmla="*/ 2704485 w 3649260"/>
                <a:gd name="connsiteY62" fmla="*/ 3650331 h 6801978"/>
                <a:gd name="connsiteX63" fmla="*/ 3015044 w 3649260"/>
                <a:gd name="connsiteY63" fmla="*/ 3499818 h 6801978"/>
                <a:gd name="connsiteX64" fmla="*/ 3214934 w 3649260"/>
                <a:gd name="connsiteY64" fmla="*/ 3552107 h 6801978"/>
                <a:gd name="connsiteX65" fmla="*/ 3561368 w 3649260"/>
                <a:gd name="connsiteY65" fmla="*/ 3411323 h 6801978"/>
                <a:gd name="connsiteX66" fmla="*/ 3531980 w 3649260"/>
                <a:gd name="connsiteY66" fmla="*/ 2838259 h 6801978"/>
                <a:gd name="connsiteX0" fmla="*/ 3531544 w 3648824"/>
                <a:gd name="connsiteY0" fmla="*/ 2838259 h 6801978"/>
                <a:gd name="connsiteX1" fmla="*/ 3415647 w 3648824"/>
                <a:gd name="connsiteY1" fmla="*/ 2762009 h 6801978"/>
                <a:gd name="connsiteX2" fmla="*/ 3196893 w 3648824"/>
                <a:gd name="connsiteY2" fmla="*/ 2823300 h 6801978"/>
                <a:gd name="connsiteX3" fmla="*/ 2982639 w 3648824"/>
                <a:gd name="connsiteY3" fmla="*/ 2937873 h 6801978"/>
                <a:gd name="connsiteX4" fmla="*/ 2846356 w 3648824"/>
                <a:gd name="connsiteY4" fmla="*/ 2932578 h 6801978"/>
                <a:gd name="connsiteX5" fmla="*/ 2765936 w 3648824"/>
                <a:gd name="connsiteY5" fmla="*/ 2845341 h 6801978"/>
                <a:gd name="connsiteX6" fmla="*/ 2692400 w 3648824"/>
                <a:gd name="connsiteY6" fmla="*/ 2507116 h 6801978"/>
                <a:gd name="connsiteX7" fmla="*/ 2794530 w 3648824"/>
                <a:gd name="connsiteY7" fmla="*/ 1947091 h 6801978"/>
                <a:gd name="connsiteX8" fmla="*/ 2807040 w 3648824"/>
                <a:gd name="connsiteY8" fmla="*/ 1893809 h 6801978"/>
                <a:gd name="connsiteX9" fmla="*/ 2713845 w 3648824"/>
                <a:gd name="connsiteY9" fmla="*/ 1918829 h 6801978"/>
                <a:gd name="connsiteX10" fmla="*/ 1901774 w 3648824"/>
                <a:gd name="connsiteY10" fmla="*/ 1968801 h 6801978"/>
                <a:gd name="connsiteX11" fmla="*/ 1727696 w 3648824"/>
                <a:gd name="connsiteY11" fmla="*/ 1887918 h 6801978"/>
                <a:gd name="connsiteX12" fmla="*/ 1753047 w 3648824"/>
                <a:gd name="connsiteY12" fmla="*/ 1879314 h 6801978"/>
                <a:gd name="connsiteX13" fmla="*/ 2350336 w 3648824"/>
                <a:gd name="connsiteY13" fmla="*/ 1408975 h 6801978"/>
                <a:gd name="connsiteX14" fmla="*/ 1415682 w 3648824"/>
                <a:gd name="connsiteY14" fmla="*/ 2328 h 6801978"/>
                <a:gd name="connsiteX15" fmla="*/ 560654 w 3648824"/>
                <a:gd name="connsiteY15" fmla="*/ 764295 h 6801978"/>
                <a:gd name="connsiteX16" fmla="*/ 548938 w 3648824"/>
                <a:gd name="connsiteY16" fmla="*/ 1048378 h 6801978"/>
                <a:gd name="connsiteX17" fmla="*/ 1097512 w 3648824"/>
                <a:gd name="connsiteY17" fmla="*/ 1823318 h 6801978"/>
                <a:gd name="connsiteX18" fmla="*/ 1099696 w 3648824"/>
                <a:gd name="connsiteY18" fmla="*/ 1857736 h 6801978"/>
                <a:gd name="connsiteX19" fmla="*/ 982741 w 3648824"/>
                <a:gd name="connsiteY19" fmla="*/ 1912805 h 6801978"/>
                <a:gd name="connsiteX20" fmla="*/ 521602 w 3648824"/>
                <a:gd name="connsiteY20" fmla="*/ 1922866 h 6801978"/>
                <a:gd name="connsiteX21" fmla="*/ 285175 w 3648824"/>
                <a:gd name="connsiteY21" fmla="*/ 1876997 h 6801978"/>
                <a:gd name="connsiteX22" fmla="*/ 245528 w 3648824"/>
                <a:gd name="connsiteY22" fmla="*/ 1890103 h 6801978"/>
                <a:gd name="connsiteX23" fmla="*/ 226796 w 3648824"/>
                <a:gd name="connsiteY23" fmla="*/ 1920086 h 6801978"/>
                <a:gd name="connsiteX24" fmla="*/ 222230 w 3648824"/>
                <a:gd name="connsiteY24" fmla="*/ 1936567 h 6801978"/>
                <a:gd name="connsiteX25" fmla="*/ 85086 w 3648824"/>
                <a:gd name="connsiteY25" fmla="*/ 2458666 h 6801978"/>
                <a:gd name="connsiteX26" fmla="*/ 129168 w 3648824"/>
                <a:gd name="connsiteY26" fmla="*/ 2816483 h 6801978"/>
                <a:gd name="connsiteX27" fmla="*/ 351894 w 3648824"/>
                <a:gd name="connsiteY27" fmla="*/ 2890681 h 6801978"/>
                <a:gd name="connsiteX28" fmla="*/ 489103 w 3648824"/>
                <a:gd name="connsiteY28" fmla="*/ 2811784 h 6801978"/>
                <a:gd name="connsiteX29" fmla="*/ 780136 w 3648824"/>
                <a:gd name="connsiteY29" fmla="*/ 2842363 h 6801978"/>
                <a:gd name="connsiteX30" fmla="*/ 962553 w 3648824"/>
                <a:gd name="connsiteY30" fmla="*/ 3064228 h 6801978"/>
                <a:gd name="connsiteX31" fmla="*/ 1005840 w 3648824"/>
                <a:gd name="connsiteY31" fmla="*/ 3210903 h 6801978"/>
                <a:gd name="connsiteX32" fmla="*/ 908609 w 3648824"/>
                <a:gd name="connsiteY32" fmla="*/ 3446072 h 6801978"/>
                <a:gd name="connsiteX33" fmla="*/ 498568 w 3648824"/>
                <a:gd name="connsiteY33" fmla="*/ 3570772 h 6801978"/>
                <a:gd name="connsiteX34" fmla="*/ 295567 w 3648824"/>
                <a:gd name="connsiteY34" fmla="*/ 3479034 h 6801978"/>
                <a:gd name="connsiteX35" fmla="*/ 87932 w 3648824"/>
                <a:gd name="connsiteY35" fmla="*/ 3550320 h 6801978"/>
                <a:gd name="connsiteX36" fmla="*/ 9300 w 3648824"/>
                <a:gd name="connsiteY36" fmla="*/ 3966847 h 6801978"/>
                <a:gd name="connsiteX37" fmla="*/ 563 w 3648824"/>
                <a:gd name="connsiteY37" fmla="*/ 4072616 h 6801978"/>
                <a:gd name="connsiteX38" fmla="*/ 563 w 3648824"/>
                <a:gd name="connsiteY38" fmla="*/ 6596069 h 6801978"/>
                <a:gd name="connsiteX39" fmla="*/ 278291 w 3648824"/>
                <a:gd name="connsiteY39" fmla="*/ 6781730 h 6801978"/>
                <a:gd name="connsiteX40" fmla="*/ 882927 w 3648824"/>
                <a:gd name="connsiteY40" fmla="*/ 6766969 h 6801978"/>
                <a:gd name="connsiteX41" fmla="*/ 1138681 w 3648824"/>
                <a:gd name="connsiteY41" fmla="*/ 6689396 h 6801978"/>
                <a:gd name="connsiteX42" fmla="*/ 1242333 w 3648824"/>
                <a:gd name="connsiteY42" fmla="*/ 6520746 h 6801978"/>
                <a:gd name="connsiteX43" fmla="*/ 1241605 w 3648824"/>
                <a:gd name="connsiteY43" fmla="*/ 5300752 h 6801978"/>
                <a:gd name="connsiteX44" fmla="*/ 1242135 w 3648824"/>
                <a:gd name="connsiteY44" fmla="*/ 5235357 h 6801978"/>
                <a:gd name="connsiteX45" fmla="*/ 1281848 w 3648824"/>
                <a:gd name="connsiteY45" fmla="*/ 5163278 h 6801978"/>
                <a:gd name="connsiteX46" fmla="*/ 1376233 w 3648824"/>
                <a:gd name="connsiteY46" fmla="*/ 5185451 h 6801978"/>
                <a:gd name="connsiteX47" fmla="*/ 1385897 w 3648824"/>
                <a:gd name="connsiteY47" fmla="*/ 5211993 h 6801978"/>
                <a:gd name="connsiteX48" fmla="*/ 1387221 w 3648824"/>
                <a:gd name="connsiteY48" fmla="*/ 5347813 h 6801978"/>
                <a:gd name="connsiteX49" fmla="*/ 1387155 w 3648824"/>
                <a:gd name="connsiteY49" fmla="*/ 5495281 h 6801978"/>
                <a:gd name="connsiteX50" fmla="*/ 1384242 w 3648824"/>
                <a:gd name="connsiteY50" fmla="*/ 5802861 h 6801978"/>
                <a:gd name="connsiteX51" fmla="*/ 1384242 w 3648824"/>
                <a:gd name="connsiteY51" fmla="*/ 5815173 h 6801978"/>
                <a:gd name="connsiteX52" fmla="*/ 1382985 w 3648824"/>
                <a:gd name="connsiteY52" fmla="*/ 6434701 h 6801978"/>
                <a:gd name="connsiteX53" fmla="*/ 1382786 w 3648824"/>
                <a:gd name="connsiteY53" fmla="*/ 6518364 h 6801978"/>
                <a:gd name="connsiteX54" fmla="*/ 1392516 w 3648824"/>
                <a:gd name="connsiteY54" fmla="*/ 6610300 h 6801978"/>
                <a:gd name="connsiteX55" fmla="*/ 1453344 w 3648824"/>
                <a:gd name="connsiteY55" fmla="*/ 6683306 h 6801978"/>
                <a:gd name="connsiteX56" fmla="*/ 2620718 w 3648824"/>
                <a:gd name="connsiteY56" fmla="*/ 6681718 h 6801978"/>
                <a:gd name="connsiteX57" fmla="*/ 2659769 w 3648824"/>
                <a:gd name="connsiteY57" fmla="*/ 6617448 h 6801978"/>
                <a:gd name="connsiteX58" fmla="*/ 2659239 w 3648824"/>
                <a:gd name="connsiteY58" fmla="*/ 5052146 h 6801978"/>
                <a:gd name="connsiteX59" fmla="*/ 2648120 w 3648824"/>
                <a:gd name="connsiteY59" fmla="*/ 3999478 h 6801978"/>
                <a:gd name="connsiteX60" fmla="*/ 2645935 w 3648824"/>
                <a:gd name="connsiteY60" fmla="*/ 3844993 h 6801978"/>
                <a:gd name="connsiteX61" fmla="*/ 2704049 w 3648824"/>
                <a:gd name="connsiteY61" fmla="*/ 3650331 h 6801978"/>
                <a:gd name="connsiteX62" fmla="*/ 3014608 w 3648824"/>
                <a:gd name="connsiteY62" fmla="*/ 3499818 h 6801978"/>
                <a:gd name="connsiteX63" fmla="*/ 3214498 w 3648824"/>
                <a:gd name="connsiteY63" fmla="*/ 3552107 h 6801978"/>
                <a:gd name="connsiteX64" fmla="*/ 3560932 w 3648824"/>
                <a:gd name="connsiteY64" fmla="*/ 3411323 h 6801978"/>
                <a:gd name="connsiteX65" fmla="*/ 3531544 w 3648824"/>
                <a:gd name="connsiteY65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6595 w 3648264"/>
                <a:gd name="connsiteY48" fmla="*/ 5495281 h 6801978"/>
                <a:gd name="connsiteX49" fmla="*/ 1383682 w 3648264"/>
                <a:gd name="connsiteY49" fmla="*/ 5802861 h 6801978"/>
                <a:gd name="connsiteX50" fmla="*/ 1383682 w 3648264"/>
                <a:gd name="connsiteY50" fmla="*/ 5815173 h 6801978"/>
                <a:gd name="connsiteX51" fmla="*/ 1382425 w 3648264"/>
                <a:gd name="connsiteY51" fmla="*/ 6434701 h 6801978"/>
                <a:gd name="connsiteX52" fmla="*/ 1382226 w 3648264"/>
                <a:gd name="connsiteY52" fmla="*/ 6518364 h 6801978"/>
                <a:gd name="connsiteX53" fmla="*/ 1391956 w 3648264"/>
                <a:gd name="connsiteY53" fmla="*/ 6610300 h 6801978"/>
                <a:gd name="connsiteX54" fmla="*/ 1452784 w 3648264"/>
                <a:gd name="connsiteY54" fmla="*/ 6683306 h 6801978"/>
                <a:gd name="connsiteX55" fmla="*/ 2620158 w 3648264"/>
                <a:gd name="connsiteY55" fmla="*/ 6681718 h 6801978"/>
                <a:gd name="connsiteX56" fmla="*/ 2659209 w 3648264"/>
                <a:gd name="connsiteY56" fmla="*/ 6617448 h 6801978"/>
                <a:gd name="connsiteX57" fmla="*/ 2658679 w 3648264"/>
                <a:gd name="connsiteY57" fmla="*/ 5052146 h 6801978"/>
                <a:gd name="connsiteX58" fmla="*/ 2647560 w 3648264"/>
                <a:gd name="connsiteY58" fmla="*/ 3999478 h 6801978"/>
                <a:gd name="connsiteX59" fmla="*/ 2645375 w 3648264"/>
                <a:gd name="connsiteY59" fmla="*/ 3844993 h 6801978"/>
                <a:gd name="connsiteX60" fmla="*/ 2703489 w 3648264"/>
                <a:gd name="connsiteY60" fmla="*/ 3650331 h 6801978"/>
                <a:gd name="connsiteX61" fmla="*/ 3014048 w 3648264"/>
                <a:gd name="connsiteY61" fmla="*/ 3499818 h 6801978"/>
                <a:gd name="connsiteX62" fmla="*/ 3213938 w 3648264"/>
                <a:gd name="connsiteY62" fmla="*/ 3552107 h 6801978"/>
                <a:gd name="connsiteX63" fmla="*/ 3560372 w 3648264"/>
                <a:gd name="connsiteY63" fmla="*/ 3411323 h 6801978"/>
                <a:gd name="connsiteX64" fmla="*/ 3530984 w 3648264"/>
                <a:gd name="connsiteY64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6595 w 3648264"/>
                <a:gd name="connsiteY48" fmla="*/ 5495281 h 6801978"/>
                <a:gd name="connsiteX49" fmla="*/ 1383682 w 3648264"/>
                <a:gd name="connsiteY49" fmla="*/ 5802861 h 6801978"/>
                <a:gd name="connsiteX50" fmla="*/ 1382425 w 3648264"/>
                <a:gd name="connsiteY50" fmla="*/ 6434701 h 6801978"/>
                <a:gd name="connsiteX51" fmla="*/ 1382226 w 3648264"/>
                <a:gd name="connsiteY51" fmla="*/ 6518364 h 6801978"/>
                <a:gd name="connsiteX52" fmla="*/ 1391956 w 3648264"/>
                <a:gd name="connsiteY52" fmla="*/ 6610300 h 6801978"/>
                <a:gd name="connsiteX53" fmla="*/ 1452784 w 3648264"/>
                <a:gd name="connsiteY53" fmla="*/ 6683306 h 6801978"/>
                <a:gd name="connsiteX54" fmla="*/ 2620158 w 3648264"/>
                <a:gd name="connsiteY54" fmla="*/ 6681718 h 6801978"/>
                <a:gd name="connsiteX55" fmla="*/ 2659209 w 3648264"/>
                <a:gd name="connsiteY55" fmla="*/ 6617448 h 6801978"/>
                <a:gd name="connsiteX56" fmla="*/ 2658679 w 3648264"/>
                <a:gd name="connsiteY56" fmla="*/ 5052146 h 6801978"/>
                <a:gd name="connsiteX57" fmla="*/ 2647560 w 3648264"/>
                <a:gd name="connsiteY57" fmla="*/ 3999478 h 6801978"/>
                <a:gd name="connsiteX58" fmla="*/ 2645375 w 3648264"/>
                <a:gd name="connsiteY58" fmla="*/ 3844993 h 6801978"/>
                <a:gd name="connsiteX59" fmla="*/ 2703489 w 3648264"/>
                <a:gd name="connsiteY59" fmla="*/ 3650331 h 6801978"/>
                <a:gd name="connsiteX60" fmla="*/ 3014048 w 3648264"/>
                <a:gd name="connsiteY60" fmla="*/ 3499818 h 6801978"/>
                <a:gd name="connsiteX61" fmla="*/ 3213938 w 3648264"/>
                <a:gd name="connsiteY61" fmla="*/ 3552107 h 6801978"/>
                <a:gd name="connsiteX62" fmla="*/ 3560372 w 3648264"/>
                <a:gd name="connsiteY62" fmla="*/ 3411323 h 6801978"/>
                <a:gd name="connsiteX63" fmla="*/ 3530984 w 3648264"/>
                <a:gd name="connsiteY63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6595 w 3648264"/>
                <a:gd name="connsiteY48" fmla="*/ 5495281 h 6801978"/>
                <a:gd name="connsiteX49" fmla="*/ 1382425 w 3648264"/>
                <a:gd name="connsiteY49" fmla="*/ 6434701 h 6801978"/>
                <a:gd name="connsiteX50" fmla="*/ 1382226 w 3648264"/>
                <a:gd name="connsiteY50" fmla="*/ 6518364 h 6801978"/>
                <a:gd name="connsiteX51" fmla="*/ 1391956 w 3648264"/>
                <a:gd name="connsiteY51" fmla="*/ 6610300 h 6801978"/>
                <a:gd name="connsiteX52" fmla="*/ 1452784 w 3648264"/>
                <a:gd name="connsiteY52" fmla="*/ 6683306 h 6801978"/>
                <a:gd name="connsiteX53" fmla="*/ 2620158 w 3648264"/>
                <a:gd name="connsiteY53" fmla="*/ 6681718 h 6801978"/>
                <a:gd name="connsiteX54" fmla="*/ 2659209 w 3648264"/>
                <a:gd name="connsiteY54" fmla="*/ 6617448 h 6801978"/>
                <a:gd name="connsiteX55" fmla="*/ 2658679 w 3648264"/>
                <a:gd name="connsiteY55" fmla="*/ 5052146 h 6801978"/>
                <a:gd name="connsiteX56" fmla="*/ 2647560 w 3648264"/>
                <a:gd name="connsiteY56" fmla="*/ 3999478 h 6801978"/>
                <a:gd name="connsiteX57" fmla="*/ 2645375 w 3648264"/>
                <a:gd name="connsiteY57" fmla="*/ 3844993 h 6801978"/>
                <a:gd name="connsiteX58" fmla="*/ 2703489 w 3648264"/>
                <a:gd name="connsiteY58" fmla="*/ 3650331 h 6801978"/>
                <a:gd name="connsiteX59" fmla="*/ 3014048 w 3648264"/>
                <a:gd name="connsiteY59" fmla="*/ 3499818 h 6801978"/>
                <a:gd name="connsiteX60" fmla="*/ 3213938 w 3648264"/>
                <a:gd name="connsiteY60" fmla="*/ 3552107 h 6801978"/>
                <a:gd name="connsiteX61" fmla="*/ 3560372 w 3648264"/>
                <a:gd name="connsiteY61" fmla="*/ 3411323 h 6801978"/>
                <a:gd name="connsiteX62" fmla="*/ 3530984 w 3648264"/>
                <a:gd name="connsiteY62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2425 w 3648264"/>
                <a:gd name="connsiteY48" fmla="*/ 6434701 h 6801978"/>
                <a:gd name="connsiteX49" fmla="*/ 1382226 w 3648264"/>
                <a:gd name="connsiteY49" fmla="*/ 6518364 h 6801978"/>
                <a:gd name="connsiteX50" fmla="*/ 1391956 w 3648264"/>
                <a:gd name="connsiteY50" fmla="*/ 6610300 h 6801978"/>
                <a:gd name="connsiteX51" fmla="*/ 1452784 w 3648264"/>
                <a:gd name="connsiteY51" fmla="*/ 6683306 h 6801978"/>
                <a:gd name="connsiteX52" fmla="*/ 2620158 w 3648264"/>
                <a:gd name="connsiteY52" fmla="*/ 6681718 h 6801978"/>
                <a:gd name="connsiteX53" fmla="*/ 2659209 w 3648264"/>
                <a:gd name="connsiteY53" fmla="*/ 6617448 h 6801978"/>
                <a:gd name="connsiteX54" fmla="*/ 2658679 w 3648264"/>
                <a:gd name="connsiteY54" fmla="*/ 5052146 h 6801978"/>
                <a:gd name="connsiteX55" fmla="*/ 2647560 w 3648264"/>
                <a:gd name="connsiteY55" fmla="*/ 3999478 h 6801978"/>
                <a:gd name="connsiteX56" fmla="*/ 2645375 w 3648264"/>
                <a:gd name="connsiteY56" fmla="*/ 3844993 h 6801978"/>
                <a:gd name="connsiteX57" fmla="*/ 2703489 w 3648264"/>
                <a:gd name="connsiteY57" fmla="*/ 3650331 h 6801978"/>
                <a:gd name="connsiteX58" fmla="*/ 3014048 w 3648264"/>
                <a:gd name="connsiteY58" fmla="*/ 3499818 h 6801978"/>
                <a:gd name="connsiteX59" fmla="*/ 3213938 w 3648264"/>
                <a:gd name="connsiteY59" fmla="*/ 3552107 h 6801978"/>
                <a:gd name="connsiteX60" fmla="*/ 3560372 w 3648264"/>
                <a:gd name="connsiteY60" fmla="*/ 3411323 h 6801978"/>
                <a:gd name="connsiteX61" fmla="*/ 3530984 w 3648264"/>
                <a:gd name="connsiteY61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2226 w 3648264"/>
                <a:gd name="connsiteY48" fmla="*/ 6518364 h 6801978"/>
                <a:gd name="connsiteX49" fmla="*/ 1391956 w 3648264"/>
                <a:gd name="connsiteY49" fmla="*/ 6610300 h 6801978"/>
                <a:gd name="connsiteX50" fmla="*/ 1452784 w 3648264"/>
                <a:gd name="connsiteY50" fmla="*/ 6683306 h 6801978"/>
                <a:gd name="connsiteX51" fmla="*/ 2620158 w 3648264"/>
                <a:gd name="connsiteY51" fmla="*/ 6681718 h 6801978"/>
                <a:gd name="connsiteX52" fmla="*/ 2659209 w 3648264"/>
                <a:gd name="connsiteY52" fmla="*/ 6617448 h 6801978"/>
                <a:gd name="connsiteX53" fmla="*/ 2658679 w 3648264"/>
                <a:gd name="connsiteY53" fmla="*/ 5052146 h 6801978"/>
                <a:gd name="connsiteX54" fmla="*/ 2647560 w 3648264"/>
                <a:gd name="connsiteY54" fmla="*/ 3999478 h 6801978"/>
                <a:gd name="connsiteX55" fmla="*/ 2645375 w 3648264"/>
                <a:gd name="connsiteY55" fmla="*/ 3844993 h 6801978"/>
                <a:gd name="connsiteX56" fmla="*/ 2703489 w 3648264"/>
                <a:gd name="connsiteY56" fmla="*/ 3650331 h 6801978"/>
                <a:gd name="connsiteX57" fmla="*/ 3014048 w 3648264"/>
                <a:gd name="connsiteY57" fmla="*/ 3499818 h 6801978"/>
                <a:gd name="connsiteX58" fmla="*/ 3213938 w 3648264"/>
                <a:gd name="connsiteY58" fmla="*/ 3552107 h 6801978"/>
                <a:gd name="connsiteX59" fmla="*/ 3560372 w 3648264"/>
                <a:gd name="connsiteY59" fmla="*/ 3411323 h 6801978"/>
                <a:gd name="connsiteX60" fmla="*/ 3530984 w 3648264"/>
                <a:gd name="connsiteY60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2226 w 3648264"/>
                <a:gd name="connsiteY48" fmla="*/ 6518364 h 6801978"/>
                <a:gd name="connsiteX49" fmla="*/ 1391956 w 3648264"/>
                <a:gd name="connsiteY49" fmla="*/ 6610300 h 6801978"/>
                <a:gd name="connsiteX50" fmla="*/ 1452784 w 3648264"/>
                <a:gd name="connsiteY50" fmla="*/ 6683306 h 6801978"/>
                <a:gd name="connsiteX51" fmla="*/ 2620158 w 3648264"/>
                <a:gd name="connsiteY51" fmla="*/ 6681718 h 6801978"/>
                <a:gd name="connsiteX52" fmla="*/ 2659209 w 3648264"/>
                <a:gd name="connsiteY52" fmla="*/ 6617448 h 6801978"/>
                <a:gd name="connsiteX53" fmla="*/ 2647560 w 3648264"/>
                <a:gd name="connsiteY53" fmla="*/ 3999478 h 6801978"/>
                <a:gd name="connsiteX54" fmla="*/ 2645375 w 3648264"/>
                <a:gd name="connsiteY54" fmla="*/ 3844993 h 6801978"/>
                <a:gd name="connsiteX55" fmla="*/ 2703489 w 3648264"/>
                <a:gd name="connsiteY55" fmla="*/ 3650331 h 6801978"/>
                <a:gd name="connsiteX56" fmla="*/ 3014048 w 3648264"/>
                <a:gd name="connsiteY56" fmla="*/ 3499818 h 6801978"/>
                <a:gd name="connsiteX57" fmla="*/ 3213938 w 3648264"/>
                <a:gd name="connsiteY57" fmla="*/ 3552107 h 6801978"/>
                <a:gd name="connsiteX58" fmla="*/ 3560372 w 3648264"/>
                <a:gd name="connsiteY58" fmla="*/ 3411323 h 6801978"/>
                <a:gd name="connsiteX59" fmla="*/ 3530984 w 3648264"/>
                <a:gd name="connsiteY59" fmla="*/ 2838259 h 6801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3648264" h="6801978">
                  <a:moveTo>
                    <a:pt x="3530984" y="2838259"/>
                  </a:moveTo>
                  <a:cubicBezTo>
                    <a:pt x="3501265" y="2801524"/>
                    <a:pt x="3463471" y="2772798"/>
                    <a:pt x="3415087" y="2762009"/>
                  </a:cubicBezTo>
                  <a:cubicBezTo>
                    <a:pt x="3331226" y="2743344"/>
                    <a:pt x="3262058" y="2781204"/>
                    <a:pt x="3196333" y="2823300"/>
                  </a:cubicBezTo>
                  <a:cubicBezTo>
                    <a:pt x="3127760" y="2867316"/>
                    <a:pt x="3060314" y="2912126"/>
                    <a:pt x="2982079" y="2937873"/>
                  </a:cubicBezTo>
                  <a:cubicBezTo>
                    <a:pt x="2935614" y="2953163"/>
                    <a:pt x="2887362" y="2956340"/>
                    <a:pt x="2845796" y="2932578"/>
                  </a:cubicBezTo>
                  <a:cubicBezTo>
                    <a:pt x="2811973" y="2913251"/>
                    <a:pt x="2786292" y="2880289"/>
                    <a:pt x="2765376" y="2845341"/>
                  </a:cubicBezTo>
                  <a:cubicBezTo>
                    <a:pt x="2702695" y="2740697"/>
                    <a:pt x="2687207" y="2624998"/>
                    <a:pt x="2691840" y="2507116"/>
                  </a:cubicBezTo>
                  <a:cubicBezTo>
                    <a:pt x="2699320" y="2316029"/>
                    <a:pt x="2732216" y="2128714"/>
                    <a:pt x="2793970" y="1947091"/>
                  </a:cubicBezTo>
                  <a:cubicBezTo>
                    <a:pt x="2799662" y="1930412"/>
                    <a:pt x="2809458" y="1914195"/>
                    <a:pt x="2806480" y="1893809"/>
                  </a:cubicBezTo>
                  <a:cubicBezTo>
                    <a:pt x="2776364" y="1910754"/>
                    <a:pt x="2743468" y="1908503"/>
                    <a:pt x="2713285" y="1918829"/>
                  </a:cubicBezTo>
                  <a:cubicBezTo>
                    <a:pt x="2447339" y="2009706"/>
                    <a:pt x="2175898" y="2019634"/>
                    <a:pt x="1901214" y="1968801"/>
                  </a:cubicBezTo>
                  <a:cubicBezTo>
                    <a:pt x="1837870" y="1957086"/>
                    <a:pt x="1779293" y="1932530"/>
                    <a:pt x="1727136" y="1887918"/>
                  </a:cubicBezTo>
                  <a:cubicBezTo>
                    <a:pt x="1737595" y="1884344"/>
                    <a:pt x="1744875" y="1881498"/>
                    <a:pt x="1752487" y="1879314"/>
                  </a:cubicBezTo>
                  <a:cubicBezTo>
                    <a:pt x="2016449" y="1804851"/>
                    <a:pt x="2216802" y="1649440"/>
                    <a:pt x="2349776" y="1408975"/>
                  </a:cubicBezTo>
                  <a:cubicBezTo>
                    <a:pt x="2719242" y="740864"/>
                    <a:pt x="2147304" y="-48439"/>
                    <a:pt x="1415122" y="2328"/>
                  </a:cubicBezTo>
                  <a:cubicBezTo>
                    <a:pt x="1000184" y="31054"/>
                    <a:pt x="645874" y="362793"/>
                    <a:pt x="560094" y="764295"/>
                  </a:cubicBezTo>
                  <a:cubicBezTo>
                    <a:pt x="540436" y="856165"/>
                    <a:pt x="536861" y="952603"/>
                    <a:pt x="548378" y="1048378"/>
                  </a:cubicBezTo>
                  <a:cubicBezTo>
                    <a:pt x="591401" y="1406129"/>
                    <a:pt x="775075" y="1663803"/>
                    <a:pt x="1096952" y="1823318"/>
                  </a:cubicBezTo>
                  <a:cubicBezTo>
                    <a:pt x="1126274" y="1837880"/>
                    <a:pt x="1112242" y="1846087"/>
                    <a:pt x="1099136" y="1857736"/>
                  </a:cubicBezTo>
                  <a:cubicBezTo>
                    <a:pt x="1065645" y="1887521"/>
                    <a:pt x="1023747" y="1902811"/>
                    <a:pt x="982181" y="1912805"/>
                  </a:cubicBezTo>
                  <a:cubicBezTo>
                    <a:pt x="829615" y="1949739"/>
                    <a:pt x="675395" y="1945503"/>
                    <a:pt x="521042" y="1922866"/>
                  </a:cubicBezTo>
                  <a:cubicBezTo>
                    <a:pt x="441483" y="1911217"/>
                    <a:pt x="362983" y="1894537"/>
                    <a:pt x="284615" y="1876997"/>
                  </a:cubicBezTo>
                  <a:cubicBezTo>
                    <a:pt x="266215" y="1865811"/>
                    <a:pt x="254102" y="1870974"/>
                    <a:pt x="244968" y="1890103"/>
                  </a:cubicBezTo>
                  <a:cubicBezTo>
                    <a:pt x="239938" y="1900560"/>
                    <a:pt x="239739" y="1914725"/>
                    <a:pt x="226236" y="1920086"/>
                  </a:cubicBezTo>
                  <a:cubicBezTo>
                    <a:pt x="224714" y="1925580"/>
                    <a:pt x="223523" y="1931206"/>
                    <a:pt x="221670" y="1936567"/>
                  </a:cubicBezTo>
                  <a:cubicBezTo>
                    <a:pt x="163225" y="2107269"/>
                    <a:pt x="101868" y="2277374"/>
                    <a:pt x="84526" y="2458666"/>
                  </a:cubicBezTo>
                  <a:cubicBezTo>
                    <a:pt x="72877" y="2580784"/>
                    <a:pt x="79562" y="2701778"/>
                    <a:pt x="128608" y="2816483"/>
                  </a:cubicBezTo>
                  <a:cubicBezTo>
                    <a:pt x="178382" y="2932843"/>
                    <a:pt x="242188" y="2953296"/>
                    <a:pt x="351334" y="2890681"/>
                  </a:cubicBezTo>
                  <a:cubicBezTo>
                    <a:pt x="397070" y="2864404"/>
                    <a:pt x="441947" y="2836406"/>
                    <a:pt x="488543" y="2811784"/>
                  </a:cubicBezTo>
                  <a:cubicBezTo>
                    <a:pt x="591864" y="2757178"/>
                    <a:pt x="688765" y="2767437"/>
                    <a:pt x="779576" y="2842363"/>
                  </a:cubicBezTo>
                  <a:cubicBezTo>
                    <a:pt x="855031" y="2904580"/>
                    <a:pt x="916322" y="2978116"/>
                    <a:pt x="961993" y="3064228"/>
                  </a:cubicBezTo>
                  <a:cubicBezTo>
                    <a:pt x="986152" y="3109766"/>
                    <a:pt x="1003956" y="3157687"/>
                    <a:pt x="1005280" y="3210903"/>
                  </a:cubicBezTo>
                  <a:cubicBezTo>
                    <a:pt x="1007597" y="3304097"/>
                    <a:pt x="964375" y="3378758"/>
                    <a:pt x="908049" y="3446072"/>
                  </a:cubicBezTo>
                  <a:cubicBezTo>
                    <a:pt x="809163" y="3564219"/>
                    <a:pt x="669107" y="3632394"/>
                    <a:pt x="498008" y="3570772"/>
                  </a:cubicBezTo>
                  <a:cubicBezTo>
                    <a:pt x="427650" y="3545421"/>
                    <a:pt x="363049" y="3508885"/>
                    <a:pt x="295007" y="3479034"/>
                  </a:cubicBezTo>
                  <a:cubicBezTo>
                    <a:pt x="197444" y="3436276"/>
                    <a:pt x="136539" y="3451390"/>
                    <a:pt x="87372" y="3550320"/>
                  </a:cubicBezTo>
                  <a:cubicBezTo>
                    <a:pt x="38205" y="3649250"/>
                    <a:pt x="14564" y="3564991"/>
                    <a:pt x="3" y="4072616"/>
                  </a:cubicBezTo>
                  <a:cubicBezTo>
                    <a:pt x="-129" y="4913746"/>
                    <a:pt x="6754" y="5754940"/>
                    <a:pt x="3" y="6596069"/>
                  </a:cubicBezTo>
                  <a:cubicBezTo>
                    <a:pt x="-990" y="6720174"/>
                    <a:pt x="193341" y="6774912"/>
                    <a:pt x="277731" y="6781730"/>
                  </a:cubicBezTo>
                  <a:cubicBezTo>
                    <a:pt x="479541" y="6798144"/>
                    <a:pt x="681550" y="6797946"/>
                    <a:pt x="882367" y="6766969"/>
                  </a:cubicBezTo>
                  <a:cubicBezTo>
                    <a:pt x="971127" y="6753268"/>
                    <a:pt x="1058298" y="6732882"/>
                    <a:pt x="1138121" y="6689396"/>
                  </a:cubicBezTo>
                  <a:cubicBezTo>
                    <a:pt x="1204774" y="6653058"/>
                    <a:pt x="1242435" y="6604409"/>
                    <a:pt x="1241773" y="6520746"/>
                  </a:cubicBezTo>
                  <a:cubicBezTo>
                    <a:pt x="1238663" y="6114082"/>
                    <a:pt x="1240780" y="5707417"/>
                    <a:pt x="1241045" y="5300752"/>
                  </a:cubicBezTo>
                  <a:cubicBezTo>
                    <a:pt x="1241045" y="5278910"/>
                    <a:pt x="1239324" y="5256935"/>
                    <a:pt x="1241575" y="5235357"/>
                  </a:cubicBezTo>
                  <a:cubicBezTo>
                    <a:pt x="1244355" y="5208485"/>
                    <a:pt x="1258122" y="5178501"/>
                    <a:pt x="1281288" y="5163278"/>
                  </a:cubicBezTo>
                  <a:cubicBezTo>
                    <a:pt x="1306573" y="5146664"/>
                    <a:pt x="1358199" y="5161689"/>
                    <a:pt x="1375673" y="5185451"/>
                  </a:cubicBezTo>
                  <a:cubicBezTo>
                    <a:pt x="1381299" y="5193129"/>
                    <a:pt x="1383881" y="5202594"/>
                    <a:pt x="1385337" y="5211993"/>
                  </a:cubicBezTo>
                  <a:cubicBezTo>
                    <a:pt x="1392154" y="5255545"/>
                    <a:pt x="1386727" y="5303731"/>
                    <a:pt x="1386661" y="5347813"/>
                  </a:cubicBezTo>
                  <a:cubicBezTo>
                    <a:pt x="1386143" y="5565541"/>
                    <a:pt x="1381344" y="6307950"/>
                    <a:pt x="1382226" y="6518364"/>
                  </a:cubicBezTo>
                  <a:cubicBezTo>
                    <a:pt x="1382160" y="6549605"/>
                    <a:pt x="1385271" y="6580052"/>
                    <a:pt x="1391956" y="6610300"/>
                  </a:cubicBezTo>
                  <a:cubicBezTo>
                    <a:pt x="1399171" y="6636444"/>
                    <a:pt x="1411945" y="6664376"/>
                    <a:pt x="1452784" y="6683306"/>
                  </a:cubicBezTo>
                  <a:cubicBezTo>
                    <a:pt x="1825030" y="6823892"/>
                    <a:pt x="2252280" y="6858839"/>
                    <a:pt x="2620158" y="6681718"/>
                  </a:cubicBezTo>
                  <a:cubicBezTo>
                    <a:pt x="2648884" y="6667884"/>
                    <a:pt x="2659209" y="6649682"/>
                    <a:pt x="2659209" y="6617448"/>
                  </a:cubicBezTo>
                  <a:cubicBezTo>
                    <a:pt x="2663776" y="6170408"/>
                    <a:pt x="2649866" y="4461554"/>
                    <a:pt x="2647560" y="3999478"/>
                  </a:cubicBezTo>
                  <a:cubicBezTo>
                    <a:pt x="2643324" y="3947850"/>
                    <a:pt x="2646368" y="3896488"/>
                    <a:pt x="2645375" y="3844993"/>
                  </a:cubicBezTo>
                  <a:cubicBezTo>
                    <a:pt x="2650142" y="3775759"/>
                    <a:pt x="2671322" y="3711291"/>
                    <a:pt x="2703489" y="3650331"/>
                  </a:cubicBezTo>
                  <a:cubicBezTo>
                    <a:pt x="2771532" y="3521329"/>
                    <a:pt x="2874786" y="3470099"/>
                    <a:pt x="3014048" y="3499818"/>
                  </a:cubicBezTo>
                  <a:cubicBezTo>
                    <a:pt x="3081363" y="3514180"/>
                    <a:pt x="3146955" y="3536155"/>
                    <a:pt x="3213938" y="3552107"/>
                  </a:cubicBezTo>
                  <a:cubicBezTo>
                    <a:pt x="3372659" y="3589834"/>
                    <a:pt x="3476643" y="3549591"/>
                    <a:pt x="3560372" y="3411323"/>
                  </a:cubicBezTo>
                  <a:cubicBezTo>
                    <a:pt x="3682689" y="3208785"/>
                    <a:pt x="3681365" y="3024118"/>
                    <a:pt x="3530984" y="2838259"/>
                  </a:cubicBezTo>
                  <a:close/>
                </a:path>
              </a:pathLst>
            </a:custGeom>
            <a:solidFill>
              <a:schemeClr val="accent4"/>
            </a:solidFill>
            <a:ln w="66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" name="Graphic 9">
              <a:extLst>
                <a:ext uri="{FF2B5EF4-FFF2-40B4-BE49-F238E27FC236}">
                  <a16:creationId xmlns:a16="http://schemas.microsoft.com/office/drawing/2014/main" id="{97A0AD8D-4B51-4A35-8C1F-810B0CAA8279}"/>
                </a:ext>
              </a:extLst>
            </p:cNvPr>
            <p:cNvGrpSpPr/>
            <p:nvPr/>
          </p:nvGrpSpPr>
          <p:grpSpPr>
            <a:xfrm>
              <a:off x="3305172" y="18085"/>
              <a:ext cx="2979984" cy="6834885"/>
              <a:chOff x="3305172" y="18085"/>
              <a:chExt cx="2979984" cy="6834885"/>
            </a:xfrm>
            <a:solidFill>
              <a:srgbClr val="F28549"/>
            </a:solidFill>
          </p:grpSpPr>
          <p:sp>
            <p:nvSpPr>
              <p:cNvPr id="8" name="Freeform: Shape 149">
                <a:extLst>
                  <a:ext uri="{FF2B5EF4-FFF2-40B4-BE49-F238E27FC236}">
                    <a16:creationId xmlns:a16="http://schemas.microsoft.com/office/drawing/2014/main" id="{B12B3325-2ADE-4FE5-B3A7-8B841FD0E65D}"/>
                  </a:ext>
                </a:extLst>
              </p:cNvPr>
              <p:cNvSpPr/>
              <p:nvPr/>
            </p:nvSpPr>
            <p:spPr>
              <a:xfrm>
                <a:off x="4956094" y="6703162"/>
                <a:ext cx="198" cy="534"/>
              </a:xfrm>
              <a:custGeom>
                <a:avLst/>
                <a:gdLst>
                  <a:gd name="connsiteX0" fmla="*/ 198 w 198"/>
                  <a:gd name="connsiteY0" fmla="*/ 535 h 534"/>
                  <a:gd name="connsiteX1" fmla="*/ 66 w 198"/>
                  <a:gd name="connsiteY1" fmla="*/ 5 h 534"/>
                  <a:gd name="connsiteX2" fmla="*/ 0 w 198"/>
                  <a:gd name="connsiteY2" fmla="*/ 5 h 534"/>
                  <a:gd name="connsiteX3" fmla="*/ 198 w 198"/>
                  <a:gd name="connsiteY3" fmla="*/ 535 h 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8" h="534">
                    <a:moveTo>
                      <a:pt x="198" y="535"/>
                    </a:moveTo>
                    <a:cubicBezTo>
                      <a:pt x="198" y="336"/>
                      <a:pt x="132" y="204"/>
                      <a:pt x="66" y="5"/>
                    </a:cubicBezTo>
                    <a:cubicBezTo>
                      <a:pt x="66" y="5"/>
                      <a:pt x="0" y="5"/>
                      <a:pt x="0" y="5"/>
                    </a:cubicBezTo>
                    <a:cubicBezTo>
                      <a:pt x="0" y="-61"/>
                      <a:pt x="198" y="535"/>
                      <a:pt x="198" y="535"/>
                    </a:cubicBez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150">
                <a:extLst>
                  <a:ext uri="{FF2B5EF4-FFF2-40B4-BE49-F238E27FC236}">
                    <a16:creationId xmlns:a16="http://schemas.microsoft.com/office/drawing/2014/main" id="{EC20BCA2-6468-40BD-9DD5-3C9F1556EF29}"/>
                  </a:ext>
                </a:extLst>
              </p:cNvPr>
              <p:cNvSpPr/>
              <p:nvPr/>
            </p:nvSpPr>
            <p:spPr>
              <a:xfrm>
                <a:off x="4935311" y="6682847"/>
                <a:ext cx="264" cy="265"/>
              </a:xfrm>
              <a:custGeom>
                <a:avLst/>
                <a:gdLst>
                  <a:gd name="connsiteX0" fmla="*/ 265 w 264"/>
                  <a:gd name="connsiteY0" fmla="*/ 265 h 265"/>
                  <a:gd name="connsiteX1" fmla="*/ 132 w 264"/>
                  <a:gd name="connsiteY1" fmla="*/ 66 h 265"/>
                  <a:gd name="connsiteX2" fmla="*/ 0 w 264"/>
                  <a:gd name="connsiteY2" fmla="*/ 0 h 265"/>
                  <a:gd name="connsiteX3" fmla="*/ 265 w 264"/>
                  <a:gd name="connsiteY3" fmla="*/ 265 h 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4" h="265">
                    <a:moveTo>
                      <a:pt x="265" y="265"/>
                    </a:moveTo>
                    <a:cubicBezTo>
                      <a:pt x="198" y="199"/>
                      <a:pt x="132" y="133"/>
                      <a:pt x="132" y="66"/>
                    </a:cubicBezTo>
                    <a:cubicBezTo>
                      <a:pt x="66" y="66"/>
                      <a:pt x="66" y="0"/>
                      <a:pt x="0" y="0"/>
                    </a:cubicBezTo>
                    <a:lnTo>
                      <a:pt x="265" y="265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151">
                <a:extLst>
                  <a:ext uri="{FF2B5EF4-FFF2-40B4-BE49-F238E27FC236}">
                    <a16:creationId xmlns:a16="http://schemas.microsoft.com/office/drawing/2014/main" id="{B209D9F7-49A4-4A29-BC6D-AAA1251CB865}"/>
                  </a:ext>
                </a:extLst>
              </p:cNvPr>
              <p:cNvSpPr/>
              <p:nvPr/>
            </p:nvSpPr>
            <p:spPr>
              <a:xfrm>
                <a:off x="3305172" y="18085"/>
                <a:ext cx="2979984" cy="6834885"/>
              </a:xfrm>
              <a:custGeom>
                <a:avLst/>
                <a:gdLst>
                  <a:gd name="connsiteX0" fmla="*/ 966595 w 2979984"/>
                  <a:gd name="connsiteY0" fmla="*/ 1772474 h 6834885"/>
                  <a:gd name="connsiteX1" fmla="*/ 1086066 w 2979984"/>
                  <a:gd name="connsiteY1" fmla="*/ 1844488 h 6834885"/>
                  <a:gd name="connsiteX2" fmla="*/ 1095465 w 2979984"/>
                  <a:gd name="connsiteY2" fmla="*/ 1945161 h 6834885"/>
                  <a:gd name="connsiteX3" fmla="*/ 972684 w 2979984"/>
                  <a:gd name="connsiteY3" fmla="*/ 2029883 h 6834885"/>
                  <a:gd name="connsiteX4" fmla="*/ 469516 w 2979984"/>
                  <a:gd name="connsiteY4" fmla="*/ 2012674 h 6834885"/>
                  <a:gd name="connsiteX5" fmla="*/ 265853 w 2979984"/>
                  <a:gd name="connsiteY5" fmla="*/ 1945955 h 6834885"/>
                  <a:gd name="connsiteX6" fmla="*/ 129437 w 2979984"/>
                  <a:gd name="connsiteY6" fmla="*/ 2010556 h 6834885"/>
                  <a:gd name="connsiteX7" fmla="*/ 54445 w 2979984"/>
                  <a:gd name="connsiteY7" fmla="*/ 2309001 h 6834885"/>
                  <a:gd name="connsiteX8" fmla="*/ 44120 w 2979984"/>
                  <a:gd name="connsiteY8" fmla="*/ 2788011 h 6834885"/>
                  <a:gd name="connsiteX9" fmla="*/ 119178 w 2979984"/>
                  <a:gd name="connsiteY9" fmla="*/ 2988563 h 6834885"/>
                  <a:gd name="connsiteX10" fmla="*/ 259234 w 2979984"/>
                  <a:gd name="connsiteY10" fmla="*/ 3019143 h 6834885"/>
                  <a:gd name="connsiteX11" fmla="*/ 478849 w 2979984"/>
                  <a:gd name="connsiteY11" fmla="*/ 2894773 h 6834885"/>
                  <a:gd name="connsiteX12" fmla="*/ 787686 w 2979984"/>
                  <a:gd name="connsiteY12" fmla="*/ 2944481 h 6834885"/>
                  <a:gd name="connsiteX13" fmla="*/ 912320 w 2979984"/>
                  <a:gd name="connsiteY13" fmla="*/ 3250407 h 6834885"/>
                  <a:gd name="connsiteX14" fmla="*/ 822634 w 2979984"/>
                  <a:gd name="connsiteY14" fmla="*/ 3589162 h 6834885"/>
                  <a:gd name="connsiteX15" fmla="*/ 623140 w 2979984"/>
                  <a:gd name="connsiteY15" fmla="*/ 3751987 h 6834885"/>
                  <a:gd name="connsiteX16" fmla="*/ 315362 w 2979984"/>
                  <a:gd name="connsiteY16" fmla="*/ 3701352 h 6834885"/>
                  <a:gd name="connsiteX17" fmla="*/ 209724 w 2979984"/>
                  <a:gd name="connsiteY17" fmla="*/ 3672361 h 6834885"/>
                  <a:gd name="connsiteX18" fmla="*/ 100447 w 2979984"/>
                  <a:gd name="connsiteY18" fmla="*/ 3714590 h 6834885"/>
                  <a:gd name="connsiteX19" fmla="*/ 30352 w 2979984"/>
                  <a:gd name="connsiteY19" fmla="*/ 3857293 h 6834885"/>
                  <a:gd name="connsiteX20" fmla="*/ 10496 w 2979984"/>
                  <a:gd name="connsiteY20" fmla="*/ 4113179 h 6834885"/>
                  <a:gd name="connsiteX21" fmla="*/ 11488 w 2979984"/>
                  <a:gd name="connsiteY21" fmla="*/ 5402540 h 6834885"/>
                  <a:gd name="connsiteX22" fmla="*/ 11820 w 2979984"/>
                  <a:gd name="connsiteY22" fmla="*/ 6626373 h 6834885"/>
                  <a:gd name="connsiteX23" fmla="*/ 898 w 2979984"/>
                  <a:gd name="connsiteY23" fmla="*/ 6715133 h 6834885"/>
                  <a:gd name="connsiteX24" fmla="*/ 15857 w 2979984"/>
                  <a:gd name="connsiteY24" fmla="*/ 6730290 h 6834885"/>
                  <a:gd name="connsiteX25" fmla="*/ 23403 w 2979984"/>
                  <a:gd name="connsiteY25" fmla="*/ 6740218 h 6834885"/>
                  <a:gd name="connsiteX26" fmla="*/ 36839 w 2979984"/>
                  <a:gd name="connsiteY26" fmla="*/ 6747234 h 6834885"/>
                  <a:gd name="connsiteX27" fmla="*/ 37302 w 2979984"/>
                  <a:gd name="connsiteY27" fmla="*/ 6746241 h 6834885"/>
                  <a:gd name="connsiteX28" fmla="*/ 532925 w 2979984"/>
                  <a:gd name="connsiteY28" fmla="*/ 6817395 h 6834885"/>
                  <a:gd name="connsiteX29" fmla="*/ 948724 w 2979984"/>
                  <a:gd name="connsiteY29" fmla="*/ 6793831 h 6834885"/>
                  <a:gd name="connsiteX30" fmla="*/ 1227710 w 2979984"/>
                  <a:gd name="connsiteY30" fmla="*/ 6735717 h 6834885"/>
                  <a:gd name="connsiteX31" fmla="*/ 1389277 w 2979984"/>
                  <a:gd name="connsiteY31" fmla="*/ 6504983 h 6834885"/>
                  <a:gd name="connsiteX32" fmla="*/ 1388483 w 2979984"/>
                  <a:gd name="connsiteY32" fmla="*/ 5363753 h 6834885"/>
                  <a:gd name="connsiteX33" fmla="*/ 1395962 w 2979984"/>
                  <a:gd name="connsiteY33" fmla="*/ 5257321 h 6834885"/>
                  <a:gd name="connsiteX34" fmla="*/ 1528141 w 2979984"/>
                  <a:gd name="connsiteY34" fmla="*/ 5209069 h 6834885"/>
                  <a:gd name="connsiteX35" fmla="*/ 1560177 w 2979984"/>
                  <a:gd name="connsiteY35" fmla="*/ 5294056 h 6834885"/>
                  <a:gd name="connsiteX36" fmla="*/ 1562096 w 2979984"/>
                  <a:gd name="connsiteY36" fmla="*/ 5772668 h 6834885"/>
                  <a:gd name="connsiteX37" fmla="*/ 1573150 w 2979984"/>
                  <a:gd name="connsiteY37" fmla="*/ 6553499 h 6834885"/>
                  <a:gd name="connsiteX38" fmla="*/ 2066787 w 2979984"/>
                  <a:gd name="connsiteY38" fmla="*/ 6806539 h 6834885"/>
                  <a:gd name="connsiteX39" fmla="*/ 2546128 w 2979984"/>
                  <a:gd name="connsiteY39" fmla="*/ 6816667 h 6834885"/>
                  <a:gd name="connsiteX40" fmla="*/ 2910299 w 2979984"/>
                  <a:gd name="connsiteY40" fmla="*/ 6716456 h 6834885"/>
                  <a:gd name="connsiteX41" fmla="*/ 2977745 w 2979984"/>
                  <a:gd name="connsiteY41" fmla="*/ 6613863 h 6834885"/>
                  <a:gd name="connsiteX42" fmla="*/ 2973112 w 2979984"/>
                  <a:gd name="connsiteY42" fmla="*/ 5379771 h 6834885"/>
                  <a:gd name="connsiteX43" fmla="*/ 2976024 w 2979984"/>
                  <a:gd name="connsiteY43" fmla="*/ 4172021 h 6834885"/>
                  <a:gd name="connsiteX44" fmla="*/ 2972980 w 2979984"/>
                  <a:gd name="connsiteY44" fmla="*/ 4101199 h 6834885"/>
                  <a:gd name="connsiteX45" fmla="*/ 2946901 w 2979984"/>
                  <a:gd name="connsiteY45" fmla="*/ 3904817 h 6834885"/>
                  <a:gd name="connsiteX46" fmla="*/ 2803404 w 2979984"/>
                  <a:gd name="connsiteY46" fmla="*/ 3625367 h 6834885"/>
                  <a:gd name="connsiteX47" fmla="*/ 2621450 w 2979984"/>
                  <a:gd name="connsiteY47" fmla="*/ 3615505 h 6834885"/>
                  <a:gd name="connsiteX48" fmla="*/ 2535140 w 2979984"/>
                  <a:gd name="connsiteY48" fmla="*/ 3680171 h 6834885"/>
                  <a:gd name="connsiteX49" fmla="*/ 2286799 w 2979984"/>
                  <a:gd name="connsiteY49" fmla="*/ 3740734 h 6834885"/>
                  <a:gd name="connsiteX50" fmla="*/ 2097763 w 2979984"/>
                  <a:gd name="connsiteY50" fmla="*/ 3598560 h 6834885"/>
                  <a:gd name="connsiteX51" fmla="*/ 2095844 w 2979984"/>
                  <a:gd name="connsiteY51" fmla="*/ 2961360 h 6834885"/>
                  <a:gd name="connsiteX52" fmla="*/ 2318504 w 2979984"/>
                  <a:gd name="connsiteY52" fmla="*/ 2864658 h 6834885"/>
                  <a:gd name="connsiteX53" fmla="*/ 2432944 w 2979984"/>
                  <a:gd name="connsiteY53" fmla="*/ 2900466 h 6834885"/>
                  <a:gd name="connsiteX54" fmla="*/ 2571147 w 2979984"/>
                  <a:gd name="connsiteY54" fmla="*/ 2970229 h 6834885"/>
                  <a:gd name="connsiteX55" fmla="*/ 2737877 w 2979984"/>
                  <a:gd name="connsiteY55" fmla="*/ 2922771 h 6834885"/>
                  <a:gd name="connsiteX56" fmla="*/ 2768059 w 2979984"/>
                  <a:gd name="connsiteY56" fmla="*/ 2868828 h 6834885"/>
                  <a:gd name="connsiteX57" fmla="*/ 2821606 w 2979984"/>
                  <a:gd name="connsiteY57" fmla="*/ 2552312 h 6834885"/>
                  <a:gd name="connsiteX58" fmla="*/ 2787187 w 2979984"/>
                  <a:gd name="connsiteY58" fmla="*/ 2182382 h 6834885"/>
                  <a:gd name="connsiteX59" fmla="*/ 2753299 w 2979984"/>
                  <a:gd name="connsiteY59" fmla="*/ 2025382 h 6834885"/>
                  <a:gd name="connsiteX60" fmla="*/ 2698759 w 2979984"/>
                  <a:gd name="connsiteY60" fmla="*/ 1993479 h 6834885"/>
                  <a:gd name="connsiteX61" fmla="*/ 2528852 w 2979984"/>
                  <a:gd name="connsiteY61" fmla="*/ 2053380 h 6834885"/>
                  <a:gd name="connsiteX62" fmla="*/ 2365630 w 2979984"/>
                  <a:gd name="connsiteY62" fmla="*/ 2098388 h 6834885"/>
                  <a:gd name="connsiteX63" fmla="*/ 2204990 w 2979984"/>
                  <a:gd name="connsiteY63" fmla="*/ 2115796 h 6834885"/>
                  <a:gd name="connsiteX64" fmla="*/ 1793626 w 2979984"/>
                  <a:gd name="connsiteY64" fmla="*/ 2065095 h 6834885"/>
                  <a:gd name="connsiteX65" fmla="*/ 1670779 w 2979984"/>
                  <a:gd name="connsiteY65" fmla="*/ 1970908 h 6834885"/>
                  <a:gd name="connsiteX66" fmla="*/ 1709830 w 2979984"/>
                  <a:gd name="connsiteY66" fmla="*/ 1813445 h 6834885"/>
                  <a:gd name="connsiteX67" fmla="*/ 1756427 w 2979984"/>
                  <a:gd name="connsiteY67" fmla="*/ 1791139 h 6834885"/>
                  <a:gd name="connsiteX68" fmla="*/ 2039120 w 2979984"/>
                  <a:gd name="connsiteY68" fmla="*/ 1598000 h 6834885"/>
                  <a:gd name="connsiteX69" fmla="*/ 2284416 w 2979984"/>
                  <a:gd name="connsiteY69" fmla="*/ 667781 h 6834885"/>
                  <a:gd name="connsiteX70" fmla="*/ 1150004 w 2979984"/>
                  <a:gd name="connsiteY70" fmla="*/ 35213 h 6834885"/>
                  <a:gd name="connsiteX71" fmla="*/ 550796 w 2979984"/>
                  <a:gd name="connsiteY71" fmla="*/ 509854 h 6834885"/>
                  <a:gd name="connsiteX72" fmla="*/ 491623 w 2979984"/>
                  <a:gd name="connsiteY72" fmla="*/ 1239322 h 6834885"/>
                  <a:gd name="connsiteX73" fmla="*/ 724012 w 2979984"/>
                  <a:gd name="connsiteY73" fmla="*/ 1631690 h 6834885"/>
                  <a:gd name="connsiteX74" fmla="*/ 885712 w 2979984"/>
                  <a:gd name="connsiteY74" fmla="*/ 1737460 h 6834885"/>
                  <a:gd name="connsiteX75" fmla="*/ 966595 w 2979984"/>
                  <a:gd name="connsiteY75" fmla="*/ 1772474 h 6834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2979984" h="6834885">
                    <a:moveTo>
                      <a:pt x="966595" y="1772474"/>
                    </a:moveTo>
                    <a:cubicBezTo>
                      <a:pt x="1008426" y="1791801"/>
                      <a:pt x="1048404" y="1813577"/>
                      <a:pt x="1086066" y="1844488"/>
                    </a:cubicBezTo>
                    <a:cubicBezTo>
                      <a:pt x="1109298" y="1863550"/>
                      <a:pt x="1105459" y="1921068"/>
                      <a:pt x="1095465" y="1945161"/>
                    </a:cubicBezTo>
                    <a:cubicBezTo>
                      <a:pt x="1072431" y="2000627"/>
                      <a:pt x="1026694" y="2015189"/>
                      <a:pt x="972684" y="2029883"/>
                    </a:cubicBezTo>
                    <a:cubicBezTo>
                      <a:pt x="803704" y="2075685"/>
                      <a:pt x="636312" y="2044180"/>
                      <a:pt x="469516" y="2012674"/>
                    </a:cubicBezTo>
                    <a:cubicBezTo>
                      <a:pt x="398892" y="1999304"/>
                      <a:pt x="333630" y="1968592"/>
                      <a:pt x="265853" y="1945955"/>
                    </a:cubicBezTo>
                    <a:cubicBezTo>
                      <a:pt x="183580" y="1918487"/>
                      <a:pt x="150551" y="1933975"/>
                      <a:pt x="129437" y="2010556"/>
                    </a:cubicBezTo>
                    <a:cubicBezTo>
                      <a:pt x="102167" y="2109376"/>
                      <a:pt x="72051" y="2207335"/>
                      <a:pt x="54445" y="2309001"/>
                    </a:cubicBezTo>
                    <a:cubicBezTo>
                      <a:pt x="26844" y="2468583"/>
                      <a:pt x="16784" y="2627900"/>
                      <a:pt x="44120" y="2788011"/>
                    </a:cubicBezTo>
                    <a:cubicBezTo>
                      <a:pt x="56298" y="2859164"/>
                      <a:pt x="72978" y="2929854"/>
                      <a:pt x="119178" y="2988563"/>
                    </a:cubicBezTo>
                    <a:cubicBezTo>
                      <a:pt x="161671" y="3042507"/>
                      <a:pt x="196685" y="3048530"/>
                      <a:pt x="259234" y="3019143"/>
                    </a:cubicBezTo>
                    <a:cubicBezTo>
                      <a:pt x="335682" y="2983268"/>
                      <a:pt x="402466" y="2930780"/>
                      <a:pt x="478849" y="2894773"/>
                    </a:cubicBezTo>
                    <a:cubicBezTo>
                      <a:pt x="598253" y="2838447"/>
                      <a:pt x="706141" y="2853538"/>
                      <a:pt x="787686" y="2944481"/>
                    </a:cubicBezTo>
                    <a:cubicBezTo>
                      <a:pt x="865260" y="3031056"/>
                      <a:pt x="903782" y="3135238"/>
                      <a:pt x="912320" y="3250407"/>
                    </a:cubicBezTo>
                    <a:cubicBezTo>
                      <a:pt x="921454" y="3373386"/>
                      <a:pt x="887565" y="3486172"/>
                      <a:pt x="822634" y="3589162"/>
                    </a:cubicBezTo>
                    <a:cubicBezTo>
                      <a:pt x="774845" y="3665014"/>
                      <a:pt x="716798" y="3731799"/>
                      <a:pt x="623140" y="3751987"/>
                    </a:cubicBezTo>
                    <a:cubicBezTo>
                      <a:pt x="514326" y="3775417"/>
                      <a:pt x="412858" y="3742124"/>
                      <a:pt x="315362" y="3701352"/>
                    </a:cubicBezTo>
                    <a:cubicBezTo>
                      <a:pt x="280216" y="3686658"/>
                      <a:pt x="246194" y="3676928"/>
                      <a:pt x="209724" y="3672361"/>
                    </a:cubicBezTo>
                    <a:cubicBezTo>
                      <a:pt x="166172" y="3666934"/>
                      <a:pt x="131290" y="3682951"/>
                      <a:pt x="100447" y="3714590"/>
                    </a:cubicBezTo>
                    <a:cubicBezTo>
                      <a:pt x="60998" y="3754965"/>
                      <a:pt x="43524" y="3805467"/>
                      <a:pt x="30352" y="3857293"/>
                    </a:cubicBezTo>
                    <a:cubicBezTo>
                      <a:pt x="9106" y="3941154"/>
                      <a:pt x="10099" y="4026935"/>
                      <a:pt x="10496" y="4113179"/>
                    </a:cubicBezTo>
                    <a:cubicBezTo>
                      <a:pt x="12415" y="4542944"/>
                      <a:pt x="11555" y="4972709"/>
                      <a:pt x="11488" y="5402540"/>
                    </a:cubicBezTo>
                    <a:cubicBezTo>
                      <a:pt x="11422" y="5810462"/>
                      <a:pt x="10628" y="6218451"/>
                      <a:pt x="11820" y="6626373"/>
                    </a:cubicBezTo>
                    <a:cubicBezTo>
                      <a:pt x="11886" y="6657151"/>
                      <a:pt x="-3867" y="6684619"/>
                      <a:pt x="898" y="6715133"/>
                    </a:cubicBezTo>
                    <a:cubicBezTo>
                      <a:pt x="5862" y="6720163"/>
                      <a:pt x="10827" y="6725259"/>
                      <a:pt x="15857" y="6730290"/>
                    </a:cubicBezTo>
                    <a:cubicBezTo>
                      <a:pt x="19034" y="6733136"/>
                      <a:pt x="24925" y="6734062"/>
                      <a:pt x="23403" y="6740218"/>
                    </a:cubicBezTo>
                    <a:cubicBezTo>
                      <a:pt x="30617" y="6737041"/>
                      <a:pt x="35383" y="6738828"/>
                      <a:pt x="36839" y="6747234"/>
                    </a:cubicBezTo>
                    <a:cubicBezTo>
                      <a:pt x="36839" y="6747234"/>
                      <a:pt x="37302" y="6746241"/>
                      <a:pt x="37302" y="6746241"/>
                    </a:cubicBezTo>
                    <a:cubicBezTo>
                      <a:pt x="199200" y="6793103"/>
                      <a:pt x="365401" y="6810577"/>
                      <a:pt x="532925" y="6817395"/>
                    </a:cubicBezTo>
                    <a:cubicBezTo>
                      <a:pt x="672186" y="6823020"/>
                      <a:pt x="810852" y="6811900"/>
                      <a:pt x="948724" y="6793831"/>
                    </a:cubicBezTo>
                    <a:cubicBezTo>
                      <a:pt x="1043043" y="6781454"/>
                      <a:pt x="1138752" y="6772055"/>
                      <a:pt x="1227710" y="6735717"/>
                    </a:cubicBezTo>
                    <a:cubicBezTo>
                      <a:pt x="1371737" y="6676875"/>
                      <a:pt x="1389807" y="6607774"/>
                      <a:pt x="1389277" y="6504983"/>
                    </a:cubicBezTo>
                    <a:cubicBezTo>
                      <a:pt x="1387424" y="6124595"/>
                      <a:pt x="1388549" y="5744141"/>
                      <a:pt x="1388483" y="5363753"/>
                    </a:cubicBezTo>
                    <a:cubicBezTo>
                      <a:pt x="1388483" y="5328077"/>
                      <a:pt x="1388351" y="5292335"/>
                      <a:pt x="1395962" y="5257321"/>
                    </a:cubicBezTo>
                    <a:cubicBezTo>
                      <a:pt x="1409928" y="5193118"/>
                      <a:pt x="1476647" y="5169025"/>
                      <a:pt x="1528141" y="5209069"/>
                    </a:cubicBezTo>
                    <a:cubicBezTo>
                      <a:pt x="1562096" y="5228595"/>
                      <a:pt x="1560045" y="5262484"/>
                      <a:pt x="1560177" y="5294056"/>
                    </a:cubicBezTo>
                    <a:cubicBezTo>
                      <a:pt x="1560773" y="5453638"/>
                      <a:pt x="1552168" y="5613749"/>
                      <a:pt x="1562096" y="5772668"/>
                    </a:cubicBezTo>
                    <a:cubicBezTo>
                      <a:pt x="1578379" y="6032989"/>
                      <a:pt x="1569046" y="6293244"/>
                      <a:pt x="1573150" y="6553499"/>
                    </a:cubicBezTo>
                    <a:cubicBezTo>
                      <a:pt x="1576393" y="6756765"/>
                      <a:pt x="1927459" y="6780858"/>
                      <a:pt x="2066787" y="6806539"/>
                    </a:cubicBezTo>
                    <a:cubicBezTo>
                      <a:pt x="2225773" y="6835861"/>
                      <a:pt x="2385818" y="6847510"/>
                      <a:pt x="2546128" y="6816667"/>
                    </a:cubicBezTo>
                    <a:cubicBezTo>
                      <a:pt x="2670033" y="6792838"/>
                      <a:pt x="2794071" y="6769408"/>
                      <a:pt x="2910299" y="6716456"/>
                    </a:cubicBezTo>
                    <a:cubicBezTo>
                      <a:pt x="2956035" y="6695607"/>
                      <a:pt x="2977812" y="6667543"/>
                      <a:pt x="2977745" y="6613863"/>
                    </a:cubicBezTo>
                    <a:cubicBezTo>
                      <a:pt x="2977745" y="6202499"/>
                      <a:pt x="2974635" y="5791135"/>
                      <a:pt x="2973112" y="5379771"/>
                    </a:cubicBezTo>
                    <a:cubicBezTo>
                      <a:pt x="2971656" y="4977739"/>
                      <a:pt x="2986946" y="4573788"/>
                      <a:pt x="2976024" y="4172021"/>
                    </a:cubicBezTo>
                    <a:cubicBezTo>
                      <a:pt x="2975363" y="4148061"/>
                      <a:pt x="2974370" y="4124498"/>
                      <a:pt x="2972980" y="4101199"/>
                    </a:cubicBezTo>
                    <a:cubicBezTo>
                      <a:pt x="2968942" y="4035143"/>
                      <a:pt x="2961198" y="3971072"/>
                      <a:pt x="2946901" y="3904817"/>
                    </a:cubicBezTo>
                    <a:cubicBezTo>
                      <a:pt x="2924397" y="3798981"/>
                      <a:pt x="2887133" y="3696586"/>
                      <a:pt x="2803404" y="3625367"/>
                    </a:cubicBezTo>
                    <a:cubicBezTo>
                      <a:pt x="2731125" y="3563877"/>
                      <a:pt x="2701804" y="3555273"/>
                      <a:pt x="2621450" y="3615505"/>
                    </a:cubicBezTo>
                    <a:cubicBezTo>
                      <a:pt x="2592658" y="3637082"/>
                      <a:pt x="2565190" y="3660579"/>
                      <a:pt x="2535140" y="3680171"/>
                    </a:cubicBezTo>
                    <a:cubicBezTo>
                      <a:pt x="2459751" y="3729283"/>
                      <a:pt x="2380059" y="3765356"/>
                      <a:pt x="2286799" y="3740734"/>
                    </a:cubicBezTo>
                    <a:cubicBezTo>
                      <a:pt x="2204857" y="3719157"/>
                      <a:pt x="2149060" y="3661771"/>
                      <a:pt x="2097763" y="3598560"/>
                    </a:cubicBezTo>
                    <a:cubicBezTo>
                      <a:pt x="1942352" y="3406877"/>
                      <a:pt x="1942087" y="3152116"/>
                      <a:pt x="2095844" y="2961360"/>
                    </a:cubicBezTo>
                    <a:cubicBezTo>
                      <a:pt x="2153826" y="2889478"/>
                      <a:pt x="2225508" y="2854200"/>
                      <a:pt x="2318504" y="2864658"/>
                    </a:cubicBezTo>
                    <a:cubicBezTo>
                      <a:pt x="2359144" y="2869225"/>
                      <a:pt x="2396739" y="2882860"/>
                      <a:pt x="2432944" y="2900466"/>
                    </a:cubicBezTo>
                    <a:cubicBezTo>
                      <a:pt x="2479343" y="2922970"/>
                      <a:pt x="2524020" y="2949313"/>
                      <a:pt x="2571147" y="2970229"/>
                    </a:cubicBezTo>
                    <a:cubicBezTo>
                      <a:pt x="2643624" y="3002330"/>
                      <a:pt x="2691942" y="2987769"/>
                      <a:pt x="2737877" y="2922771"/>
                    </a:cubicBezTo>
                    <a:cubicBezTo>
                      <a:pt x="2749724" y="2906026"/>
                      <a:pt x="2759587" y="2887559"/>
                      <a:pt x="2768059" y="2868828"/>
                    </a:cubicBezTo>
                    <a:cubicBezTo>
                      <a:pt x="2813332" y="2768088"/>
                      <a:pt x="2823062" y="2660730"/>
                      <a:pt x="2821606" y="2552312"/>
                    </a:cubicBezTo>
                    <a:cubicBezTo>
                      <a:pt x="2819951" y="2428208"/>
                      <a:pt x="2807309" y="2304832"/>
                      <a:pt x="2787187" y="2182382"/>
                    </a:cubicBezTo>
                    <a:cubicBezTo>
                      <a:pt x="2778517" y="2129630"/>
                      <a:pt x="2766404" y="2077274"/>
                      <a:pt x="2753299" y="2025382"/>
                    </a:cubicBezTo>
                    <a:cubicBezTo>
                      <a:pt x="2744760" y="1991559"/>
                      <a:pt x="2726029" y="1981962"/>
                      <a:pt x="2698759" y="1993479"/>
                    </a:cubicBezTo>
                    <a:cubicBezTo>
                      <a:pt x="2643293" y="2016844"/>
                      <a:pt x="2586833" y="2037164"/>
                      <a:pt x="2528852" y="2053380"/>
                    </a:cubicBezTo>
                    <a:cubicBezTo>
                      <a:pt x="2474445" y="2068537"/>
                      <a:pt x="2421030" y="2089585"/>
                      <a:pt x="2365630" y="2098388"/>
                    </a:cubicBezTo>
                    <a:cubicBezTo>
                      <a:pt x="2312745" y="2106728"/>
                      <a:pt x="2259000" y="2112884"/>
                      <a:pt x="2204990" y="2115796"/>
                    </a:cubicBezTo>
                    <a:cubicBezTo>
                      <a:pt x="2064537" y="2123342"/>
                      <a:pt x="1927062" y="2109574"/>
                      <a:pt x="1793626" y="2065095"/>
                    </a:cubicBezTo>
                    <a:cubicBezTo>
                      <a:pt x="1742991" y="2048217"/>
                      <a:pt x="1701159" y="2015189"/>
                      <a:pt x="1670779" y="1970908"/>
                    </a:cubicBezTo>
                    <a:cubicBezTo>
                      <a:pt x="1630734" y="1912662"/>
                      <a:pt x="1648076" y="1846076"/>
                      <a:pt x="1709830" y="1813445"/>
                    </a:cubicBezTo>
                    <a:cubicBezTo>
                      <a:pt x="1725054" y="1805436"/>
                      <a:pt x="1740674" y="1798089"/>
                      <a:pt x="1756427" y="1791139"/>
                    </a:cubicBezTo>
                    <a:cubicBezTo>
                      <a:pt x="1862661" y="1744278"/>
                      <a:pt x="1959627" y="1682590"/>
                      <a:pt x="2039120" y="1598000"/>
                    </a:cubicBezTo>
                    <a:cubicBezTo>
                      <a:pt x="2288520" y="1332715"/>
                      <a:pt x="2398460" y="1029172"/>
                      <a:pt x="2284416" y="667781"/>
                    </a:cubicBezTo>
                    <a:cubicBezTo>
                      <a:pt x="2139330" y="207106"/>
                      <a:pt x="1625439" y="-109012"/>
                      <a:pt x="1150004" y="35213"/>
                    </a:cubicBezTo>
                    <a:cubicBezTo>
                      <a:pt x="899678" y="111132"/>
                      <a:pt x="679533" y="281105"/>
                      <a:pt x="550796" y="509854"/>
                    </a:cubicBezTo>
                    <a:cubicBezTo>
                      <a:pt x="426758" y="730197"/>
                      <a:pt x="416565" y="1001108"/>
                      <a:pt x="491623" y="1239322"/>
                    </a:cubicBezTo>
                    <a:cubicBezTo>
                      <a:pt x="537426" y="1384739"/>
                      <a:pt x="610896" y="1527112"/>
                      <a:pt x="724012" y="1631690"/>
                    </a:cubicBezTo>
                    <a:cubicBezTo>
                      <a:pt x="771536" y="1675640"/>
                      <a:pt x="826075" y="1712110"/>
                      <a:pt x="885712" y="1737460"/>
                    </a:cubicBezTo>
                    <a:cubicBezTo>
                      <a:pt x="913313" y="1749242"/>
                      <a:pt x="940318" y="1760361"/>
                      <a:pt x="966595" y="177247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52">
                <a:extLst>
                  <a:ext uri="{FF2B5EF4-FFF2-40B4-BE49-F238E27FC236}">
                    <a16:creationId xmlns:a16="http://schemas.microsoft.com/office/drawing/2014/main" id="{1DF51AC1-0603-4B6E-B319-42E5015D1106}"/>
                  </a:ext>
                </a:extLst>
              </p:cNvPr>
              <p:cNvSpPr/>
              <p:nvPr/>
            </p:nvSpPr>
            <p:spPr>
              <a:xfrm>
                <a:off x="3328045" y="6758303"/>
                <a:ext cx="463" cy="529"/>
              </a:xfrm>
              <a:custGeom>
                <a:avLst/>
                <a:gdLst>
                  <a:gd name="connsiteX0" fmla="*/ 397 w 463"/>
                  <a:gd name="connsiteY0" fmla="*/ 530 h 529"/>
                  <a:gd name="connsiteX1" fmla="*/ 463 w 463"/>
                  <a:gd name="connsiteY1" fmla="*/ 0 h 529"/>
                  <a:gd name="connsiteX2" fmla="*/ 0 w 463"/>
                  <a:gd name="connsiteY2" fmla="*/ 199 h 529"/>
                  <a:gd name="connsiteX3" fmla="*/ 397 w 463"/>
                  <a:gd name="connsiteY3" fmla="*/ 530 h 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3" h="529">
                    <a:moveTo>
                      <a:pt x="397" y="530"/>
                    </a:moveTo>
                    <a:cubicBezTo>
                      <a:pt x="463" y="331"/>
                      <a:pt x="463" y="199"/>
                      <a:pt x="463" y="0"/>
                    </a:cubicBezTo>
                    <a:cubicBezTo>
                      <a:pt x="331" y="66"/>
                      <a:pt x="199" y="133"/>
                      <a:pt x="0" y="199"/>
                    </a:cubicBezTo>
                    <a:lnTo>
                      <a:pt x="397" y="530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Freeform: Shape 148">
              <a:extLst>
                <a:ext uri="{FF2B5EF4-FFF2-40B4-BE49-F238E27FC236}">
                  <a16:creationId xmlns:a16="http://schemas.microsoft.com/office/drawing/2014/main" id="{DBEA5E3B-D88C-4D30-B4DB-1C7C6150B846}"/>
                </a:ext>
              </a:extLst>
            </p:cNvPr>
            <p:cNvSpPr/>
            <p:nvPr/>
          </p:nvSpPr>
          <p:spPr>
            <a:xfrm>
              <a:off x="5328210" y="100132"/>
              <a:ext cx="4185855" cy="6748480"/>
            </a:xfrm>
            <a:custGeom>
              <a:avLst/>
              <a:gdLst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1 w 4185856"/>
                <a:gd name="connsiteY65" fmla="*/ 3397506 h 6748481"/>
                <a:gd name="connsiteX66" fmla="*/ 3567646 w 4185856"/>
                <a:gd name="connsiteY66" fmla="*/ 3429409 h 6748481"/>
                <a:gd name="connsiteX67" fmla="*/ 3721668 w 4185856"/>
                <a:gd name="connsiteY67" fmla="*/ 3497783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3 w 4185856"/>
                <a:gd name="connsiteY65" fmla="*/ 3373694 h 6748481"/>
                <a:gd name="connsiteX66" fmla="*/ 3567646 w 4185856"/>
                <a:gd name="connsiteY66" fmla="*/ 3429409 h 6748481"/>
                <a:gd name="connsiteX67" fmla="*/ 3721668 w 4185856"/>
                <a:gd name="connsiteY67" fmla="*/ 3497783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3 w 4185856"/>
                <a:gd name="connsiteY65" fmla="*/ 3373694 h 6748481"/>
                <a:gd name="connsiteX66" fmla="*/ 3567645 w 4185856"/>
                <a:gd name="connsiteY66" fmla="*/ 3397660 h 6748481"/>
                <a:gd name="connsiteX67" fmla="*/ 3721668 w 4185856"/>
                <a:gd name="connsiteY67" fmla="*/ 3497783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3 w 4185856"/>
                <a:gd name="connsiteY65" fmla="*/ 3373694 h 6748481"/>
                <a:gd name="connsiteX66" fmla="*/ 3567645 w 4185856"/>
                <a:gd name="connsiteY66" fmla="*/ 3397660 h 6748481"/>
                <a:gd name="connsiteX67" fmla="*/ 3753416 w 4185856"/>
                <a:gd name="connsiteY67" fmla="*/ 3473970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3 w 4185856"/>
                <a:gd name="connsiteY65" fmla="*/ 3373694 h 6748481"/>
                <a:gd name="connsiteX66" fmla="*/ 3567645 w 4185856"/>
                <a:gd name="connsiteY66" fmla="*/ 3397660 h 6748481"/>
                <a:gd name="connsiteX67" fmla="*/ 3777229 w 4185856"/>
                <a:gd name="connsiteY67" fmla="*/ 3481908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61608 w 4185856"/>
                <a:gd name="connsiteY65" fmla="*/ 3353481 h 6748481"/>
                <a:gd name="connsiteX66" fmla="*/ 3567645 w 4185856"/>
                <a:gd name="connsiteY66" fmla="*/ 3397660 h 6748481"/>
                <a:gd name="connsiteX67" fmla="*/ 3777229 w 4185856"/>
                <a:gd name="connsiteY67" fmla="*/ 3481908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2000557 w 4185856"/>
                <a:gd name="connsiteY48" fmla="*/ 5229351 h 6748481"/>
                <a:gd name="connsiteX49" fmla="*/ 2014126 w 4185856"/>
                <a:gd name="connsiteY49" fmla="*/ 5158926 h 6748481"/>
                <a:gd name="connsiteX50" fmla="*/ 2063966 w 4185856"/>
                <a:gd name="connsiteY50" fmla="*/ 5126560 h 6748481"/>
                <a:gd name="connsiteX51" fmla="*/ 2104738 w 4185856"/>
                <a:gd name="connsiteY51" fmla="*/ 5158595 h 6748481"/>
                <a:gd name="connsiteX52" fmla="*/ 2118108 w 4185856"/>
                <a:gd name="connsiteY52" fmla="*/ 5253113 h 6748481"/>
                <a:gd name="connsiteX53" fmla="*/ 2118241 w 4185856"/>
                <a:gd name="connsiteY53" fmla="*/ 6431474 h 6748481"/>
                <a:gd name="connsiteX54" fmla="*/ 2120094 w 4185856"/>
                <a:gd name="connsiteY54" fmla="*/ 6489919 h 6748481"/>
                <a:gd name="connsiteX55" fmla="*/ 2300856 w 4185856"/>
                <a:gd name="connsiteY55" fmla="*/ 6671674 h 6748481"/>
                <a:gd name="connsiteX56" fmla="*/ 2379753 w 4185856"/>
                <a:gd name="connsiteY56" fmla="*/ 6697356 h 6748481"/>
                <a:gd name="connsiteX57" fmla="*/ 2712816 w 4185856"/>
                <a:gd name="connsiteY57" fmla="*/ 6747129 h 6748481"/>
                <a:gd name="connsiteX58" fmla="*/ 3104058 w 4185856"/>
                <a:gd name="connsiteY58" fmla="*/ 6662805 h 6748481"/>
                <a:gd name="connsiteX59" fmla="*/ 3171968 w 4185856"/>
                <a:gd name="connsiteY59" fmla="*/ 6560874 h 6748481"/>
                <a:gd name="connsiteX60" fmla="*/ 3171572 w 4185856"/>
                <a:gd name="connsiteY60" fmla="*/ 4750937 h 6748481"/>
                <a:gd name="connsiteX61" fmla="*/ 3171307 w 4185856"/>
                <a:gd name="connsiteY61" fmla="*/ 4147096 h 6748481"/>
                <a:gd name="connsiteX62" fmla="*/ 3172498 w 4185856"/>
                <a:gd name="connsiteY62" fmla="*/ 3786432 h 6748481"/>
                <a:gd name="connsiteX63" fmla="*/ 3273767 w 4185856"/>
                <a:gd name="connsiteY63" fmla="*/ 3471704 h 6748481"/>
                <a:gd name="connsiteX64" fmla="*/ 3461608 w 4185856"/>
                <a:gd name="connsiteY64" fmla="*/ 3353481 h 6748481"/>
                <a:gd name="connsiteX65" fmla="*/ 3567645 w 4185856"/>
                <a:gd name="connsiteY65" fmla="*/ 3397660 h 6748481"/>
                <a:gd name="connsiteX66" fmla="*/ 3777229 w 4185856"/>
                <a:gd name="connsiteY66" fmla="*/ 3481908 h 6748481"/>
                <a:gd name="connsiteX67" fmla="*/ 4060092 w 4185856"/>
                <a:gd name="connsiteY67" fmla="*/ 3426629 h 6748481"/>
                <a:gd name="connsiteX68" fmla="*/ 4161559 w 4185856"/>
                <a:gd name="connsiteY68" fmla="*/ 3288890 h 6748481"/>
                <a:gd name="connsiteX69" fmla="*/ 4164405 w 4185856"/>
                <a:gd name="connsiteY69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2000557 w 4185856"/>
                <a:gd name="connsiteY48" fmla="*/ 5229351 h 6748481"/>
                <a:gd name="connsiteX49" fmla="*/ 2014126 w 4185856"/>
                <a:gd name="connsiteY49" fmla="*/ 5158926 h 6748481"/>
                <a:gd name="connsiteX50" fmla="*/ 2063966 w 4185856"/>
                <a:gd name="connsiteY50" fmla="*/ 5126560 h 6748481"/>
                <a:gd name="connsiteX51" fmla="*/ 2104738 w 4185856"/>
                <a:gd name="connsiteY51" fmla="*/ 5158595 h 6748481"/>
                <a:gd name="connsiteX52" fmla="*/ 2118108 w 4185856"/>
                <a:gd name="connsiteY52" fmla="*/ 5253113 h 6748481"/>
                <a:gd name="connsiteX53" fmla="*/ 2118241 w 4185856"/>
                <a:gd name="connsiteY53" fmla="*/ 6431474 h 6748481"/>
                <a:gd name="connsiteX54" fmla="*/ 2120094 w 4185856"/>
                <a:gd name="connsiteY54" fmla="*/ 6489919 h 6748481"/>
                <a:gd name="connsiteX55" fmla="*/ 2300856 w 4185856"/>
                <a:gd name="connsiteY55" fmla="*/ 6671674 h 6748481"/>
                <a:gd name="connsiteX56" fmla="*/ 2379753 w 4185856"/>
                <a:gd name="connsiteY56" fmla="*/ 6697356 h 6748481"/>
                <a:gd name="connsiteX57" fmla="*/ 2712816 w 4185856"/>
                <a:gd name="connsiteY57" fmla="*/ 6747129 h 6748481"/>
                <a:gd name="connsiteX58" fmla="*/ 3104058 w 4185856"/>
                <a:gd name="connsiteY58" fmla="*/ 6662805 h 6748481"/>
                <a:gd name="connsiteX59" fmla="*/ 3171968 w 4185856"/>
                <a:gd name="connsiteY59" fmla="*/ 6560874 h 6748481"/>
                <a:gd name="connsiteX60" fmla="*/ 3171572 w 4185856"/>
                <a:gd name="connsiteY60" fmla="*/ 4750937 h 6748481"/>
                <a:gd name="connsiteX61" fmla="*/ 3171307 w 4185856"/>
                <a:gd name="connsiteY61" fmla="*/ 4147096 h 6748481"/>
                <a:gd name="connsiteX62" fmla="*/ 3172498 w 4185856"/>
                <a:gd name="connsiteY62" fmla="*/ 3786432 h 6748481"/>
                <a:gd name="connsiteX63" fmla="*/ 3273767 w 4185856"/>
                <a:gd name="connsiteY63" fmla="*/ 3471704 h 6748481"/>
                <a:gd name="connsiteX64" fmla="*/ 3461608 w 4185856"/>
                <a:gd name="connsiteY64" fmla="*/ 3353481 h 6748481"/>
                <a:gd name="connsiteX65" fmla="*/ 3567645 w 4185856"/>
                <a:gd name="connsiteY65" fmla="*/ 3397660 h 6748481"/>
                <a:gd name="connsiteX66" fmla="*/ 3777229 w 4185856"/>
                <a:gd name="connsiteY66" fmla="*/ 3481908 h 6748481"/>
                <a:gd name="connsiteX67" fmla="*/ 4060092 w 4185856"/>
                <a:gd name="connsiteY67" fmla="*/ 3426629 h 6748481"/>
                <a:gd name="connsiteX68" fmla="*/ 4161559 w 4185856"/>
                <a:gd name="connsiteY68" fmla="*/ 3288890 h 6748481"/>
                <a:gd name="connsiteX69" fmla="*/ 4164405 w 4185856"/>
                <a:gd name="connsiteY69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6339 w 4185856"/>
                <a:gd name="connsiteY40" fmla="*/ 5894484 h 6748481"/>
                <a:gd name="connsiteX41" fmla="*/ 989984 w 4185856"/>
                <a:gd name="connsiteY41" fmla="*/ 6260310 h 6748481"/>
                <a:gd name="connsiteX42" fmla="*/ 989058 w 4185856"/>
                <a:gd name="connsiteY42" fmla="*/ 6621966 h 6748481"/>
                <a:gd name="connsiteX43" fmla="*/ 1120178 w 4185856"/>
                <a:gd name="connsiteY43" fmla="*/ 6712248 h 6748481"/>
                <a:gd name="connsiteX44" fmla="*/ 1279098 w 4185856"/>
                <a:gd name="connsiteY44" fmla="*/ 6733296 h 6748481"/>
                <a:gd name="connsiteX45" fmla="*/ 1796165 w 4185856"/>
                <a:gd name="connsiteY45" fmla="*/ 6686897 h 6748481"/>
                <a:gd name="connsiteX46" fmla="*/ 1999961 w 4185856"/>
                <a:gd name="connsiteY46" fmla="*/ 6424922 h 6748481"/>
                <a:gd name="connsiteX47" fmla="*/ 2000557 w 4185856"/>
                <a:gd name="connsiteY47" fmla="*/ 5229351 h 6748481"/>
                <a:gd name="connsiteX48" fmla="*/ 2014126 w 4185856"/>
                <a:gd name="connsiteY48" fmla="*/ 5158926 h 6748481"/>
                <a:gd name="connsiteX49" fmla="*/ 2063966 w 4185856"/>
                <a:gd name="connsiteY49" fmla="*/ 5126560 h 6748481"/>
                <a:gd name="connsiteX50" fmla="*/ 2104738 w 4185856"/>
                <a:gd name="connsiteY50" fmla="*/ 5158595 h 6748481"/>
                <a:gd name="connsiteX51" fmla="*/ 2118108 w 4185856"/>
                <a:gd name="connsiteY51" fmla="*/ 5253113 h 6748481"/>
                <a:gd name="connsiteX52" fmla="*/ 2118241 w 4185856"/>
                <a:gd name="connsiteY52" fmla="*/ 6431474 h 6748481"/>
                <a:gd name="connsiteX53" fmla="*/ 2120094 w 4185856"/>
                <a:gd name="connsiteY53" fmla="*/ 6489919 h 6748481"/>
                <a:gd name="connsiteX54" fmla="*/ 2300856 w 4185856"/>
                <a:gd name="connsiteY54" fmla="*/ 6671674 h 6748481"/>
                <a:gd name="connsiteX55" fmla="*/ 2379753 w 4185856"/>
                <a:gd name="connsiteY55" fmla="*/ 6697356 h 6748481"/>
                <a:gd name="connsiteX56" fmla="*/ 2712816 w 4185856"/>
                <a:gd name="connsiteY56" fmla="*/ 6747129 h 6748481"/>
                <a:gd name="connsiteX57" fmla="*/ 3104058 w 4185856"/>
                <a:gd name="connsiteY57" fmla="*/ 6662805 h 6748481"/>
                <a:gd name="connsiteX58" fmla="*/ 3171968 w 4185856"/>
                <a:gd name="connsiteY58" fmla="*/ 6560874 h 6748481"/>
                <a:gd name="connsiteX59" fmla="*/ 3171572 w 4185856"/>
                <a:gd name="connsiteY59" fmla="*/ 4750937 h 6748481"/>
                <a:gd name="connsiteX60" fmla="*/ 3171307 w 4185856"/>
                <a:gd name="connsiteY60" fmla="*/ 4147096 h 6748481"/>
                <a:gd name="connsiteX61" fmla="*/ 3172498 w 4185856"/>
                <a:gd name="connsiteY61" fmla="*/ 3786432 h 6748481"/>
                <a:gd name="connsiteX62" fmla="*/ 3273767 w 4185856"/>
                <a:gd name="connsiteY62" fmla="*/ 3471704 h 6748481"/>
                <a:gd name="connsiteX63" fmla="*/ 3461608 w 4185856"/>
                <a:gd name="connsiteY63" fmla="*/ 3353481 h 6748481"/>
                <a:gd name="connsiteX64" fmla="*/ 3567645 w 4185856"/>
                <a:gd name="connsiteY64" fmla="*/ 3397660 h 6748481"/>
                <a:gd name="connsiteX65" fmla="*/ 3777229 w 4185856"/>
                <a:gd name="connsiteY65" fmla="*/ 3481908 h 6748481"/>
                <a:gd name="connsiteX66" fmla="*/ 4060092 w 4185856"/>
                <a:gd name="connsiteY66" fmla="*/ 3426629 h 6748481"/>
                <a:gd name="connsiteX67" fmla="*/ 4161559 w 4185856"/>
                <a:gd name="connsiteY67" fmla="*/ 3288890 h 6748481"/>
                <a:gd name="connsiteX68" fmla="*/ 4164405 w 4185856"/>
                <a:gd name="connsiteY68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89984 w 4185856"/>
                <a:gd name="connsiteY40" fmla="*/ 6260310 h 6748481"/>
                <a:gd name="connsiteX41" fmla="*/ 989058 w 4185856"/>
                <a:gd name="connsiteY41" fmla="*/ 6621966 h 6748481"/>
                <a:gd name="connsiteX42" fmla="*/ 1120178 w 4185856"/>
                <a:gd name="connsiteY42" fmla="*/ 6712248 h 6748481"/>
                <a:gd name="connsiteX43" fmla="*/ 1279098 w 4185856"/>
                <a:gd name="connsiteY43" fmla="*/ 6733296 h 6748481"/>
                <a:gd name="connsiteX44" fmla="*/ 1796165 w 4185856"/>
                <a:gd name="connsiteY44" fmla="*/ 6686897 h 6748481"/>
                <a:gd name="connsiteX45" fmla="*/ 1999961 w 4185856"/>
                <a:gd name="connsiteY45" fmla="*/ 6424922 h 6748481"/>
                <a:gd name="connsiteX46" fmla="*/ 2000557 w 4185856"/>
                <a:gd name="connsiteY46" fmla="*/ 5229351 h 6748481"/>
                <a:gd name="connsiteX47" fmla="*/ 2014126 w 4185856"/>
                <a:gd name="connsiteY47" fmla="*/ 5158926 h 6748481"/>
                <a:gd name="connsiteX48" fmla="*/ 2063966 w 4185856"/>
                <a:gd name="connsiteY48" fmla="*/ 5126560 h 6748481"/>
                <a:gd name="connsiteX49" fmla="*/ 2104738 w 4185856"/>
                <a:gd name="connsiteY49" fmla="*/ 5158595 h 6748481"/>
                <a:gd name="connsiteX50" fmla="*/ 2118108 w 4185856"/>
                <a:gd name="connsiteY50" fmla="*/ 5253113 h 6748481"/>
                <a:gd name="connsiteX51" fmla="*/ 2118241 w 4185856"/>
                <a:gd name="connsiteY51" fmla="*/ 6431474 h 6748481"/>
                <a:gd name="connsiteX52" fmla="*/ 2120094 w 4185856"/>
                <a:gd name="connsiteY52" fmla="*/ 6489919 h 6748481"/>
                <a:gd name="connsiteX53" fmla="*/ 2300856 w 4185856"/>
                <a:gd name="connsiteY53" fmla="*/ 6671674 h 6748481"/>
                <a:gd name="connsiteX54" fmla="*/ 2379753 w 4185856"/>
                <a:gd name="connsiteY54" fmla="*/ 6697356 h 6748481"/>
                <a:gd name="connsiteX55" fmla="*/ 2712816 w 4185856"/>
                <a:gd name="connsiteY55" fmla="*/ 6747129 h 6748481"/>
                <a:gd name="connsiteX56" fmla="*/ 3104058 w 4185856"/>
                <a:gd name="connsiteY56" fmla="*/ 6662805 h 6748481"/>
                <a:gd name="connsiteX57" fmla="*/ 3171968 w 4185856"/>
                <a:gd name="connsiteY57" fmla="*/ 6560874 h 6748481"/>
                <a:gd name="connsiteX58" fmla="*/ 3171572 w 4185856"/>
                <a:gd name="connsiteY58" fmla="*/ 4750937 h 6748481"/>
                <a:gd name="connsiteX59" fmla="*/ 3171307 w 4185856"/>
                <a:gd name="connsiteY59" fmla="*/ 4147096 h 6748481"/>
                <a:gd name="connsiteX60" fmla="*/ 3172498 w 4185856"/>
                <a:gd name="connsiteY60" fmla="*/ 3786432 h 6748481"/>
                <a:gd name="connsiteX61" fmla="*/ 3273767 w 4185856"/>
                <a:gd name="connsiteY61" fmla="*/ 3471704 h 6748481"/>
                <a:gd name="connsiteX62" fmla="*/ 3461608 w 4185856"/>
                <a:gd name="connsiteY62" fmla="*/ 3353481 h 6748481"/>
                <a:gd name="connsiteX63" fmla="*/ 3567645 w 4185856"/>
                <a:gd name="connsiteY63" fmla="*/ 3397660 h 6748481"/>
                <a:gd name="connsiteX64" fmla="*/ 3777229 w 4185856"/>
                <a:gd name="connsiteY64" fmla="*/ 3481908 h 6748481"/>
                <a:gd name="connsiteX65" fmla="*/ 4060092 w 4185856"/>
                <a:gd name="connsiteY65" fmla="*/ 3426629 h 6748481"/>
                <a:gd name="connsiteX66" fmla="*/ 4161559 w 4185856"/>
                <a:gd name="connsiteY66" fmla="*/ 3288890 h 6748481"/>
                <a:gd name="connsiteX67" fmla="*/ 4164405 w 4185856"/>
                <a:gd name="connsiteY67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89984 w 4185856"/>
                <a:gd name="connsiteY40" fmla="*/ 6260310 h 6748481"/>
                <a:gd name="connsiteX41" fmla="*/ 989058 w 4185856"/>
                <a:gd name="connsiteY41" fmla="*/ 6621966 h 6748481"/>
                <a:gd name="connsiteX42" fmla="*/ 1120178 w 4185856"/>
                <a:gd name="connsiteY42" fmla="*/ 6712248 h 6748481"/>
                <a:gd name="connsiteX43" fmla="*/ 1279098 w 4185856"/>
                <a:gd name="connsiteY43" fmla="*/ 6733296 h 6748481"/>
                <a:gd name="connsiteX44" fmla="*/ 1796165 w 4185856"/>
                <a:gd name="connsiteY44" fmla="*/ 6686897 h 6748481"/>
                <a:gd name="connsiteX45" fmla="*/ 1999961 w 4185856"/>
                <a:gd name="connsiteY45" fmla="*/ 6424922 h 6748481"/>
                <a:gd name="connsiteX46" fmla="*/ 2000557 w 4185856"/>
                <a:gd name="connsiteY46" fmla="*/ 5229351 h 6748481"/>
                <a:gd name="connsiteX47" fmla="*/ 2014126 w 4185856"/>
                <a:gd name="connsiteY47" fmla="*/ 5158926 h 6748481"/>
                <a:gd name="connsiteX48" fmla="*/ 2063966 w 4185856"/>
                <a:gd name="connsiteY48" fmla="*/ 5126560 h 6748481"/>
                <a:gd name="connsiteX49" fmla="*/ 2104738 w 4185856"/>
                <a:gd name="connsiteY49" fmla="*/ 5158595 h 6748481"/>
                <a:gd name="connsiteX50" fmla="*/ 2118108 w 4185856"/>
                <a:gd name="connsiteY50" fmla="*/ 5253113 h 6748481"/>
                <a:gd name="connsiteX51" fmla="*/ 2118241 w 4185856"/>
                <a:gd name="connsiteY51" fmla="*/ 6431474 h 6748481"/>
                <a:gd name="connsiteX52" fmla="*/ 2120094 w 4185856"/>
                <a:gd name="connsiteY52" fmla="*/ 6489919 h 6748481"/>
                <a:gd name="connsiteX53" fmla="*/ 2300856 w 4185856"/>
                <a:gd name="connsiteY53" fmla="*/ 6671674 h 6748481"/>
                <a:gd name="connsiteX54" fmla="*/ 2379753 w 4185856"/>
                <a:gd name="connsiteY54" fmla="*/ 6697356 h 6748481"/>
                <a:gd name="connsiteX55" fmla="*/ 2712816 w 4185856"/>
                <a:gd name="connsiteY55" fmla="*/ 6747129 h 6748481"/>
                <a:gd name="connsiteX56" fmla="*/ 3104058 w 4185856"/>
                <a:gd name="connsiteY56" fmla="*/ 6662805 h 6748481"/>
                <a:gd name="connsiteX57" fmla="*/ 3171968 w 4185856"/>
                <a:gd name="connsiteY57" fmla="*/ 6560874 h 6748481"/>
                <a:gd name="connsiteX58" fmla="*/ 3171572 w 4185856"/>
                <a:gd name="connsiteY58" fmla="*/ 4750937 h 6748481"/>
                <a:gd name="connsiteX59" fmla="*/ 3171307 w 4185856"/>
                <a:gd name="connsiteY59" fmla="*/ 4147096 h 6748481"/>
                <a:gd name="connsiteX60" fmla="*/ 3172498 w 4185856"/>
                <a:gd name="connsiteY60" fmla="*/ 3786432 h 6748481"/>
                <a:gd name="connsiteX61" fmla="*/ 3273767 w 4185856"/>
                <a:gd name="connsiteY61" fmla="*/ 3471704 h 6748481"/>
                <a:gd name="connsiteX62" fmla="*/ 3421178 w 4185856"/>
                <a:gd name="connsiteY62" fmla="*/ 3326526 h 6748481"/>
                <a:gd name="connsiteX63" fmla="*/ 3567645 w 4185856"/>
                <a:gd name="connsiteY63" fmla="*/ 3397660 h 6748481"/>
                <a:gd name="connsiteX64" fmla="*/ 3777229 w 4185856"/>
                <a:gd name="connsiteY64" fmla="*/ 3481908 h 6748481"/>
                <a:gd name="connsiteX65" fmla="*/ 4060092 w 4185856"/>
                <a:gd name="connsiteY65" fmla="*/ 3426629 h 6748481"/>
                <a:gd name="connsiteX66" fmla="*/ 4161559 w 4185856"/>
                <a:gd name="connsiteY66" fmla="*/ 3288890 h 6748481"/>
                <a:gd name="connsiteX67" fmla="*/ 4164405 w 4185856"/>
                <a:gd name="connsiteY67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89984 w 4185856"/>
                <a:gd name="connsiteY40" fmla="*/ 6260310 h 6748481"/>
                <a:gd name="connsiteX41" fmla="*/ 989058 w 4185856"/>
                <a:gd name="connsiteY41" fmla="*/ 6621966 h 6748481"/>
                <a:gd name="connsiteX42" fmla="*/ 1120178 w 4185856"/>
                <a:gd name="connsiteY42" fmla="*/ 6712248 h 6748481"/>
                <a:gd name="connsiteX43" fmla="*/ 1279098 w 4185856"/>
                <a:gd name="connsiteY43" fmla="*/ 6733296 h 6748481"/>
                <a:gd name="connsiteX44" fmla="*/ 1796165 w 4185856"/>
                <a:gd name="connsiteY44" fmla="*/ 6686897 h 6748481"/>
                <a:gd name="connsiteX45" fmla="*/ 1999961 w 4185856"/>
                <a:gd name="connsiteY45" fmla="*/ 6424922 h 6748481"/>
                <a:gd name="connsiteX46" fmla="*/ 2000557 w 4185856"/>
                <a:gd name="connsiteY46" fmla="*/ 5229351 h 6748481"/>
                <a:gd name="connsiteX47" fmla="*/ 2014126 w 4185856"/>
                <a:gd name="connsiteY47" fmla="*/ 5158926 h 6748481"/>
                <a:gd name="connsiteX48" fmla="*/ 2063966 w 4185856"/>
                <a:gd name="connsiteY48" fmla="*/ 5126560 h 6748481"/>
                <a:gd name="connsiteX49" fmla="*/ 2104738 w 4185856"/>
                <a:gd name="connsiteY49" fmla="*/ 5158595 h 6748481"/>
                <a:gd name="connsiteX50" fmla="*/ 2118108 w 4185856"/>
                <a:gd name="connsiteY50" fmla="*/ 5253113 h 6748481"/>
                <a:gd name="connsiteX51" fmla="*/ 2118241 w 4185856"/>
                <a:gd name="connsiteY51" fmla="*/ 6431474 h 6748481"/>
                <a:gd name="connsiteX52" fmla="*/ 2120094 w 4185856"/>
                <a:gd name="connsiteY52" fmla="*/ 6489919 h 6748481"/>
                <a:gd name="connsiteX53" fmla="*/ 2300856 w 4185856"/>
                <a:gd name="connsiteY53" fmla="*/ 6671674 h 6748481"/>
                <a:gd name="connsiteX54" fmla="*/ 2379753 w 4185856"/>
                <a:gd name="connsiteY54" fmla="*/ 6697356 h 6748481"/>
                <a:gd name="connsiteX55" fmla="*/ 2712816 w 4185856"/>
                <a:gd name="connsiteY55" fmla="*/ 6747129 h 6748481"/>
                <a:gd name="connsiteX56" fmla="*/ 3104058 w 4185856"/>
                <a:gd name="connsiteY56" fmla="*/ 6662805 h 6748481"/>
                <a:gd name="connsiteX57" fmla="*/ 3171968 w 4185856"/>
                <a:gd name="connsiteY57" fmla="*/ 6560874 h 6748481"/>
                <a:gd name="connsiteX58" fmla="*/ 3171572 w 4185856"/>
                <a:gd name="connsiteY58" fmla="*/ 4750937 h 6748481"/>
                <a:gd name="connsiteX59" fmla="*/ 3171307 w 4185856"/>
                <a:gd name="connsiteY59" fmla="*/ 4147096 h 6748481"/>
                <a:gd name="connsiteX60" fmla="*/ 3172498 w 4185856"/>
                <a:gd name="connsiteY60" fmla="*/ 3786432 h 6748481"/>
                <a:gd name="connsiteX61" fmla="*/ 3273767 w 4185856"/>
                <a:gd name="connsiteY61" fmla="*/ 3471704 h 6748481"/>
                <a:gd name="connsiteX62" fmla="*/ 3421178 w 4185856"/>
                <a:gd name="connsiteY62" fmla="*/ 3326526 h 6748481"/>
                <a:gd name="connsiteX63" fmla="*/ 3567645 w 4185856"/>
                <a:gd name="connsiteY63" fmla="*/ 3397660 h 6748481"/>
                <a:gd name="connsiteX64" fmla="*/ 3777229 w 4185856"/>
                <a:gd name="connsiteY64" fmla="*/ 3481908 h 6748481"/>
                <a:gd name="connsiteX65" fmla="*/ 4060092 w 4185856"/>
                <a:gd name="connsiteY65" fmla="*/ 3426629 h 6748481"/>
                <a:gd name="connsiteX66" fmla="*/ 4161559 w 4185856"/>
                <a:gd name="connsiteY66" fmla="*/ 3288890 h 6748481"/>
                <a:gd name="connsiteX67" fmla="*/ 4164405 w 4185856"/>
                <a:gd name="connsiteY67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89984 w 4185856"/>
                <a:gd name="connsiteY40" fmla="*/ 6260310 h 6748481"/>
                <a:gd name="connsiteX41" fmla="*/ 989058 w 4185856"/>
                <a:gd name="connsiteY41" fmla="*/ 6621966 h 6748481"/>
                <a:gd name="connsiteX42" fmla="*/ 1120178 w 4185856"/>
                <a:gd name="connsiteY42" fmla="*/ 6712248 h 6748481"/>
                <a:gd name="connsiteX43" fmla="*/ 1279098 w 4185856"/>
                <a:gd name="connsiteY43" fmla="*/ 6733296 h 6748481"/>
                <a:gd name="connsiteX44" fmla="*/ 1796165 w 4185856"/>
                <a:gd name="connsiteY44" fmla="*/ 6686897 h 6748481"/>
                <a:gd name="connsiteX45" fmla="*/ 1999961 w 4185856"/>
                <a:gd name="connsiteY45" fmla="*/ 6424922 h 6748481"/>
                <a:gd name="connsiteX46" fmla="*/ 2000557 w 4185856"/>
                <a:gd name="connsiteY46" fmla="*/ 5229351 h 6748481"/>
                <a:gd name="connsiteX47" fmla="*/ 2014126 w 4185856"/>
                <a:gd name="connsiteY47" fmla="*/ 5158926 h 6748481"/>
                <a:gd name="connsiteX48" fmla="*/ 2063966 w 4185856"/>
                <a:gd name="connsiteY48" fmla="*/ 5126560 h 6748481"/>
                <a:gd name="connsiteX49" fmla="*/ 2104738 w 4185856"/>
                <a:gd name="connsiteY49" fmla="*/ 5158595 h 6748481"/>
                <a:gd name="connsiteX50" fmla="*/ 2118108 w 4185856"/>
                <a:gd name="connsiteY50" fmla="*/ 5253113 h 6748481"/>
                <a:gd name="connsiteX51" fmla="*/ 2118241 w 4185856"/>
                <a:gd name="connsiteY51" fmla="*/ 6431474 h 6748481"/>
                <a:gd name="connsiteX52" fmla="*/ 2120094 w 4185856"/>
                <a:gd name="connsiteY52" fmla="*/ 6489919 h 6748481"/>
                <a:gd name="connsiteX53" fmla="*/ 2300856 w 4185856"/>
                <a:gd name="connsiteY53" fmla="*/ 6671674 h 6748481"/>
                <a:gd name="connsiteX54" fmla="*/ 2379753 w 4185856"/>
                <a:gd name="connsiteY54" fmla="*/ 6697356 h 6748481"/>
                <a:gd name="connsiteX55" fmla="*/ 2712816 w 4185856"/>
                <a:gd name="connsiteY55" fmla="*/ 6747129 h 6748481"/>
                <a:gd name="connsiteX56" fmla="*/ 3104058 w 4185856"/>
                <a:gd name="connsiteY56" fmla="*/ 6662805 h 6748481"/>
                <a:gd name="connsiteX57" fmla="*/ 3171968 w 4185856"/>
                <a:gd name="connsiteY57" fmla="*/ 6560874 h 6748481"/>
                <a:gd name="connsiteX58" fmla="*/ 3171572 w 4185856"/>
                <a:gd name="connsiteY58" fmla="*/ 4750937 h 6748481"/>
                <a:gd name="connsiteX59" fmla="*/ 3171307 w 4185856"/>
                <a:gd name="connsiteY59" fmla="*/ 4147096 h 6748481"/>
                <a:gd name="connsiteX60" fmla="*/ 3172498 w 4185856"/>
                <a:gd name="connsiteY60" fmla="*/ 3786432 h 6748481"/>
                <a:gd name="connsiteX61" fmla="*/ 3273767 w 4185856"/>
                <a:gd name="connsiteY61" fmla="*/ 3471704 h 6748481"/>
                <a:gd name="connsiteX62" fmla="*/ 3421178 w 4185856"/>
                <a:gd name="connsiteY62" fmla="*/ 3333264 h 6748481"/>
                <a:gd name="connsiteX63" fmla="*/ 3567645 w 4185856"/>
                <a:gd name="connsiteY63" fmla="*/ 3397660 h 6748481"/>
                <a:gd name="connsiteX64" fmla="*/ 3777229 w 4185856"/>
                <a:gd name="connsiteY64" fmla="*/ 3481908 h 6748481"/>
                <a:gd name="connsiteX65" fmla="*/ 4060092 w 4185856"/>
                <a:gd name="connsiteY65" fmla="*/ 3426629 h 6748481"/>
                <a:gd name="connsiteX66" fmla="*/ 4161559 w 4185856"/>
                <a:gd name="connsiteY66" fmla="*/ 3288890 h 6748481"/>
                <a:gd name="connsiteX67" fmla="*/ 4164405 w 4185856"/>
                <a:gd name="connsiteY67" fmla="*/ 3089529 h 67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4185856" h="6748481">
                  <a:moveTo>
                    <a:pt x="4164405" y="3089529"/>
                  </a:moveTo>
                  <a:cubicBezTo>
                    <a:pt x="4121779" y="2994482"/>
                    <a:pt x="4057643" y="2916379"/>
                    <a:pt x="3978944" y="2849065"/>
                  </a:cubicBezTo>
                  <a:cubicBezTo>
                    <a:pt x="3885021" y="2768711"/>
                    <a:pt x="3784216" y="2761033"/>
                    <a:pt x="3676924" y="2818816"/>
                  </a:cubicBezTo>
                  <a:cubicBezTo>
                    <a:pt x="3636946" y="2840394"/>
                    <a:pt x="3598093" y="2863957"/>
                    <a:pt x="3557916" y="2885138"/>
                  </a:cubicBezTo>
                  <a:cubicBezTo>
                    <a:pt x="3455456" y="2939148"/>
                    <a:pt x="3358820" y="2929683"/>
                    <a:pt x="3302758" y="2818221"/>
                  </a:cubicBezTo>
                  <a:cubicBezTo>
                    <a:pt x="3295543" y="2803924"/>
                    <a:pt x="3289255" y="2789164"/>
                    <a:pt x="3283430" y="2774271"/>
                  </a:cubicBezTo>
                  <a:cubicBezTo>
                    <a:pt x="3253315" y="2697227"/>
                    <a:pt x="3244446" y="2616345"/>
                    <a:pt x="3242791" y="2534667"/>
                  </a:cubicBezTo>
                  <a:cubicBezTo>
                    <a:pt x="3239547" y="2375218"/>
                    <a:pt x="3277804" y="2223050"/>
                    <a:pt x="3326718" y="2073000"/>
                  </a:cubicBezTo>
                  <a:cubicBezTo>
                    <a:pt x="3346244" y="2013032"/>
                    <a:pt x="3367226" y="1953595"/>
                    <a:pt x="3387281" y="1893760"/>
                  </a:cubicBezTo>
                  <a:cubicBezTo>
                    <a:pt x="3398070" y="1861526"/>
                    <a:pt x="3388274" y="1840081"/>
                    <a:pt x="3356173" y="1825056"/>
                  </a:cubicBezTo>
                  <a:cubicBezTo>
                    <a:pt x="3291241" y="1794675"/>
                    <a:pt x="3226707" y="1763699"/>
                    <a:pt x="3159657" y="1737951"/>
                  </a:cubicBezTo>
                  <a:cubicBezTo>
                    <a:pt x="3063617" y="1701018"/>
                    <a:pt x="2966121" y="1669777"/>
                    <a:pt x="2863661" y="1657399"/>
                  </a:cubicBezTo>
                  <a:cubicBezTo>
                    <a:pt x="2817461" y="1651839"/>
                    <a:pt x="2770930" y="1649457"/>
                    <a:pt x="2724531" y="1645154"/>
                  </a:cubicBezTo>
                  <a:cubicBezTo>
                    <a:pt x="2716324" y="1644360"/>
                    <a:pt x="2695474" y="1645353"/>
                    <a:pt x="2707521" y="1632248"/>
                  </a:cubicBezTo>
                  <a:cubicBezTo>
                    <a:pt x="2735982" y="1601072"/>
                    <a:pt x="2740681" y="1558513"/>
                    <a:pt x="2768481" y="1526544"/>
                  </a:cubicBezTo>
                  <a:cubicBezTo>
                    <a:pt x="2827455" y="1458700"/>
                    <a:pt x="2873456" y="1381590"/>
                    <a:pt x="2909397" y="1298986"/>
                  </a:cubicBezTo>
                  <a:cubicBezTo>
                    <a:pt x="2988758" y="1116636"/>
                    <a:pt x="3024036" y="931240"/>
                    <a:pt x="2966386" y="733269"/>
                  </a:cubicBezTo>
                  <a:cubicBezTo>
                    <a:pt x="2884774" y="452959"/>
                    <a:pt x="2723208" y="239301"/>
                    <a:pt x="2460769" y="108181"/>
                  </a:cubicBezTo>
                  <a:cubicBezTo>
                    <a:pt x="2211236" y="-16519"/>
                    <a:pt x="1964153" y="-36442"/>
                    <a:pt x="1702640" y="64232"/>
                  </a:cubicBezTo>
                  <a:cubicBezTo>
                    <a:pt x="1149897" y="277029"/>
                    <a:pt x="887789" y="873391"/>
                    <a:pt x="1186102" y="1401645"/>
                  </a:cubicBezTo>
                  <a:cubicBezTo>
                    <a:pt x="1233957" y="1486433"/>
                    <a:pt x="1305507" y="1554475"/>
                    <a:pt x="1351177" y="1640852"/>
                  </a:cubicBezTo>
                  <a:cubicBezTo>
                    <a:pt x="1358723" y="1655149"/>
                    <a:pt x="1355215" y="1660444"/>
                    <a:pt x="1345022" y="1662231"/>
                  </a:cubicBezTo>
                  <a:cubicBezTo>
                    <a:pt x="1322385" y="1666269"/>
                    <a:pt x="1303786" y="1681029"/>
                    <a:pt x="1282473" y="1685596"/>
                  </a:cubicBezTo>
                  <a:cubicBezTo>
                    <a:pt x="1208143" y="1701613"/>
                    <a:pt x="1134607" y="1720080"/>
                    <a:pt x="1064182" y="1749071"/>
                  </a:cubicBezTo>
                  <a:cubicBezTo>
                    <a:pt x="978534" y="1784350"/>
                    <a:pt x="891628" y="1817179"/>
                    <a:pt x="812598" y="1866689"/>
                  </a:cubicBezTo>
                  <a:cubicBezTo>
                    <a:pt x="788439" y="1881846"/>
                    <a:pt x="809090" y="1969613"/>
                    <a:pt x="811473" y="1990528"/>
                  </a:cubicBezTo>
                  <a:cubicBezTo>
                    <a:pt x="819945" y="2064527"/>
                    <a:pt x="837353" y="2137997"/>
                    <a:pt x="843309" y="2212129"/>
                  </a:cubicBezTo>
                  <a:cubicBezTo>
                    <a:pt x="848075" y="2273751"/>
                    <a:pt x="857143" y="2335571"/>
                    <a:pt x="862174" y="2397458"/>
                  </a:cubicBezTo>
                  <a:cubicBezTo>
                    <a:pt x="876139" y="2571270"/>
                    <a:pt x="868660" y="2801674"/>
                    <a:pt x="724169" y="2924785"/>
                  </a:cubicBezTo>
                  <a:cubicBezTo>
                    <a:pt x="677109" y="2957681"/>
                    <a:pt x="626475" y="2959269"/>
                    <a:pt x="573788" y="2941663"/>
                  </a:cubicBezTo>
                  <a:cubicBezTo>
                    <a:pt x="558830" y="2934713"/>
                    <a:pt x="543342" y="2928690"/>
                    <a:pt x="528978" y="2920549"/>
                  </a:cubicBezTo>
                  <a:cubicBezTo>
                    <a:pt x="475299" y="2890234"/>
                    <a:pt x="417251" y="2869186"/>
                    <a:pt x="363175" y="2839269"/>
                  </a:cubicBezTo>
                  <a:cubicBezTo>
                    <a:pt x="312408" y="2811205"/>
                    <a:pt x="253302" y="2802137"/>
                    <a:pt x="202137" y="2835496"/>
                  </a:cubicBezTo>
                  <a:cubicBezTo>
                    <a:pt x="73201" y="2919490"/>
                    <a:pt x="7211" y="3041807"/>
                    <a:pt x="394" y="3195233"/>
                  </a:cubicBezTo>
                  <a:cubicBezTo>
                    <a:pt x="-5828" y="3334428"/>
                    <a:pt x="62413" y="3441323"/>
                    <a:pt x="155408" y="3534716"/>
                  </a:cubicBezTo>
                  <a:cubicBezTo>
                    <a:pt x="262899" y="3642604"/>
                    <a:pt x="351394" y="3649951"/>
                    <a:pt x="477748" y="3566288"/>
                  </a:cubicBezTo>
                  <a:cubicBezTo>
                    <a:pt x="511240" y="3544115"/>
                    <a:pt x="543077" y="3519559"/>
                    <a:pt x="576237" y="3496856"/>
                  </a:cubicBezTo>
                  <a:cubicBezTo>
                    <a:pt x="678367" y="3426894"/>
                    <a:pt x="769642" y="3438676"/>
                    <a:pt x="850590" y="3531671"/>
                  </a:cubicBezTo>
                  <a:cubicBezTo>
                    <a:pt x="906189" y="3595543"/>
                    <a:pt x="942924" y="3669477"/>
                    <a:pt x="966355" y="3750227"/>
                  </a:cubicBezTo>
                  <a:cubicBezTo>
                    <a:pt x="995676" y="3851231"/>
                    <a:pt x="990845" y="3955810"/>
                    <a:pt x="992830" y="4058866"/>
                  </a:cubicBezTo>
                  <a:cubicBezTo>
                    <a:pt x="996768" y="4477213"/>
                    <a:pt x="990613" y="5833127"/>
                    <a:pt x="989984" y="6260310"/>
                  </a:cubicBezTo>
                  <a:cubicBezTo>
                    <a:pt x="988925" y="6381369"/>
                    <a:pt x="996404" y="6501237"/>
                    <a:pt x="989058" y="6621966"/>
                  </a:cubicBezTo>
                  <a:cubicBezTo>
                    <a:pt x="984888" y="6690472"/>
                    <a:pt x="1069014" y="6700400"/>
                    <a:pt x="1120178" y="6712248"/>
                  </a:cubicBezTo>
                  <a:cubicBezTo>
                    <a:pt x="1172335" y="6724360"/>
                    <a:pt x="1225749" y="6730053"/>
                    <a:pt x="1279098" y="6733296"/>
                  </a:cubicBezTo>
                  <a:cubicBezTo>
                    <a:pt x="1453306" y="6743886"/>
                    <a:pt x="1626722" y="6735216"/>
                    <a:pt x="1796165" y="6686897"/>
                  </a:cubicBezTo>
                  <a:cubicBezTo>
                    <a:pt x="1968323" y="6637785"/>
                    <a:pt x="2000822" y="6559153"/>
                    <a:pt x="1999961" y="6424922"/>
                  </a:cubicBezTo>
                  <a:cubicBezTo>
                    <a:pt x="2000331" y="6060704"/>
                    <a:pt x="1998196" y="5440350"/>
                    <a:pt x="2000557" y="5229351"/>
                  </a:cubicBezTo>
                  <a:cubicBezTo>
                    <a:pt x="2000756" y="5205126"/>
                    <a:pt x="2003601" y="5181298"/>
                    <a:pt x="2014126" y="5158926"/>
                  </a:cubicBezTo>
                  <a:cubicBezTo>
                    <a:pt x="2024120" y="5137680"/>
                    <a:pt x="2038350" y="5127089"/>
                    <a:pt x="2063966" y="5126560"/>
                  </a:cubicBezTo>
                  <a:cubicBezTo>
                    <a:pt x="2089449" y="5126030"/>
                    <a:pt x="2096332" y="5139599"/>
                    <a:pt x="2104738" y="5158595"/>
                  </a:cubicBezTo>
                  <a:cubicBezTo>
                    <a:pt x="2118373" y="5189241"/>
                    <a:pt x="2118042" y="5221078"/>
                    <a:pt x="2118108" y="5253113"/>
                  </a:cubicBezTo>
                  <a:cubicBezTo>
                    <a:pt x="2118241" y="5645878"/>
                    <a:pt x="2118175" y="6038709"/>
                    <a:pt x="2118241" y="6431474"/>
                  </a:cubicBezTo>
                  <a:cubicBezTo>
                    <a:pt x="2118241" y="6450934"/>
                    <a:pt x="2119432" y="6470460"/>
                    <a:pt x="2120094" y="6489919"/>
                  </a:cubicBezTo>
                  <a:cubicBezTo>
                    <a:pt x="2123139" y="6583246"/>
                    <a:pt x="2227055" y="6642948"/>
                    <a:pt x="2300856" y="6671674"/>
                  </a:cubicBezTo>
                  <a:cubicBezTo>
                    <a:pt x="2326670" y="6681735"/>
                    <a:pt x="2353079" y="6689943"/>
                    <a:pt x="2379753" y="6697356"/>
                  </a:cubicBezTo>
                  <a:cubicBezTo>
                    <a:pt x="2484530" y="6726677"/>
                    <a:pt x="2603604" y="6755072"/>
                    <a:pt x="2712816" y="6747129"/>
                  </a:cubicBezTo>
                  <a:cubicBezTo>
                    <a:pt x="2845988" y="6737466"/>
                    <a:pt x="2980748" y="6714498"/>
                    <a:pt x="3104058" y="6662805"/>
                  </a:cubicBezTo>
                  <a:cubicBezTo>
                    <a:pt x="3149596" y="6643676"/>
                    <a:pt x="3171902" y="6608861"/>
                    <a:pt x="3171968" y="6560874"/>
                  </a:cubicBezTo>
                  <a:cubicBezTo>
                    <a:pt x="3172895" y="5957562"/>
                    <a:pt x="3171240" y="5354250"/>
                    <a:pt x="3171572" y="4750937"/>
                  </a:cubicBezTo>
                  <a:cubicBezTo>
                    <a:pt x="3171638" y="4549657"/>
                    <a:pt x="3174153" y="4348377"/>
                    <a:pt x="3171307" y="4147096"/>
                  </a:cubicBezTo>
                  <a:cubicBezTo>
                    <a:pt x="3169586" y="4026632"/>
                    <a:pt x="3172498" y="3906565"/>
                    <a:pt x="3172498" y="3786432"/>
                  </a:cubicBezTo>
                  <a:cubicBezTo>
                    <a:pt x="3185405" y="3674639"/>
                    <a:pt x="3232320" y="3547232"/>
                    <a:pt x="3273767" y="3471704"/>
                  </a:cubicBezTo>
                  <a:cubicBezTo>
                    <a:pt x="3315214" y="3396176"/>
                    <a:pt x="3370895" y="3328476"/>
                    <a:pt x="3421178" y="3333264"/>
                  </a:cubicBezTo>
                  <a:cubicBezTo>
                    <a:pt x="3503854" y="3341137"/>
                    <a:pt x="3508303" y="3372886"/>
                    <a:pt x="3567645" y="3397660"/>
                  </a:cubicBezTo>
                  <a:cubicBezTo>
                    <a:pt x="3626987" y="3422434"/>
                    <a:pt x="3695155" y="3477080"/>
                    <a:pt x="3777229" y="3481908"/>
                  </a:cubicBezTo>
                  <a:cubicBezTo>
                    <a:pt x="3859303" y="3486736"/>
                    <a:pt x="3960941" y="3514727"/>
                    <a:pt x="4060092" y="3426629"/>
                  </a:cubicBezTo>
                  <a:cubicBezTo>
                    <a:pt x="4103577" y="3387975"/>
                    <a:pt x="4136937" y="3341709"/>
                    <a:pt x="4161559" y="3288890"/>
                  </a:cubicBezTo>
                  <a:cubicBezTo>
                    <a:pt x="4192337" y="3222767"/>
                    <a:pt x="4194521" y="3156645"/>
                    <a:pt x="4164405" y="3089529"/>
                  </a:cubicBezTo>
                  <a:close/>
                </a:path>
              </a:pathLst>
            </a:custGeom>
            <a:solidFill>
              <a:schemeClr val="accent3"/>
            </a:solidFill>
            <a:ln w="66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0" name="Oval 279">
            <a:extLst>
              <a:ext uri="{FF2B5EF4-FFF2-40B4-BE49-F238E27FC236}">
                <a16:creationId xmlns:a16="http://schemas.microsoft.com/office/drawing/2014/main" id="{D854299A-9B2B-4E0F-B4AB-2DAF89AA7D0A}"/>
              </a:ext>
            </a:extLst>
          </p:cNvPr>
          <p:cNvSpPr/>
          <p:nvPr/>
        </p:nvSpPr>
        <p:spPr>
          <a:xfrm>
            <a:off x="707404" y="4599954"/>
            <a:ext cx="546492" cy="5464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1" name="그룹 4">
            <a:extLst>
              <a:ext uri="{FF2B5EF4-FFF2-40B4-BE49-F238E27FC236}">
                <a16:creationId xmlns:a16="http://schemas.microsoft.com/office/drawing/2014/main" id="{34AFD380-EFD4-47DA-A7C7-2618982C0254}"/>
              </a:ext>
            </a:extLst>
          </p:cNvPr>
          <p:cNvGrpSpPr/>
          <p:nvPr/>
        </p:nvGrpSpPr>
        <p:grpSpPr>
          <a:xfrm>
            <a:off x="1270264" y="4674032"/>
            <a:ext cx="1692000" cy="1480441"/>
            <a:chOff x="1254019" y="5143184"/>
            <a:chExt cx="1692000" cy="148044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C774824-D4C7-473D-AA11-A577AABA9F58}"/>
                </a:ext>
              </a:extLst>
            </p:cNvPr>
            <p:cNvSpPr txBox="1"/>
            <p:nvPr/>
          </p:nvSpPr>
          <p:spPr>
            <a:xfrm>
              <a:off x="1254019" y="5607962"/>
              <a:ext cx="1692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E0F06D4-8BE6-40CC-BDF9-B81DAAE3966B}"/>
                </a:ext>
              </a:extLst>
            </p:cNvPr>
            <p:cNvSpPr txBox="1"/>
            <p:nvPr/>
          </p:nvSpPr>
          <p:spPr>
            <a:xfrm>
              <a:off x="1254019" y="5143184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sp>
        <p:nvSpPr>
          <p:cNvPr id="24" name="Oval 283">
            <a:extLst>
              <a:ext uri="{FF2B5EF4-FFF2-40B4-BE49-F238E27FC236}">
                <a16:creationId xmlns:a16="http://schemas.microsoft.com/office/drawing/2014/main" id="{F2FF75DF-536F-4FF4-883E-BAD3D131C83B}"/>
              </a:ext>
            </a:extLst>
          </p:cNvPr>
          <p:cNvSpPr/>
          <p:nvPr/>
        </p:nvSpPr>
        <p:spPr>
          <a:xfrm>
            <a:off x="3547252" y="4599954"/>
            <a:ext cx="546492" cy="54649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5" name="그룹 6">
            <a:extLst>
              <a:ext uri="{FF2B5EF4-FFF2-40B4-BE49-F238E27FC236}">
                <a16:creationId xmlns:a16="http://schemas.microsoft.com/office/drawing/2014/main" id="{A068976B-83F9-49D8-95CB-63E37AD11898}"/>
              </a:ext>
            </a:extLst>
          </p:cNvPr>
          <p:cNvGrpSpPr/>
          <p:nvPr/>
        </p:nvGrpSpPr>
        <p:grpSpPr>
          <a:xfrm>
            <a:off x="4110112" y="4661319"/>
            <a:ext cx="1692000" cy="1480441"/>
            <a:chOff x="4530549" y="5130471"/>
            <a:chExt cx="1692000" cy="148044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C5F713B-938A-48CD-8E29-E65B479ED8AB}"/>
                </a:ext>
              </a:extLst>
            </p:cNvPr>
            <p:cNvSpPr txBox="1"/>
            <p:nvPr/>
          </p:nvSpPr>
          <p:spPr>
            <a:xfrm>
              <a:off x="4530549" y="5595249"/>
              <a:ext cx="1692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A100026-C99C-4A20-AA78-D4FD41058188}"/>
                </a:ext>
              </a:extLst>
            </p:cNvPr>
            <p:cNvSpPr txBox="1"/>
            <p:nvPr/>
          </p:nvSpPr>
          <p:spPr>
            <a:xfrm>
              <a:off x="4530549" y="5130471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sp>
        <p:nvSpPr>
          <p:cNvPr id="28" name="Oval 287">
            <a:extLst>
              <a:ext uri="{FF2B5EF4-FFF2-40B4-BE49-F238E27FC236}">
                <a16:creationId xmlns:a16="http://schemas.microsoft.com/office/drawing/2014/main" id="{DDA827C8-A98D-4A5D-9CF2-5587B7BB0BFC}"/>
              </a:ext>
            </a:extLst>
          </p:cNvPr>
          <p:cNvSpPr/>
          <p:nvPr/>
        </p:nvSpPr>
        <p:spPr>
          <a:xfrm>
            <a:off x="6387100" y="4599954"/>
            <a:ext cx="546492" cy="5464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9" name="그룹 7">
            <a:extLst>
              <a:ext uri="{FF2B5EF4-FFF2-40B4-BE49-F238E27FC236}">
                <a16:creationId xmlns:a16="http://schemas.microsoft.com/office/drawing/2014/main" id="{53C337CD-3C77-487A-8556-3CD0EE6E4567}"/>
              </a:ext>
            </a:extLst>
          </p:cNvPr>
          <p:cNvGrpSpPr/>
          <p:nvPr/>
        </p:nvGrpSpPr>
        <p:grpSpPr>
          <a:xfrm>
            <a:off x="6949960" y="4658131"/>
            <a:ext cx="1692000" cy="1480441"/>
            <a:chOff x="6690464" y="5127283"/>
            <a:chExt cx="1692000" cy="148044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D12A98E-CC39-419B-9E38-79A8DC70E431}"/>
                </a:ext>
              </a:extLst>
            </p:cNvPr>
            <p:cNvSpPr txBox="1"/>
            <p:nvPr/>
          </p:nvSpPr>
          <p:spPr>
            <a:xfrm>
              <a:off x="6690464" y="5592061"/>
              <a:ext cx="1692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F014670-8C9F-4657-98C8-D112A4199CD3}"/>
                </a:ext>
              </a:extLst>
            </p:cNvPr>
            <p:cNvSpPr txBox="1"/>
            <p:nvPr/>
          </p:nvSpPr>
          <p:spPr>
            <a:xfrm>
              <a:off x="6690464" y="5127283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sp>
        <p:nvSpPr>
          <p:cNvPr id="32" name="Oval 291">
            <a:extLst>
              <a:ext uri="{FF2B5EF4-FFF2-40B4-BE49-F238E27FC236}">
                <a16:creationId xmlns:a16="http://schemas.microsoft.com/office/drawing/2014/main" id="{362790B4-FD08-4A24-937F-BF9DA45DC4AE}"/>
              </a:ext>
            </a:extLst>
          </p:cNvPr>
          <p:cNvSpPr/>
          <p:nvPr/>
        </p:nvSpPr>
        <p:spPr>
          <a:xfrm>
            <a:off x="9226948" y="4599954"/>
            <a:ext cx="546492" cy="5464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3" name="그룹 8">
            <a:extLst>
              <a:ext uri="{FF2B5EF4-FFF2-40B4-BE49-F238E27FC236}">
                <a16:creationId xmlns:a16="http://schemas.microsoft.com/office/drawing/2014/main" id="{6F4CEF9B-235C-496A-BA8B-413496D6FAAB}"/>
              </a:ext>
            </a:extLst>
          </p:cNvPr>
          <p:cNvGrpSpPr/>
          <p:nvPr/>
        </p:nvGrpSpPr>
        <p:grpSpPr>
          <a:xfrm>
            <a:off x="9789809" y="4635893"/>
            <a:ext cx="1692000" cy="1480441"/>
            <a:chOff x="8850379" y="5105045"/>
            <a:chExt cx="1692000" cy="148044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4960699-EC19-4D7A-A53D-EE4F8C928E9D}"/>
                </a:ext>
              </a:extLst>
            </p:cNvPr>
            <p:cNvSpPr txBox="1"/>
            <p:nvPr/>
          </p:nvSpPr>
          <p:spPr>
            <a:xfrm>
              <a:off x="8850379" y="5569823"/>
              <a:ext cx="1692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1D34F91-6A34-4B18-B290-CDC05C237968}"/>
                </a:ext>
              </a:extLst>
            </p:cNvPr>
            <p:cNvSpPr txBox="1"/>
            <p:nvPr/>
          </p:nvSpPr>
          <p:spPr>
            <a:xfrm>
              <a:off x="8850379" y="5105045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sp>
        <p:nvSpPr>
          <p:cNvPr id="36" name="Rectangle 30">
            <a:extLst>
              <a:ext uri="{FF2B5EF4-FFF2-40B4-BE49-F238E27FC236}">
                <a16:creationId xmlns:a16="http://schemas.microsoft.com/office/drawing/2014/main" id="{D803F7D0-EDEE-4512-B8EE-475EC08B9A08}"/>
              </a:ext>
            </a:extLst>
          </p:cNvPr>
          <p:cNvSpPr/>
          <p:nvPr/>
        </p:nvSpPr>
        <p:spPr>
          <a:xfrm>
            <a:off x="848108" y="4736091"/>
            <a:ext cx="272745" cy="271948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5">
            <a:extLst>
              <a:ext uri="{FF2B5EF4-FFF2-40B4-BE49-F238E27FC236}">
                <a16:creationId xmlns:a16="http://schemas.microsoft.com/office/drawing/2014/main" id="{EDBE0909-8E72-4DC4-ACFE-E9B6929318AA}"/>
              </a:ext>
            </a:extLst>
          </p:cNvPr>
          <p:cNvSpPr/>
          <p:nvPr/>
        </p:nvSpPr>
        <p:spPr>
          <a:xfrm flipH="1">
            <a:off x="3647113" y="4742477"/>
            <a:ext cx="336779" cy="27782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27">
            <a:extLst>
              <a:ext uri="{FF2B5EF4-FFF2-40B4-BE49-F238E27FC236}">
                <a16:creationId xmlns:a16="http://schemas.microsoft.com/office/drawing/2014/main" id="{2D861BA5-3B6B-4551-A670-2F7846FE1D90}"/>
              </a:ext>
            </a:extLst>
          </p:cNvPr>
          <p:cNvSpPr/>
          <p:nvPr/>
        </p:nvSpPr>
        <p:spPr>
          <a:xfrm>
            <a:off x="6527545" y="4742477"/>
            <a:ext cx="297841" cy="22878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Oval 21">
            <a:extLst>
              <a:ext uri="{FF2B5EF4-FFF2-40B4-BE49-F238E27FC236}">
                <a16:creationId xmlns:a16="http://schemas.microsoft.com/office/drawing/2014/main" id="{D985E623-494E-4CBA-95DD-B80E85BA61D2}"/>
              </a:ext>
            </a:extLst>
          </p:cNvPr>
          <p:cNvSpPr>
            <a:spLocks noChangeAspect="1"/>
          </p:cNvSpPr>
          <p:nvPr/>
        </p:nvSpPr>
        <p:spPr>
          <a:xfrm>
            <a:off x="9343899" y="4706348"/>
            <a:ext cx="328372" cy="3311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58">
            <a:extLst>
              <a:ext uri="{FF2B5EF4-FFF2-40B4-BE49-F238E27FC236}">
                <a16:creationId xmlns:a16="http://schemas.microsoft.com/office/drawing/2014/main" id="{60744526-0692-4C24-8E24-C95D1A6F2C4D}"/>
              </a:ext>
            </a:extLst>
          </p:cNvPr>
          <p:cNvSpPr/>
          <p:nvPr/>
        </p:nvSpPr>
        <p:spPr>
          <a:xfrm>
            <a:off x="4485708" y="1760340"/>
            <a:ext cx="7927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</a:rPr>
              <a:t>Text A</a:t>
            </a:r>
            <a:endParaRPr lang="ko-KR" altLang="en-US" sz="1600" b="1" dirty="0">
              <a:solidFill>
                <a:schemeClr val="accent1"/>
              </a:solidFill>
            </a:endParaRPr>
          </a:p>
        </p:txBody>
      </p:sp>
      <p:sp>
        <p:nvSpPr>
          <p:cNvPr id="41" name="Rectangle 59">
            <a:extLst>
              <a:ext uri="{FF2B5EF4-FFF2-40B4-BE49-F238E27FC236}">
                <a16:creationId xmlns:a16="http://schemas.microsoft.com/office/drawing/2014/main" id="{F55EEDFB-E7F7-4543-BCFE-1704892C6EA0}"/>
              </a:ext>
            </a:extLst>
          </p:cNvPr>
          <p:cNvSpPr/>
          <p:nvPr/>
        </p:nvSpPr>
        <p:spPr>
          <a:xfrm>
            <a:off x="5286274" y="1760340"/>
            <a:ext cx="7927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</a:rPr>
              <a:t>Text B</a:t>
            </a:r>
            <a:endParaRPr lang="ko-KR" altLang="en-US" sz="1600" b="1" dirty="0">
              <a:solidFill>
                <a:schemeClr val="accent2"/>
              </a:solidFill>
            </a:endParaRPr>
          </a:p>
        </p:txBody>
      </p:sp>
      <p:sp>
        <p:nvSpPr>
          <p:cNvPr id="42" name="Rectangle 60">
            <a:extLst>
              <a:ext uri="{FF2B5EF4-FFF2-40B4-BE49-F238E27FC236}">
                <a16:creationId xmlns:a16="http://schemas.microsoft.com/office/drawing/2014/main" id="{AD6A62D5-A0BE-4FFA-9328-1D8E2E640DC2}"/>
              </a:ext>
            </a:extLst>
          </p:cNvPr>
          <p:cNvSpPr/>
          <p:nvPr/>
        </p:nvSpPr>
        <p:spPr>
          <a:xfrm>
            <a:off x="6086840" y="1760340"/>
            <a:ext cx="7927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</a:rPr>
              <a:t>Text C</a:t>
            </a:r>
            <a:endParaRPr lang="ko-KR" altLang="en-US" sz="1600" b="1" dirty="0">
              <a:solidFill>
                <a:schemeClr val="accent3"/>
              </a:solidFill>
            </a:endParaRPr>
          </a:p>
        </p:txBody>
      </p:sp>
      <p:sp>
        <p:nvSpPr>
          <p:cNvPr id="43" name="Rectangle 61">
            <a:extLst>
              <a:ext uri="{FF2B5EF4-FFF2-40B4-BE49-F238E27FC236}">
                <a16:creationId xmlns:a16="http://schemas.microsoft.com/office/drawing/2014/main" id="{8E161C3D-6869-45D0-A199-16E48D01D773}"/>
              </a:ext>
            </a:extLst>
          </p:cNvPr>
          <p:cNvSpPr/>
          <p:nvPr/>
        </p:nvSpPr>
        <p:spPr>
          <a:xfrm>
            <a:off x="6887406" y="1760340"/>
            <a:ext cx="7927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</a:rPr>
              <a:t>Text D</a:t>
            </a:r>
            <a:endParaRPr lang="ko-KR" altLang="en-US" sz="1600" b="1" dirty="0">
              <a:solidFill>
                <a:schemeClr val="accent4"/>
              </a:solidFill>
            </a:endParaRPr>
          </a:p>
        </p:txBody>
      </p:sp>
      <p:grpSp>
        <p:nvGrpSpPr>
          <p:cNvPr id="44" name="Group 28">
            <a:extLst>
              <a:ext uri="{FF2B5EF4-FFF2-40B4-BE49-F238E27FC236}">
                <a16:creationId xmlns:a16="http://schemas.microsoft.com/office/drawing/2014/main" id="{8E4AC046-512D-4B9D-917C-6C51D9CA7C58}"/>
              </a:ext>
            </a:extLst>
          </p:cNvPr>
          <p:cNvGrpSpPr/>
          <p:nvPr/>
        </p:nvGrpSpPr>
        <p:grpSpPr>
          <a:xfrm>
            <a:off x="8594512" y="2222469"/>
            <a:ext cx="2915277" cy="1292662"/>
            <a:chOff x="3017859" y="4283314"/>
            <a:chExt cx="1890849" cy="1292662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CAB230E-25B8-4788-9CBF-01DF936E268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FEAA282-44A1-4C8E-99D7-9780A4EBB0E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38">
            <a:extLst>
              <a:ext uri="{FF2B5EF4-FFF2-40B4-BE49-F238E27FC236}">
                <a16:creationId xmlns:a16="http://schemas.microsoft.com/office/drawing/2014/main" id="{F6634399-16D3-4331-A114-4C5CD48BA0E3}"/>
              </a:ext>
            </a:extLst>
          </p:cNvPr>
          <p:cNvGrpSpPr/>
          <p:nvPr/>
        </p:nvGrpSpPr>
        <p:grpSpPr>
          <a:xfrm>
            <a:off x="682212" y="2222469"/>
            <a:ext cx="2737242" cy="1292662"/>
            <a:chOff x="3021856" y="4283314"/>
            <a:chExt cx="1886852" cy="1292662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4724AAE-7DC9-40E6-B74A-1666B6254CD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9748CB6-2A90-418A-84B8-A096A6BB9987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E79F6EB9-C8A0-4746-AD16-590BEAE7161A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3" name="Diamond 20">
            <a:extLst>
              <a:ext uri="{FF2B5EF4-FFF2-40B4-BE49-F238E27FC236}">
                <a16:creationId xmlns:a16="http://schemas.microsoft.com/office/drawing/2014/main" id="{B4E9ABC9-162A-4E33-B180-0C19BF784495}"/>
              </a:ext>
            </a:extLst>
          </p:cNvPr>
          <p:cNvSpPr/>
          <p:nvPr/>
        </p:nvSpPr>
        <p:spPr>
          <a:xfrm>
            <a:off x="6096000" y="776357"/>
            <a:ext cx="5991223" cy="5991223"/>
          </a:xfrm>
          <a:prstGeom prst="diamond">
            <a:avLst/>
          </a:prstGeom>
          <a:solidFill>
            <a:schemeClr val="accent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23">
            <a:extLst>
              <a:ext uri="{FF2B5EF4-FFF2-40B4-BE49-F238E27FC236}">
                <a16:creationId xmlns:a16="http://schemas.microsoft.com/office/drawing/2014/main" id="{DB5D5E91-64E1-4245-B6D0-CD1E8FECF8D1}"/>
              </a:ext>
            </a:extLst>
          </p:cNvPr>
          <p:cNvGrpSpPr/>
          <p:nvPr/>
        </p:nvGrpSpPr>
        <p:grpSpPr>
          <a:xfrm>
            <a:off x="7921499" y="3575631"/>
            <a:ext cx="2326964" cy="1524809"/>
            <a:chOff x="596176" y="4031204"/>
            <a:chExt cx="2967129" cy="152480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289DF74-D7F3-4AA1-B5DA-E563A5B1E0BF}"/>
                </a:ext>
              </a:extLst>
            </p:cNvPr>
            <p:cNvSpPr txBox="1"/>
            <p:nvPr/>
          </p:nvSpPr>
          <p:spPr>
            <a:xfrm>
              <a:off x="596176" y="4355683"/>
              <a:ext cx="2967129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287CFAF-ECCC-40EA-BFCA-7FF5A6A1273D}"/>
                </a:ext>
              </a:extLst>
            </p:cNvPr>
            <p:cNvSpPr txBox="1"/>
            <p:nvPr/>
          </p:nvSpPr>
          <p:spPr>
            <a:xfrm>
              <a:off x="596176" y="4031204"/>
              <a:ext cx="29671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8780989-EDC0-4D07-BED5-86290130443B}"/>
              </a:ext>
            </a:extLst>
          </p:cNvPr>
          <p:cNvSpPr txBox="1"/>
          <p:nvPr/>
        </p:nvSpPr>
        <p:spPr>
          <a:xfrm flipH="1">
            <a:off x="878894" y="784094"/>
            <a:ext cx="41525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</a:t>
            </a:r>
            <a:r>
              <a:rPr lang="ko-KR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EFF2C2-F919-4844-9BE4-2A961F96DA0B}"/>
              </a:ext>
            </a:extLst>
          </p:cNvPr>
          <p:cNvSpPr txBox="1"/>
          <p:nvPr/>
        </p:nvSpPr>
        <p:spPr>
          <a:xfrm>
            <a:off x="878894" y="3003998"/>
            <a:ext cx="41525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3F2E26-092D-45ED-B373-D83CCA5E5C5A}"/>
              </a:ext>
            </a:extLst>
          </p:cNvPr>
          <p:cNvSpPr txBox="1"/>
          <p:nvPr/>
        </p:nvSpPr>
        <p:spPr>
          <a:xfrm>
            <a:off x="878894" y="2234084"/>
            <a:ext cx="4152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EBEC3C3-262F-4934-9512-50D4FDF91D1E}"/>
              </a:ext>
            </a:extLst>
          </p:cNvPr>
          <p:cNvSpPr txBox="1">
            <a:spLocks/>
          </p:cNvSpPr>
          <p:nvPr/>
        </p:nvSpPr>
        <p:spPr>
          <a:xfrm>
            <a:off x="919729" y="471794"/>
            <a:ext cx="3096000" cy="3960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Portfolio Presentation</a:t>
            </a: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B96A77EE-4FA1-420F-B4C8-9E096889C2D9}"/>
              </a:ext>
            </a:extLst>
          </p:cNvPr>
          <p:cNvSpPr txBox="1">
            <a:spLocks/>
          </p:cNvSpPr>
          <p:nvPr/>
        </p:nvSpPr>
        <p:spPr>
          <a:xfrm>
            <a:off x="997317" y="5595060"/>
            <a:ext cx="2086792" cy="360000"/>
          </a:xfrm>
          <a:prstGeom prst="rect">
            <a:avLst/>
          </a:prstGeom>
          <a:solidFill>
            <a:schemeClr val="accent1"/>
          </a:solidFill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</a:p>
        </p:txBody>
      </p:sp>
      <p:sp>
        <p:nvSpPr>
          <p:cNvPr id="12" name="Freeform: Shape 22">
            <a:extLst>
              <a:ext uri="{FF2B5EF4-FFF2-40B4-BE49-F238E27FC236}">
                <a16:creationId xmlns:a16="http://schemas.microsoft.com/office/drawing/2014/main" id="{BABCE786-A0D9-4F42-8388-4707DE96C0CD}"/>
              </a:ext>
            </a:extLst>
          </p:cNvPr>
          <p:cNvSpPr/>
          <p:nvPr/>
        </p:nvSpPr>
        <p:spPr>
          <a:xfrm>
            <a:off x="8707724" y="2811353"/>
            <a:ext cx="754514" cy="663206"/>
          </a:xfrm>
          <a:custGeom>
            <a:avLst/>
            <a:gdLst>
              <a:gd name="connsiteX0" fmla="*/ 1665898 w 2579663"/>
              <a:gd name="connsiteY0" fmla="*/ 1588710 h 2267484"/>
              <a:gd name="connsiteX1" fmla="*/ 1665898 w 2579663"/>
              <a:gd name="connsiteY1" fmla="*/ 1762636 h 2267484"/>
              <a:gd name="connsiteX2" fmla="*/ 1932127 w 2579663"/>
              <a:gd name="connsiteY2" fmla="*/ 1762636 h 2267484"/>
              <a:gd name="connsiteX3" fmla="*/ 1932127 w 2579663"/>
              <a:gd name="connsiteY3" fmla="*/ 1588710 h 2267484"/>
              <a:gd name="connsiteX4" fmla="*/ 1665898 w 2579663"/>
              <a:gd name="connsiteY4" fmla="*/ 1588710 h 2267484"/>
              <a:gd name="connsiteX5" fmla="*/ 321652 w 2579663"/>
              <a:gd name="connsiteY5" fmla="*/ 1588710 h 2267484"/>
              <a:gd name="connsiteX6" fmla="*/ 321652 w 2579663"/>
              <a:gd name="connsiteY6" fmla="*/ 1763039 h 2267484"/>
              <a:gd name="connsiteX7" fmla="*/ 588082 w 2579663"/>
              <a:gd name="connsiteY7" fmla="*/ 1763039 h 2267484"/>
              <a:gd name="connsiteX8" fmla="*/ 588082 w 2579663"/>
              <a:gd name="connsiteY8" fmla="*/ 1588710 h 2267484"/>
              <a:gd name="connsiteX9" fmla="*/ 321652 w 2579663"/>
              <a:gd name="connsiteY9" fmla="*/ 1588710 h 2267484"/>
              <a:gd name="connsiteX10" fmla="*/ 623754 w 2579663"/>
              <a:gd name="connsiteY10" fmla="*/ 1588509 h 2267484"/>
              <a:gd name="connsiteX11" fmla="*/ 623754 w 2579663"/>
              <a:gd name="connsiteY11" fmla="*/ 1763039 h 2267484"/>
              <a:gd name="connsiteX12" fmla="*/ 916788 w 2579663"/>
              <a:gd name="connsiteY12" fmla="*/ 1763039 h 2267484"/>
              <a:gd name="connsiteX13" fmla="*/ 916788 w 2579663"/>
              <a:gd name="connsiteY13" fmla="*/ 1588509 h 2267484"/>
              <a:gd name="connsiteX14" fmla="*/ 623754 w 2579663"/>
              <a:gd name="connsiteY14" fmla="*/ 1588509 h 2267484"/>
              <a:gd name="connsiteX15" fmla="*/ 1967598 w 2579663"/>
              <a:gd name="connsiteY15" fmla="*/ 1588307 h 2267484"/>
              <a:gd name="connsiteX16" fmla="*/ 1967598 w 2579663"/>
              <a:gd name="connsiteY16" fmla="*/ 1762636 h 2267484"/>
              <a:gd name="connsiteX17" fmla="*/ 2260430 w 2579663"/>
              <a:gd name="connsiteY17" fmla="*/ 1762636 h 2267484"/>
              <a:gd name="connsiteX18" fmla="*/ 2260430 w 2579663"/>
              <a:gd name="connsiteY18" fmla="*/ 1588307 h 2267484"/>
              <a:gd name="connsiteX19" fmla="*/ 1967598 w 2579663"/>
              <a:gd name="connsiteY19" fmla="*/ 1588307 h 2267484"/>
              <a:gd name="connsiteX20" fmla="*/ 1967396 w 2579663"/>
              <a:gd name="connsiteY20" fmla="*/ 1379112 h 2267484"/>
              <a:gd name="connsiteX21" fmla="*/ 1967396 w 2579663"/>
              <a:gd name="connsiteY21" fmla="*/ 1553038 h 2267484"/>
              <a:gd name="connsiteX22" fmla="*/ 2260631 w 2579663"/>
              <a:gd name="connsiteY22" fmla="*/ 1553038 h 2267484"/>
              <a:gd name="connsiteX23" fmla="*/ 2260631 w 2579663"/>
              <a:gd name="connsiteY23" fmla="*/ 1379112 h 2267484"/>
              <a:gd name="connsiteX24" fmla="*/ 1967396 w 2579663"/>
              <a:gd name="connsiteY24" fmla="*/ 1379112 h 2267484"/>
              <a:gd name="connsiteX25" fmla="*/ 623553 w 2579663"/>
              <a:gd name="connsiteY25" fmla="*/ 1379112 h 2267484"/>
              <a:gd name="connsiteX26" fmla="*/ 623553 w 2579663"/>
              <a:gd name="connsiteY26" fmla="*/ 1552837 h 2267484"/>
              <a:gd name="connsiteX27" fmla="*/ 916990 w 2579663"/>
              <a:gd name="connsiteY27" fmla="*/ 1552837 h 2267484"/>
              <a:gd name="connsiteX28" fmla="*/ 916990 w 2579663"/>
              <a:gd name="connsiteY28" fmla="*/ 1379112 h 2267484"/>
              <a:gd name="connsiteX29" fmla="*/ 623553 w 2579663"/>
              <a:gd name="connsiteY29" fmla="*/ 1379112 h 2267484"/>
              <a:gd name="connsiteX30" fmla="*/ 1665898 w 2579663"/>
              <a:gd name="connsiteY30" fmla="*/ 1378911 h 2267484"/>
              <a:gd name="connsiteX31" fmla="*/ 1665898 w 2579663"/>
              <a:gd name="connsiteY31" fmla="*/ 1553038 h 2267484"/>
              <a:gd name="connsiteX32" fmla="*/ 1931523 w 2579663"/>
              <a:gd name="connsiteY32" fmla="*/ 1553038 h 2267484"/>
              <a:gd name="connsiteX33" fmla="*/ 1931523 w 2579663"/>
              <a:gd name="connsiteY33" fmla="*/ 1378911 h 2267484"/>
              <a:gd name="connsiteX34" fmla="*/ 1665898 w 2579663"/>
              <a:gd name="connsiteY34" fmla="*/ 1378911 h 2267484"/>
              <a:gd name="connsiteX35" fmla="*/ 322055 w 2579663"/>
              <a:gd name="connsiteY35" fmla="*/ 1378911 h 2267484"/>
              <a:gd name="connsiteX36" fmla="*/ 322055 w 2579663"/>
              <a:gd name="connsiteY36" fmla="*/ 1552837 h 2267484"/>
              <a:gd name="connsiteX37" fmla="*/ 588082 w 2579663"/>
              <a:gd name="connsiteY37" fmla="*/ 1552837 h 2267484"/>
              <a:gd name="connsiteX38" fmla="*/ 588082 w 2579663"/>
              <a:gd name="connsiteY38" fmla="*/ 1378911 h 2267484"/>
              <a:gd name="connsiteX39" fmla="*/ 322055 w 2579663"/>
              <a:gd name="connsiteY39" fmla="*/ 1378911 h 2267484"/>
              <a:gd name="connsiteX40" fmla="*/ 1297087 w 2579663"/>
              <a:gd name="connsiteY40" fmla="*/ 1256377 h 2267484"/>
              <a:gd name="connsiteX41" fmla="*/ 2410574 w 2579663"/>
              <a:gd name="connsiteY41" fmla="*/ 1256377 h 2267484"/>
              <a:gd name="connsiteX42" fmla="*/ 2431131 w 2579663"/>
              <a:gd name="connsiteY42" fmla="*/ 1276934 h 2267484"/>
              <a:gd name="connsiteX43" fmla="*/ 2430526 w 2579663"/>
              <a:gd name="connsiteY43" fmla="*/ 2267283 h 2267484"/>
              <a:gd name="connsiteX44" fmla="*/ 1523613 w 2579663"/>
              <a:gd name="connsiteY44" fmla="*/ 2267283 h 2267484"/>
              <a:gd name="connsiteX45" fmla="*/ 1524017 w 2579663"/>
              <a:gd name="connsiteY45" fmla="*/ 2260229 h 2267484"/>
              <a:gd name="connsiteX46" fmla="*/ 1524017 w 2579663"/>
              <a:gd name="connsiteY46" fmla="*/ 1558278 h 2267484"/>
              <a:gd name="connsiteX47" fmla="*/ 1523613 w 2579663"/>
              <a:gd name="connsiteY47" fmla="*/ 1548806 h 2267484"/>
              <a:gd name="connsiteX48" fmla="*/ 1088497 w 2579663"/>
              <a:gd name="connsiteY48" fmla="*/ 1548806 h 2267484"/>
              <a:gd name="connsiteX49" fmla="*/ 1088497 w 2579663"/>
              <a:gd name="connsiteY49" fmla="*/ 1560294 h 2267484"/>
              <a:gd name="connsiteX50" fmla="*/ 1088497 w 2579663"/>
              <a:gd name="connsiteY50" fmla="*/ 1711446 h 2267484"/>
              <a:gd name="connsiteX51" fmla="*/ 1088295 w 2579663"/>
              <a:gd name="connsiteY51" fmla="*/ 2267484 h 2267484"/>
              <a:gd name="connsiteX52" fmla="*/ 141075 w 2579663"/>
              <a:gd name="connsiteY52" fmla="*/ 2267484 h 2267484"/>
              <a:gd name="connsiteX53" fmla="*/ 140672 w 2579663"/>
              <a:gd name="connsiteY53" fmla="*/ 2257407 h 2267484"/>
              <a:gd name="connsiteX54" fmla="*/ 140672 w 2579663"/>
              <a:gd name="connsiteY54" fmla="*/ 1267865 h 2267484"/>
              <a:gd name="connsiteX55" fmla="*/ 141277 w 2579663"/>
              <a:gd name="connsiteY55" fmla="*/ 1256578 h 2267484"/>
              <a:gd name="connsiteX56" fmla="*/ 156392 w 2579663"/>
              <a:gd name="connsiteY56" fmla="*/ 1256578 h 2267484"/>
              <a:gd name="connsiteX57" fmla="*/ 1297087 w 2579663"/>
              <a:gd name="connsiteY57" fmla="*/ 1256377 h 2267484"/>
              <a:gd name="connsiteX58" fmla="*/ 898449 w 2579663"/>
              <a:gd name="connsiteY58" fmla="*/ 687440 h 2267484"/>
              <a:gd name="connsiteX59" fmla="*/ 898449 w 2579663"/>
              <a:gd name="connsiteY59" fmla="*/ 953065 h 2267484"/>
              <a:gd name="connsiteX60" fmla="*/ 1262826 w 2579663"/>
              <a:gd name="connsiteY60" fmla="*/ 953065 h 2267484"/>
              <a:gd name="connsiteX61" fmla="*/ 1262826 w 2579663"/>
              <a:gd name="connsiteY61" fmla="*/ 687440 h 2267484"/>
              <a:gd name="connsiteX62" fmla="*/ 898449 w 2579663"/>
              <a:gd name="connsiteY62" fmla="*/ 687440 h 2267484"/>
              <a:gd name="connsiteX63" fmla="*/ 1312605 w 2579663"/>
              <a:gd name="connsiteY63" fmla="*/ 686835 h 2267484"/>
              <a:gd name="connsiteX64" fmla="*/ 1312605 w 2579663"/>
              <a:gd name="connsiteY64" fmla="*/ 952662 h 2267484"/>
              <a:gd name="connsiteX65" fmla="*/ 1676781 w 2579663"/>
              <a:gd name="connsiteY65" fmla="*/ 952662 h 2267484"/>
              <a:gd name="connsiteX66" fmla="*/ 1676781 w 2579663"/>
              <a:gd name="connsiteY66" fmla="*/ 686835 h 2267484"/>
              <a:gd name="connsiteX67" fmla="*/ 1312605 w 2579663"/>
              <a:gd name="connsiteY67" fmla="*/ 686835 h 2267484"/>
              <a:gd name="connsiteX68" fmla="*/ 1797300 w 2579663"/>
              <a:gd name="connsiteY68" fmla="*/ 491547 h 2267484"/>
              <a:gd name="connsiteX69" fmla="*/ 1797300 w 2579663"/>
              <a:gd name="connsiteY69" fmla="*/ 1012518 h 2267484"/>
              <a:gd name="connsiteX70" fmla="*/ 763016 w 2579663"/>
              <a:gd name="connsiteY70" fmla="*/ 1012518 h 2267484"/>
              <a:gd name="connsiteX71" fmla="*/ 763016 w 2579663"/>
              <a:gd name="connsiteY71" fmla="*/ 496384 h 2267484"/>
              <a:gd name="connsiteX72" fmla="*/ 739033 w 2579663"/>
              <a:gd name="connsiteY72" fmla="*/ 531854 h 2267484"/>
              <a:gd name="connsiteX73" fmla="*/ 739436 w 2579663"/>
              <a:gd name="connsiteY73" fmla="*/ 1033679 h 2267484"/>
              <a:gd name="connsiteX74" fmla="*/ 739436 w 2579663"/>
              <a:gd name="connsiteY74" fmla="*/ 1045167 h 2267484"/>
              <a:gd name="connsiteX75" fmla="*/ 1823298 w 2579663"/>
              <a:gd name="connsiteY75" fmla="*/ 1045167 h 2267484"/>
              <a:gd name="connsiteX76" fmla="*/ 1823903 w 2579663"/>
              <a:gd name="connsiteY76" fmla="*/ 1041539 h 2267484"/>
              <a:gd name="connsiteX77" fmla="*/ 1823903 w 2579663"/>
              <a:gd name="connsiteY77" fmla="*/ 518553 h 2267484"/>
              <a:gd name="connsiteX78" fmla="*/ 1821081 w 2579663"/>
              <a:gd name="connsiteY78" fmla="*/ 510491 h 2267484"/>
              <a:gd name="connsiteX79" fmla="*/ 1797300 w 2579663"/>
              <a:gd name="connsiteY79" fmla="*/ 491547 h 2267484"/>
              <a:gd name="connsiteX80" fmla="*/ 1312202 w 2579663"/>
              <a:gd name="connsiteY80" fmla="*/ 486508 h 2267484"/>
              <a:gd name="connsiteX81" fmla="*/ 1312202 w 2579663"/>
              <a:gd name="connsiteY81" fmla="*/ 660233 h 2267484"/>
              <a:gd name="connsiteX82" fmla="*/ 1676177 w 2579663"/>
              <a:gd name="connsiteY82" fmla="*/ 660233 h 2267484"/>
              <a:gd name="connsiteX83" fmla="*/ 1676177 w 2579663"/>
              <a:gd name="connsiteY83" fmla="*/ 486508 h 2267484"/>
              <a:gd name="connsiteX84" fmla="*/ 1312202 w 2579663"/>
              <a:gd name="connsiteY84" fmla="*/ 486508 h 2267484"/>
              <a:gd name="connsiteX85" fmla="*/ 898449 w 2579663"/>
              <a:gd name="connsiteY85" fmla="*/ 486105 h 2267484"/>
              <a:gd name="connsiteX86" fmla="*/ 898449 w 2579663"/>
              <a:gd name="connsiteY86" fmla="*/ 660434 h 2267484"/>
              <a:gd name="connsiteX87" fmla="*/ 1262624 w 2579663"/>
              <a:gd name="connsiteY87" fmla="*/ 660434 h 2267484"/>
              <a:gd name="connsiteX88" fmla="*/ 1262624 w 2579663"/>
              <a:gd name="connsiteY88" fmla="*/ 486105 h 2267484"/>
              <a:gd name="connsiteX89" fmla="*/ 898449 w 2579663"/>
              <a:gd name="connsiteY89" fmla="*/ 486105 h 2267484"/>
              <a:gd name="connsiteX90" fmla="*/ 1282375 w 2579663"/>
              <a:gd name="connsiteY90" fmla="*/ 30029 h 2267484"/>
              <a:gd name="connsiteX91" fmla="*/ 1329938 w 2579663"/>
              <a:gd name="connsiteY91" fmla="*/ 66104 h 2267484"/>
              <a:gd name="connsiteX92" fmla="*/ 1841033 w 2579663"/>
              <a:gd name="connsiteY92" fmla="*/ 453457 h 2267484"/>
              <a:gd name="connsiteX93" fmla="*/ 1856955 w 2579663"/>
              <a:gd name="connsiteY93" fmla="*/ 495780 h 2267484"/>
              <a:gd name="connsiteX94" fmla="*/ 1810400 w 2579663"/>
              <a:gd name="connsiteY94" fmla="*/ 460511 h 2267484"/>
              <a:gd name="connsiteX95" fmla="*/ 1294669 w 2579663"/>
              <a:gd name="connsiteY95" fmla="*/ 67515 h 2267484"/>
              <a:gd name="connsiteX96" fmla="*/ 1276732 w 2579663"/>
              <a:gd name="connsiteY96" fmla="*/ 67313 h 2267484"/>
              <a:gd name="connsiteX97" fmla="*/ 723314 w 2579663"/>
              <a:gd name="connsiteY97" fmla="*/ 488927 h 2267484"/>
              <a:gd name="connsiteX98" fmla="*/ 714446 w 2579663"/>
              <a:gd name="connsiteY98" fmla="*/ 495578 h 2267484"/>
              <a:gd name="connsiteX99" fmla="*/ 728756 w 2579663"/>
              <a:gd name="connsiteY99" fmla="*/ 454868 h 2267484"/>
              <a:gd name="connsiteX100" fmla="*/ 1277337 w 2579663"/>
              <a:gd name="connsiteY100" fmla="*/ 33657 h 2267484"/>
              <a:gd name="connsiteX101" fmla="*/ 1282375 w 2579663"/>
              <a:gd name="connsiteY101" fmla="*/ 30029 h 2267484"/>
              <a:gd name="connsiteX102" fmla="*/ 1282375 w 2579663"/>
              <a:gd name="connsiteY102" fmla="*/ 4232 h 2267484"/>
              <a:gd name="connsiteX103" fmla="*/ 1275321 w 2579663"/>
              <a:gd name="connsiteY103" fmla="*/ 9271 h 2267484"/>
              <a:gd name="connsiteX104" fmla="*/ 983900 w 2579663"/>
              <a:gd name="connsiteY104" fmla="*/ 231565 h 2267484"/>
              <a:gd name="connsiteX105" fmla="*/ 703563 w 2579663"/>
              <a:gd name="connsiteY105" fmla="*/ 445193 h 2267484"/>
              <a:gd name="connsiteX106" fmla="*/ 691874 w 2579663"/>
              <a:gd name="connsiteY106" fmla="*/ 465952 h 2267484"/>
              <a:gd name="connsiteX107" fmla="*/ 692277 w 2579663"/>
              <a:gd name="connsiteY107" fmla="*/ 527420 h 2267484"/>
              <a:gd name="connsiteX108" fmla="*/ 693688 w 2579663"/>
              <a:gd name="connsiteY108" fmla="*/ 539512 h 2267484"/>
              <a:gd name="connsiteX109" fmla="*/ 1286003 w 2579663"/>
              <a:gd name="connsiteY109" fmla="*/ 100365 h 2267484"/>
              <a:gd name="connsiteX110" fmla="*/ 1876907 w 2579663"/>
              <a:gd name="connsiteY110" fmla="*/ 544954 h 2267484"/>
              <a:gd name="connsiteX111" fmla="*/ 1877108 w 2579663"/>
              <a:gd name="connsiteY111" fmla="*/ 470385 h 2267484"/>
              <a:gd name="connsiteX112" fmla="*/ 1861590 w 2579663"/>
              <a:gd name="connsiteY112" fmla="*/ 438140 h 2267484"/>
              <a:gd name="connsiteX113" fmla="*/ 1373268 w 2579663"/>
              <a:gd name="connsiteY113" fmla="*/ 72351 h 2267484"/>
              <a:gd name="connsiteX114" fmla="*/ 1282375 w 2579663"/>
              <a:gd name="connsiteY114" fmla="*/ 4232 h 2267484"/>
              <a:gd name="connsiteX115" fmla="*/ 1281770 w 2579663"/>
              <a:gd name="connsiteY115" fmla="*/ 0 h 2267484"/>
              <a:gd name="connsiteX116" fmla="*/ 1283786 w 2579663"/>
              <a:gd name="connsiteY116" fmla="*/ 0 h 2267484"/>
              <a:gd name="connsiteX117" fmla="*/ 1290436 w 2579663"/>
              <a:gd name="connsiteY117" fmla="*/ 6046 h 2267484"/>
              <a:gd name="connsiteX118" fmla="*/ 1815438 w 2579663"/>
              <a:gd name="connsiteY118" fmla="*/ 400251 h 2267484"/>
              <a:gd name="connsiteX119" fmla="*/ 1847079 w 2579663"/>
              <a:gd name="connsiteY119" fmla="*/ 410731 h 2267484"/>
              <a:gd name="connsiteX120" fmla="*/ 2220929 w 2579663"/>
              <a:gd name="connsiteY120" fmla="*/ 409925 h 2267484"/>
              <a:gd name="connsiteX121" fmla="*/ 2247330 w 2579663"/>
              <a:gd name="connsiteY121" fmla="*/ 427458 h 2267484"/>
              <a:gd name="connsiteX122" fmla="*/ 2570393 w 2579663"/>
              <a:gd name="connsiteY122" fmla="*/ 1181405 h 2267484"/>
              <a:gd name="connsiteX123" fmla="*/ 2579663 w 2579663"/>
              <a:gd name="connsiteY123" fmla="*/ 1201156 h 2267484"/>
              <a:gd name="connsiteX124" fmla="*/ 2579663 w 2579663"/>
              <a:gd name="connsiteY124" fmla="*/ 1203171 h 2267484"/>
              <a:gd name="connsiteX125" fmla="*/ 2567773 w 2579663"/>
              <a:gd name="connsiteY125" fmla="*/ 1204179 h 2267484"/>
              <a:gd name="connsiteX126" fmla="*/ 11891 w 2579663"/>
              <a:gd name="connsiteY126" fmla="*/ 1204179 h 2267484"/>
              <a:gd name="connsiteX127" fmla="*/ 0 w 2579663"/>
              <a:gd name="connsiteY127" fmla="*/ 1203171 h 2267484"/>
              <a:gd name="connsiteX128" fmla="*/ 0 w 2579663"/>
              <a:gd name="connsiteY128" fmla="*/ 1201156 h 2267484"/>
              <a:gd name="connsiteX129" fmla="*/ 3426 w 2579663"/>
              <a:gd name="connsiteY129" fmla="*/ 1195311 h 2267484"/>
              <a:gd name="connsiteX130" fmla="*/ 332938 w 2579663"/>
              <a:gd name="connsiteY130" fmla="*/ 425846 h 2267484"/>
              <a:gd name="connsiteX131" fmla="*/ 357122 w 2579663"/>
              <a:gd name="connsiteY131" fmla="*/ 410126 h 2267484"/>
              <a:gd name="connsiteX132" fmla="*/ 723717 w 2579663"/>
              <a:gd name="connsiteY132" fmla="*/ 411134 h 2267484"/>
              <a:gd name="connsiteX133" fmla="*/ 758986 w 2579663"/>
              <a:gd name="connsiteY133" fmla="*/ 399243 h 2267484"/>
              <a:gd name="connsiteX134" fmla="*/ 1033478 w 2579663"/>
              <a:gd name="connsiteY134" fmla="*/ 189646 h 2267484"/>
              <a:gd name="connsiteX135" fmla="*/ 1281770 w 2579663"/>
              <a:gd name="connsiteY135" fmla="*/ 0 h 226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579663" h="2267484">
                <a:moveTo>
                  <a:pt x="1665898" y="1588710"/>
                </a:moveTo>
                <a:cubicBezTo>
                  <a:pt x="1665898" y="1647155"/>
                  <a:pt x="1665898" y="1704795"/>
                  <a:pt x="1665898" y="1762636"/>
                </a:cubicBezTo>
                <a:cubicBezTo>
                  <a:pt x="1754977" y="1762636"/>
                  <a:pt x="1843250" y="1762636"/>
                  <a:pt x="1932127" y="1762636"/>
                </a:cubicBezTo>
                <a:cubicBezTo>
                  <a:pt x="1932127" y="1704593"/>
                  <a:pt x="1932127" y="1647155"/>
                  <a:pt x="1932127" y="1588710"/>
                </a:cubicBezTo>
                <a:cubicBezTo>
                  <a:pt x="1843048" y="1588710"/>
                  <a:pt x="1754574" y="1588710"/>
                  <a:pt x="1665898" y="1588710"/>
                </a:cubicBezTo>
                <a:close/>
                <a:moveTo>
                  <a:pt x="321652" y="1588710"/>
                </a:moveTo>
                <a:cubicBezTo>
                  <a:pt x="321652" y="1646752"/>
                  <a:pt x="321652" y="1704190"/>
                  <a:pt x="321652" y="1763039"/>
                </a:cubicBezTo>
                <a:cubicBezTo>
                  <a:pt x="410731" y="1763039"/>
                  <a:pt x="499205" y="1763039"/>
                  <a:pt x="588082" y="1763039"/>
                </a:cubicBezTo>
                <a:cubicBezTo>
                  <a:pt x="588082" y="1704795"/>
                  <a:pt x="588082" y="1646954"/>
                  <a:pt x="588082" y="1588710"/>
                </a:cubicBezTo>
                <a:cubicBezTo>
                  <a:pt x="499205" y="1588710"/>
                  <a:pt x="410731" y="1588710"/>
                  <a:pt x="321652" y="1588710"/>
                </a:cubicBezTo>
                <a:close/>
                <a:moveTo>
                  <a:pt x="623754" y="1588509"/>
                </a:moveTo>
                <a:cubicBezTo>
                  <a:pt x="623754" y="1646752"/>
                  <a:pt x="623754" y="1704593"/>
                  <a:pt x="623754" y="1763039"/>
                </a:cubicBezTo>
                <a:cubicBezTo>
                  <a:pt x="721701" y="1763039"/>
                  <a:pt x="818841" y="1763039"/>
                  <a:pt x="916788" y="1763039"/>
                </a:cubicBezTo>
                <a:cubicBezTo>
                  <a:pt x="916788" y="1704392"/>
                  <a:pt x="916788" y="1646551"/>
                  <a:pt x="916788" y="1588509"/>
                </a:cubicBezTo>
                <a:cubicBezTo>
                  <a:pt x="818841" y="1588509"/>
                  <a:pt x="721701" y="1588509"/>
                  <a:pt x="623754" y="1588509"/>
                </a:cubicBezTo>
                <a:close/>
                <a:moveTo>
                  <a:pt x="1967598" y="1588307"/>
                </a:moveTo>
                <a:cubicBezTo>
                  <a:pt x="1967598" y="1647155"/>
                  <a:pt x="1967598" y="1704997"/>
                  <a:pt x="1967598" y="1762636"/>
                </a:cubicBezTo>
                <a:cubicBezTo>
                  <a:pt x="2065746" y="1762636"/>
                  <a:pt x="2163289" y="1762636"/>
                  <a:pt x="2260430" y="1762636"/>
                </a:cubicBezTo>
                <a:cubicBezTo>
                  <a:pt x="2260430" y="1703989"/>
                  <a:pt x="2260430" y="1646148"/>
                  <a:pt x="2260430" y="1588307"/>
                </a:cubicBezTo>
                <a:cubicBezTo>
                  <a:pt x="2162483" y="1588307"/>
                  <a:pt x="2065544" y="1588307"/>
                  <a:pt x="1967598" y="1588307"/>
                </a:cubicBezTo>
                <a:close/>
                <a:moveTo>
                  <a:pt x="1967396" y="1379112"/>
                </a:moveTo>
                <a:cubicBezTo>
                  <a:pt x="1967396" y="1437357"/>
                  <a:pt x="1967396" y="1494996"/>
                  <a:pt x="1967396" y="1553038"/>
                </a:cubicBezTo>
                <a:cubicBezTo>
                  <a:pt x="2065141" y="1553038"/>
                  <a:pt x="2162282" y="1553038"/>
                  <a:pt x="2260631" y="1553038"/>
                </a:cubicBezTo>
                <a:cubicBezTo>
                  <a:pt x="2260631" y="1494593"/>
                  <a:pt x="2260631" y="1436752"/>
                  <a:pt x="2260631" y="1379112"/>
                </a:cubicBezTo>
                <a:cubicBezTo>
                  <a:pt x="2162483" y="1379112"/>
                  <a:pt x="2064940" y="1379112"/>
                  <a:pt x="1967396" y="1379112"/>
                </a:cubicBezTo>
                <a:close/>
                <a:moveTo>
                  <a:pt x="623553" y="1379112"/>
                </a:moveTo>
                <a:cubicBezTo>
                  <a:pt x="623553" y="1437357"/>
                  <a:pt x="623553" y="1494996"/>
                  <a:pt x="623553" y="1552837"/>
                </a:cubicBezTo>
                <a:cubicBezTo>
                  <a:pt x="721701" y="1552837"/>
                  <a:pt x="819244" y="1552837"/>
                  <a:pt x="916990" y="1552837"/>
                </a:cubicBezTo>
                <a:cubicBezTo>
                  <a:pt x="916990" y="1494593"/>
                  <a:pt x="916990" y="1436953"/>
                  <a:pt x="916990" y="1379112"/>
                </a:cubicBezTo>
                <a:cubicBezTo>
                  <a:pt x="818841" y="1379112"/>
                  <a:pt x="721096" y="1379112"/>
                  <a:pt x="623553" y="1379112"/>
                </a:cubicBezTo>
                <a:close/>
                <a:moveTo>
                  <a:pt x="1665898" y="1378911"/>
                </a:moveTo>
                <a:cubicBezTo>
                  <a:pt x="1665898" y="1437155"/>
                  <a:pt x="1665898" y="1494794"/>
                  <a:pt x="1665898" y="1553038"/>
                </a:cubicBezTo>
                <a:cubicBezTo>
                  <a:pt x="1754977" y="1553038"/>
                  <a:pt x="1843250" y="1553038"/>
                  <a:pt x="1931523" y="1553038"/>
                </a:cubicBezTo>
                <a:cubicBezTo>
                  <a:pt x="1931523" y="1494593"/>
                  <a:pt x="1931523" y="1436752"/>
                  <a:pt x="1931523" y="1378911"/>
                </a:cubicBezTo>
                <a:cubicBezTo>
                  <a:pt x="1842645" y="1378911"/>
                  <a:pt x="1754574" y="1378911"/>
                  <a:pt x="1665898" y="1378911"/>
                </a:cubicBezTo>
                <a:close/>
                <a:moveTo>
                  <a:pt x="322055" y="1378911"/>
                </a:moveTo>
                <a:cubicBezTo>
                  <a:pt x="322055" y="1437357"/>
                  <a:pt x="322055" y="1494996"/>
                  <a:pt x="322055" y="1552837"/>
                </a:cubicBezTo>
                <a:cubicBezTo>
                  <a:pt x="411134" y="1552837"/>
                  <a:pt x="499407" y="1552837"/>
                  <a:pt x="588082" y="1552837"/>
                </a:cubicBezTo>
                <a:cubicBezTo>
                  <a:pt x="588082" y="1494593"/>
                  <a:pt x="588082" y="1436953"/>
                  <a:pt x="588082" y="1378911"/>
                </a:cubicBezTo>
                <a:cubicBezTo>
                  <a:pt x="499205" y="1378911"/>
                  <a:pt x="411134" y="1378911"/>
                  <a:pt x="322055" y="1378911"/>
                </a:cubicBezTo>
                <a:close/>
                <a:moveTo>
                  <a:pt x="1297087" y="1256377"/>
                </a:moveTo>
                <a:cubicBezTo>
                  <a:pt x="1668316" y="1256377"/>
                  <a:pt x="2039345" y="1256377"/>
                  <a:pt x="2410574" y="1256377"/>
                </a:cubicBezTo>
                <a:cubicBezTo>
                  <a:pt x="2431131" y="1256377"/>
                  <a:pt x="2431131" y="1256377"/>
                  <a:pt x="2431131" y="1276934"/>
                </a:cubicBezTo>
                <a:cubicBezTo>
                  <a:pt x="2430728" y="1607050"/>
                  <a:pt x="2430526" y="1937166"/>
                  <a:pt x="2430526" y="2267283"/>
                </a:cubicBezTo>
                <a:cubicBezTo>
                  <a:pt x="2128222" y="2267283"/>
                  <a:pt x="1825918" y="2267283"/>
                  <a:pt x="1523613" y="2267283"/>
                </a:cubicBezTo>
                <a:cubicBezTo>
                  <a:pt x="1523815" y="2264864"/>
                  <a:pt x="1524017" y="2262647"/>
                  <a:pt x="1524017" y="2260229"/>
                </a:cubicBezTo>
                <a:cubicBezTo>
                  <a:pt x="1524017" y="2026245"/>
                  <a:pt x="1524017" y="1792262"/>
                  <a:pt x="1524017" y="1558278"/>
                </a:cubicBezTo>
                <a:cubicBezTo>
                  <a:pt x="1524017" y="1555255"/>
                  <a:pt x="1523613" y="1552434"/>
                  <a:pt x="1523613" y="1548806"/>
                </a:cubicBezTo>
                <a:cubicBezTo>
                  <a:pt x="1378507" y="1548806"/>
                  <a:pt x="1234006" y="1548806"/>
                  <a:pt x="1088497" y="1548806"/>
                </a:cubicBezTo>
                <a:cubicBezTo>
                  <a:pt x="1088497" y="1553038"/>
                  <a:pt x="1088497" y="1556666"/>
                  <a:pt x="1088497" y="1560294"/>
                </a:cubicBezTo>
                <a:cubicBezTo>
                  <a:pt x="1088497" y="1610678"/>
                  <a:pt x="1088497" y="1661062"/>
                  <a:pt x="1088497" y="1711446"/>
                </a:cubicBezTo>
                <a:cubicBezTo>
                  <a:pt x="1088497" y="1896859"/>
                  <a:pt x="1088497" y="2082071"/>
                  <a:pt x="1088295" y="2267484"/>
                </a:cubicBezTo>
                <a:cubicBezTo>
                  <a:pt x="772488" y="2267484"/>
                  <a:pt x="456882" y="2267484"/>
                  <a:pt x="141075" y="2267484"/>
                </a:cubicBezTo>
                <a:cubicBezTo>
                  <a:pt x="140874" y="2264058"/>
                  <a:pt x="140672" y="2260833"/>
                  <a:pt x="140672" y="2257407"/>
                </a:cubicBezTo>
                <a:cubicBezTo>
                  <a:pt x="140672" y="1927492"/>
                  <a:pt x="140672" y="1597779"/>
                  <a:pt x="140672" y="1267865"/>
                </a:cubicBezTo>
                <a:cubicBezTo>
                  <a:pt x="140672" y="1264439"/>
                  <a:pt x="141075" y="1260811"/>
                  <a:pt x="141277" y="1256578"/>
                </a:cubicBezTo>
                <a:cubicBezTo>
                  <a:pt x="146920" y="1256578"/>
                  <a:pt x="151555" y="1256578"/>
                  <a:pt x="156392" y="1256578"/>
                </a:cubicBezTo>
                <a:cubicBezTo>
                  <a:pt x="536691" y="1256578"/>
                  <a:pt x="916788" y="1256377"/>
                  <a:pt x="1297087" y="1256377"/>
                </a:cubicBezTo>
                <a:close/>
                <a:moveTo>
                  <a:pt x="898449" y="687440"/>
                </a:moveTo>
                <a:cubicBezTo>
                  <a:pt x="898449" y="776519"/>
                  <a:pt x="898449" y="864590"/>
                  <a:pt x="898449" y="953065"/>
                </a:cubicBezTo>
                <a:cubicBezTo>
                  <a:pt x="1019975" y="953065"/>
                  <a:pt x="1140897" y="953065"/>
                  <a:pt x="1262826" y="953065"/>
                </a:cubicBezTo>
                <a:cubicBezTo>
                  <a:pt x="1262826" y="863986"/>
                  <a:pt x="1262826" y="775713"/>
                  <a:pt x="1262826" y="687440"/>
                </a:cubicBezTo>
                <a:cubicBezTo>
                  <a:pt x="1140897" y="687440"/>
                  <a:pt x="1019572" y="687440"/>
                  <a:pt x="898449" y="687440"/>
                </a:cubicBezTo>
                <a:close/>
                <a:moveTo>
                  <a:pt x="1312605" y="686835"/>
                </a:moveTo>
                <a:cubicBezTo>
                  <a:pt x="1312605" y="776116"/>
                  <a:pt x="1312605" y="864389"/>
                  <a:pt x="1312605" y="952662"/>
                </a:cubicBezTo>
                <a:cubicBezTo>
                  <a:pt x="1434535" y="952662"/>
                  <a:pt x="1555456" y="952662"/>
                  <a:pt x="1676781" y="952662"/>
                </a:cubicBezTo>
                <a:cubicBezTo>
                  <a:pt x="1676781" y="863784"/>
                  <a:pt x="1676781" y="775511"/>
                  <a:pt x="1676781" y="686835"/>
                </a:cubicBezTo>
                <a:cubicBezTo>
                  <a:pt x="1554449" y="686835"/>
                  <a:pt x="1433527" y="686835"/>
                  <a:pt x="1312605" y="686835"/>
                </a:cubicBezTo>
                <a:close/>
                <a:moveTo>
                  <a:pt x="1797300" y="491547"/>
                </a:moveTo>
                <a:cubicBezTo>
                  <a:pt x="1797300" y="667286"/>
                  <a:pt x="1797300" y="839801"/>
                  <a:pt x="1797300" y="1012518"/>
                </a:cubicBezTo>
                <a:cubicBezTo>
                  <a:pt x="1452472" y="1012518"/>
                  <a:pt x="1108449" y="1012518"/>
                  <a:pt x="763016" y="1012518"/>
                </a:cubicBezTo>
                <a:cubicBezTo>
                  <a:pt x="763016" y="840204"/>
                  <a:pt x="763016" y="668496"/>
                  <a:pt x="763016" y="496384"/>
                </a:cubicBezTo>
                <a:cubicBezTo>
                  <a:pt x="745079" y="502430"/>
                  <a:pt x="739033" y="513716"/>
                  <a:pt x="739033" y="531854"/>
                </a:cubicBezTo>
                <a:cubicBezTo>
                  <a:pt x="739638" y="699129"/>
                  <a:pt x="739436" y="866404"/>
                  <a:pt x="739436" y="1033679"/>
                </a:cubicBezTo>
                <a:cubicBezTo>
                  <a:pt x="739436" y="1037508"/>
                  <a:pt x="739436" y="1041539"/>
                  <a:pt x="739436" y="1045167"/>
                </a:cubicBezTo>
                <a:cubicBezTo>
                  <a:pt x="1101798" y="1045167"/>
                  <a:pt x="1462548" y="1045167"/>
                  <a:pt x="1823298" y="1045167"/>
                </a:cubicBezTo>
                <a:cubicBezTo>
                  <a:pt x="1823500" y="1043353"/>
                  <a:pt x="1823903" y="1042345"/>
                  <a:pt x="1823903" y="1041539"/>
                </a:cubicBezTo>
                <a:cubicBezTo>
                  <a:pt x="1823903" y="867210"/>
                  <a:pt x="1823903" y="692882"/>
                  <a:pt x="1823903" y="518553"/>
                </a:cubicBezTo>
                <a:cubicBezTo>
                  <a:pt x="1823903" y="515933"/>
                  <a:pt x="1822895" y="512104"/>
                  <a:pt x="1821081" y="510491"/>
                </a:cubicBezTo>
                <a:cubicBezTo>
                  <a:pt x="1814430" y="504445"/>
                  <a:pt x="1806974" y="499004"/>
                  <a:pt x="1797300" y="491547"/>
                </a:cubicBezTo>
                <a:close/>
                <a:moveTo>
                  <a:pt x="1312202" y="486508"/>
                </a:moveTo>
                <a:cubicBezTo>
                  <a:pt x="1312202" y="544752"/>
                  <a:pt x="1312202" y="602190"/>
                  <a:pt x="1312202" y="660233"/>
                </a:cubicBezTo>
                <a:cubicBezTo>
                  <a:pt x="1434333" y="660233"/>
                  <a:pt x="1555255" y="660233"/>
                  <a:pt x="1676177" y="660233"/>
                </a:cubicBezTo>
                <a:cubicBezTo>
                  <a:pt x="1676177" y="601787"/>
                  <a:pt x="1676177" y="543946"/>
                  <a:pt x="1676177" y="486508"/>
                </a:cubicBezTo>
                <a:cubicBezTo>
                  <a:pt x="1554449" y="486508"/>
                  <a:pt x="1433326" y="486508"/>
                  <a:pt x="1312202" y="486508"/>
                </a:cubicBezTo>
                <a:close/>
                <a:moveTo>
                  <a:pt x="898449" y="486105"/>
                </a:moveTo>
                <a:cubicBezTo>
                  <a:pt x="898449" y="544954"/>
                  <a:pt x="898449" y="602795"/>
                  <a:pt x="898449" y="660434"/>
                </a:cubicBezTo>
                <a:cubicBezTo>
                  <a:pt x="1020378" y="660434"/>
                  <a:pt x="1141501" y="660434"/>
                  <a:pt x="1262624" y="660434"/>
                </a:cubicBezTo>
                <a:cubicBezTo>
                  <a:pt x="1262624" y="601989"/>
                  <a:pt x="1262624" y="544148"/>
                  <a:pt x="1262624" y="486105"/>
                </a:cubicBezTo>
                <a:cubicBezTo>
                  <a:pt x="1140897" y="486105"/>
                  <a:pt x="1020176" y="486105"/>
                  <a:pt x="898449" y="486105"/>
                </a:cubicBezTo>
                <a:close/>
                <a:moveTo>
                  <a:pt x="1282375" y="30029"/>
                </a:moveTo>
                <a:cubicBezTo>
                  <a:pt x="1298095" y="41920"/>
                  <a:pt x="1314016" y="54012"/>
                  <a:pt x="1329938" y="66104"/>
                </a:cubicBezTo>
                <a:cubicBezTo>
                  <a:pt x="1500236" y="195289"/>
                  <a:pt x="1670332" y="324675"/>
                  <a:pt x="1841033" y="453457"/>
                </a:cubicBezTo>
                <a:cubicBezTo>
                  <a:pt x="1855947" y="464743"/>
                  <a:pt x="1861388" y="477037"/>
                  <a:pt x="1856955" y="495780"/>
                </a:cubicBezTo>
                <a:cubicBezTo>
                  <a:pt x="1841235" y="483889"/>
                  <a:pt x="1825717" y="472200"/>
                  <a:pt x="1810400" y="460511"/>
                </a:cubicBezTo>
                <a:cubicBezTo>
                  <a:pt x="1638489" y="329512"/>
                  <a:pt x="1466378" y="198715"/>
                  <a:pt x="1294669" y="67515"/>
                </a:cubicBezTo>
                <a:cubicBezTo>
                  <a:pt x="1288018" y="62477"/>
                  <a:pt x="1283786" y="62073"/>
                  <a:pt x="1276732" y="67313"/>
                </a:cubicBezTo>
                <a:cubicBezTo>
                  <a:pt x="1092327" y="207986"/>
                  <a:pt x="907921" y="348457"/>
                  <a:pt x="723314" y="488927"/>
                </a:cubicBezTo>
                <a:cubicBezTo>
                  <a:pt x="720694" y="490943"/>
                  <a:pt x="718074" y="492958"/>
                  <a:pt x="714446" y="495578"/>
                </a:cubicBezTo>
                <a:cubicBezTo>
                  <a:pt x="711020" y="478246"/>
                  <a:pt x="713842" y="466154"/>
                  <a:pt x="728756" y="454868"/>
                </a:cubicBezTo>
                <a:cubicBezTo>
                  <a:pt x="911952" y="314800"/>
                  <a:pt x="1094544" y="174128"/>
                  <a:pt x="1277337" y="33657"/>
                </a:cubicBezTo>
                <a:cubicBezTo>
                  <a:pt x="1278747" y="32649"/>
                  <a:pt x="1279957" y="31641"/>
                  <a:pt x="1282375" y="30029"/>
                </a:cubicBezTo>
                <a:close/>
                <a:moveTo>
                  <a:pt x="1282375" y="4232"/>
                </a:moveTo>
                <a:cubicBezTo>
                  <a:pt x="1279554" y="6248"/>
                  <a:pt x="1277337" y="7659"/>
                  <a:pt x="1275321" y="9271"/>
                </a:cubicBezTo>
                <a:cubicBezTo>
                  <a:pt x="1178181" y="83235"/>
                  <a:pt x="1081040" y="157400"/>
                  <a:pt x="983900" y="231565"/>
                </a:cubicBezTo>
                <a:cubicBezTo>
                  <a:pt x="890387" y="302707"/>
                  <a:pt x="797076" y="374051"/>
                  <a:pt x="703563" y="445193"/>
                </a:cubicBezTo>
                <a:cubicBezTo>
                  <a:pt x="696509" y="450635"/>
                  <a:pt x="691471" y="456278"/>
                  <a:pt x="691874" y="465952"/>
                </a:cubicBezTo>
                <a:cubicBezTo>
                  <a:pt x="692277" y="486508"/>
                  <a:pt x="692075" y="506864"/>
                  <a:pt x="692277" y="527420"/>
                </a:cubicBezTo>
                <a:cubicBezTo>
                  <a:pt x="692277" y="530846"/>
                  <a:pt x="693083" y="534273"/>
                  <a:pt x="693688" y="539512"/>
                </a:cubicBezTo>
                <a:cubicBezTo>
                  <a:pt x="895224" y="396623"/>
                  <a:pt x="1087893" y="245270"/>
                  <a:pt x="1286003" y="100365"/>
                </a:cubicBezTo>
                <a:cubicBezTo>
                  <a:pt x="1482097" y="248494"/>
                  <a:pt x="1676781" y="398236"/>
                  <a:pt x="1876907" y="544954"/>
                </a:cubicBezTo>
                <a:cubicBezTo>
                  <a:pt x="1876907" y="517948"/>
                  <a:pt x="1876101" y="494167"/>
                  <a:pt x="1877108" y="470385"/>
                </a:cubicBezTo>
                <a:cubicBezTo>
                  <a:pt x="1877713" y="456076"/>
                  <a:pt x="1873078" y="446806"/>
                  <a:pt x="1861590" y="438140"/>
                </a:cubicBezTo>
                <a:cubicBezTo>
                  <a:pt x="1698749" y="316412"/>
                  <a:pt x="1536109" y="194281"/>
                  <a:pt x="1373268" y="72351"/>
                </a:cubicBezTo>
                <a:cubicBezTo>
                  <a:pt x="1343037" y="49578"/>
                  <a:pt x="1312807" y="27006"/>
                  <a:pt x="1282375" y="4232"/>
                </a:cubicBezTo>
                <a:close/>
                <a:moveTo>
                  <a:pt x="1281770" y="0"/>
                </a:moveTo>
                <a:cubicBezTo>
                  <a:pt x="1282375" y="0"/>
                  <a:pt x="1283181" y="0"/>
                  <a:pt x="1283786" y="0"/>
                </a:cubicBezTo>
                <a:cubicBezTo>
                  <a:pt x="1286003" y="2015"/>
                  <a:pt x="1288018" y="4232"/>
                  <a:pt x="1290436" y="6046"/>
                </a:cubicBezTo>
                <a:cubicBezTo>
                  <a:pt x="1465370" y="137448"/>
                  <a:pt x="1640505" y="268849"/>
                  <a:pt x="1815438" y="400251"/>
                </a:cubicBezTo>
                <a:cubicBezTo>
                  <a:pt x="1825112" y="407506"/>
                  <a:pt x="1835189" y="410731"/>
                  <a:pt x="1847079" y="410731"/>
                </a:cubicBezTo>
                <a:cubicBezTo>
                  <a:pt x="1971629" y="410328"/>
                  <a:pt x="2096178" y="410529"/>
                  <a:pt x="2220929" y="409925"/>
                </a:cubicBezTo>
                <a:cubicBezTo>
                  <a:pt x="2234835" y="409925"/>
                  <a:pt x="2241889" y="414762"/>
                  <a:pt x="2247330" y="427458"/>
                </a:cubicBezTo>
                <a:cubicBezTo>
                  <a:pt x="2354749" y="678975"/>
                  <a:pt x="2462571" y="930090"/>
                  <a:pt x="2570393" y="1181405"/>
                </a:cubicBezTo>
                <a:cubicBezTo>
                  <a:pt x="2573214" y="1188056"/>
                  <a:pt x="2576640" y="1194505"/>
                  <a:pt x="2579663" y="1201156"/>
                </a:cubicBezTo>
                <a:cubicBezTo>
                  <a:pt x="2579663" y="1201760"/>
                  <a:pt x="2579663" y="1202566"/>
                  <a:pt x="2579663" y="1203171"/>
                </a:cubicBezTo>
                <a:cubicBezTo>
                  <a:pt x="2575632" y="1203574"/>
                  <a:pt x="2571803" y="1204179"/>
                  <a:pt x="2567773" y="1204179"/>
                </a:cubicBezTo>
                <a:cubicBezTo>
                  <a:pt x="1715879" y="1204179"/>
                  <a:pt x="863986" y="1204179"/>
                  <a:pt x="11891" y="1204179"/>
                </a:cubicBezTo>
                <a:cubicBezTo>
                  <a:pt x="7860" y="1204179"/>
                  <a:pt x="4031" y="1203574"/>
                  <a:pt x="0" y="1203171"/>
                </a:cubicBezTo>
                <a:cubicBezTo>
                  <a:pt x="0" y="1202566"/>
                  <a:pt x="0" y="1201760"/>
                  <a:pt x="0" y="1201156"/>
                </a:cubicBezTo>
                <a:cubicBezTo>
                  <a:pt x="1209" y="1199140"/>
                  <a:pt x="2620" y="1197327"/>
                  <a:pt x="3426" y="1195311"/>
                </a:cubicBezTo>
                <a:cubicBezTo>
                  <a:pt x="113465" y="938756"/>
                  <a:pt x="223302" y="682402"/>
                  <a:pt x="332938" y="425846"/>
                </a:cubicBezTo>
                <a:cubicBezTo>
                  <a:pt x="337976" y="414157"/>
                  <a:pt x="344425" y="409925"/>
                  <a:pt x="357122" y="410126"/>
                </a:cubicBezTo>
                <a:cubicBezTo>
                  <a:pt x="479253" y="410731"/>
                  <a:pt x="601586" y="410731"/>
                  <a:pt x="723717" y="411134"/>
                </a:cubicBezTo>
                <a:cubicBezTo>
                  <a:pt x="737220" y="411134"/>
                  <a:pt x="748304" y="407305"/>
                  <a:pt x="758986" y="399243"/>
                </a:cubicBezTo>
                <a:cubicBezTo>
                  <a:pt x="850281" y="329310"/>
                  <a:pt x="941980" y="259579"/>
                  <a:pt x="1033478" y="189646"/>
                </a:cubicBezTo>
                <a:cubicBezTo>
                  <a:pt x="1116309" y="126363"/>
                  <a:pt x="1199140" y="63081"/>
                  <a:pt x="1281770" y="0"/>
                </a:cubicBezTo>
                <a:close/>
              </a:path>
            </a:pathLst>
          </a:custGeom>
          <a:solidFill>
            <a:schemeClr val="bg1"/>
          </a:solidFill>
          <a:ln w="60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09AF8F3B-7087-4D0D-8F74-C035CB85C95C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F3409D38-38B2-4292-A63E-71E9803B0221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9" name="그림 개체 틀 18">
            <a:extLst>
              <a:ext uri="{FF2B5EF4-FFF2-40B4-BE49-F238E27FC236}">
                <a16:creationId xmlns:a16="http://schemas.microsoft.com/office/drawing/2014/main" id="{1B2B3151-A02C-4AF9-A7FF-B20B4DCF0BE0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6">
            <a:extLst>
              <a:ext uri="{FF2B5EF4-FFF2-40B4-BE49-F238E27FC236}">
                <a16:creationId xmlns:a16="http://schemas.microsoft.com/office/drawing/2014/main" id="{773CB073-FD18-4B6B-8E11-B9CA8518F66E}"/>
              </a:ext>
            </a:extLst>
          </p:cNvPr>
          <p:cNvGrpSpPr/>
          <p:nvPr/>
        </p:nvGrpSpPr>
        <p:grpSpPr>
          <a:xfrm>
            <a:off x="1111480" y="2342932"/>
            <a:ext cx="2615694" cy="3363332"/>
            <a:chOff x="9228771" y="2192407"/>
            <a:chExt cx="1702026" cy="2188512"/>
          </a:xfrm>
        </p:grpSpPr>
        <p:sp>
          <p:nvSpPr>
            <p:cNvPr id="4" name="Regular Pentagon 34">
              <a:extLst>
                <a:ext uri="{FF2B5EF4-FFF2-40B4-BE49-F238E27FC236}">
                  <a16:creationId xmlns:a16="http://schemas.microsoft.com/office/drawing/2014/main" id="{81A90D40-6148-454F-8082-5072C738E18B}"/>
                </a:ext>
              </a:extLst>
            </p:cNvPr>
            <p:cNvSpPr/>
            <p:nvPr/>
          </p:nvSpPr>
          <p:spPr>
            <a:xfrm>
              <a:off x="9696002" y="2192407"/>
              <a:ext cx="1234795" cy="117599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sp>
          <p:nvSpPr>
            <p:cNvPr id="5" name="Regular Pentagon 34">
              <a:extLst>
                <a:ext uri="{FF2B5EF4-FFF2-40B4-BE49-F238E27FC236}">
                  <a16:creationId xmlns:a16="http://schemas.microsoft.com/office/drawing/2014/main" id="{50F10A0E-AA9F-4B2E-B1A8-FC49512F6716}"/>
                </a:ext>
              </a:extLst>
            </p:cNvPr>
            <p:cNvSpPr/>
            <p:nvPr/>
          </p:nvSpPr>
          <p:spPr>
            <a:xfrm>
              <a:off x="9696002" y="2434342"/>
              <a:ext cx="980763" cy="934060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cxnSp>
          <p:nvCxnSpPr>
            <p:cNvPr id="6" name="Straight Arrow Connector 46">
              <a:extLst>
                <a:ext uri="{FF2B5EF4-FFF2-40B4-BE49-F238E27FC236}">
                  <a16:creationId xmlns:a16="http://schemas.microsoft.com/office/drawing/2014/main" id="{AB6731E4-A662-437D-AF30-C21B348D7029}"/>
                </a:ext>
              </a:extLst>
            </p:cNvPr>
            <p:cNvCxnSpPr>
              <a:cxnSpLocks/>
            </p:cNvCxnSpPr>
            <p:nvPr/>
          </p:nvCxnSpPr>
          <p:spPr>
            <a:xfrm>
              <a:off x="9699622" y="3361959"/>
              <a:ext cx="8770" cy="1018960"/>
            </a:xfrm>
            <a:prstGeom prst="straightConnector1">
              <a:avLst/>
            </a:prstGeom>
            <a:ln w="31750">
              <a:solidFill>
                <a:schemeClr val="accent1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gular Pentagon 33">
              <a:extLst>
                <a:ext uri="{FF2B5EF4-FFF2-40B4-BE49-F238E27FC236}">
                  <a16:creationId xmlns:a16="http://schemas.microsoft.com/office/drawing/2014/main" id="{AEF75110-9AF6-4ABF-8EB1-32063A2297DB}"/>
                </a:ext>
              </a:extLst>
            </p:cNvPr>
            <p:cNvSpPr/>
            <p:nvPr/>
          </p:nvSpPr>
          <p:spPr>
            <a:xfrm>
              <a:off x="9228771" y="2960699"/>
              <a:ext cx="443815" cy="422680"/>
            </a:xfrm>
            <a:prstGeom prst="round2DiagRect">
              <a:avLst>
                <a:gd name="adj1" fmla="val 0"/>
                <a:gd name="adj2" fmla="val 5000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DD3C8C9A-2364-4D40-938C-78BE5F36F268}"/>
              </a:ext>
            </a:extLst>
          </p:cNvPr>
          <p:cNvGrpSpPr/>
          <p:nvPr/>
        </p:nvGrpSpPr>
        <p:grpSpPr>
          <a:xfrm>
            <a:off x="4545007" y="2342932"/>
            <a:ext cx="2615694" cy="3363332"/>
            <a:chOff x="9228771" y="2192407"/>
            <a:chExt cx="1702026" cy="2188512"/>
          </a:xfrm>
        </p:grpSpPr>
        <p:sp>
          <p:nvSpPr>
            <p:cNvPr id="9" name="Regular Pentagon 34">
              <a:extLst>
                <a:ext uri="{FF2B5EF4-FFF2-40B4-BE49-F238E27FC236}">
                  <a16:creationId xmlns:a16="http://schemas.microsoft.com/office/drawing/2014/main" id="{1593E9FC-1765-44DF-84B8-C2ED145FC008}"/>
                </a:ext>
              </a:extLst>
            </p:cNvPr>
            <p:cNvSpPr/>
            <p:nvPr/>
          </p:nvSpPr>
          <p:spPr>
            <a:xfrm>
              <a:off x="9696002" y="2192407"/>
              <a:ext cx="1234795" cy="117599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sp>
          <p:nvSpPr>
            <p:cNvPr id="10" name="Regular Pentagon 34">
              <a:extLst>
                <a:ext uri="{FF2B5EF4-FFF2-40B4-BE49-F238E27FC236}">
                  <a16:creationId xmlns:a16="http://schemas.microsoft.com/office/drawing/2014/main" id="{114C16E2-16D3-4C7B-82C8-76AC78F639C5}"/>
                </a:ext>
              </a:extLst>
            </p:cNvPr>
            <p:cNvSpPr/>
            <p:nvPr/>
          </p:nvSpPr>
          <p:spPr>
            <a:xfrm>
              <a:off x="9696002" y="2434342"/>
              <a:ext cx="980763" cy="934060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cxnSp>
          <p:nvCxnSpPr>
            <p:cNvPr id="11" name="Straight Arrow Connector 46">
              <a:extLst>
                <a:ext uri="{FF2B5EF4-FFF2-40B4-BE49-F238E27FC236}">
                  <a16:creationId xmlns:a16="http://schemas.microsoft.com/office/drawing/2014/main" id="{1E791BF9-6204-45E5-90F4-9EE5F7A9E654}"/>
                </a:ext>
              </a:extLst>
            </p:cNvPr>
            <p:cNvCxnSpPr>
              <a:cxnSpLocks/>
            </p:cNvCxnSpPr>
            <p:nvPr/>
          </p:nvCxnSpPr>
          <p:spPr>
            <a:xfrm>
              <a:off x="9699622" y="3361959"/>
              <a:ext cx="8770" cy="1018960"/>
            </a:xfrm>
            <a:prstGeom prst="straightConnector1">
              <a:avLst/>
            </a:prstGeom>
            <a:ln w="31750">
              <a:solidFill>
                <a:schemeClr val="accent2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gular Pentagon 33">
              <a:extLst>
                <a:ext uri="{FF2B5EF4-FFF2-40B4-BE49-F238E27FC236}">
                  <a16:creationId xmlns:a16="http://schemas.microsoft.com/office/drawing/2014/main" id="{C6768A51-3122-4ABA-AA96-D896223B181F}"/>
                </a:ext>
              </a:extLst>
            </p:cNvPr>
            <p:cNvSpPr/>
            <p:nvPr/>
          </p:nvSpPr>
          <p:spPr>
            <a:xfrm>
              <a:off x="9228771" y="2960699"/>
              <a:ext cx="443815" cy="422680"/>
            </a:xfrm>
            <a:prstGeom prst="round2DiagRect">
              <a:avLst>
                <a:gd name="adj1" fmla="val 0"/>
                <a:gd name="adj2" fmla="val 50000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13" name="그룹 6">
            <a:extLst>
              <a:ext uri="{FF2B5EF4-FFF2-40B4-BE49-F238E27FC236}">
                <a16:creationId xmlns:a16="http://schemas.microsoft.com/office/drawing/2014/main" id="{8B0FA959-0FB1-4A9B-87F8-D3B43B3C1E65}"/>
              </a:ext>
            </a:extLst>
          </p:cNvPr>
          <p:cNvGrpSpPr/>
          <p:nvPr/>
        </p:nvGrpSpPr>
        <p:grpSpPr>
          <a:xfrm>
            <a:off x="7978534" y="2342932"/>
            <a:ext cx="2615694" cy="3363332"/>
            <a:chOff x="9228771" y="2192407"/>
            <a:chExt cx="1702026" cy="2188512"/>
          </a:xfrm>
        </p:grpSpPr>
        <p:sp>
          <p:nvSpPr>
            <p:cNvPr id="14" name="Regular Pentagon 34">
              <a:extLst>
                <a:ext uri="{FF2B5EF4-FFF2-40B4-BE49-F238E27FC236}">
                  <a16:creationId xmlns:a16="http://schemas.microsoft.com/office/drawing/2014/main" id="{0DEAF67F-E56C-4EC2-AF74-10B335D3BFEB}"/>
                </a:ext>
              </a:extLst>
            </p:cNvPr>
            <p:cNvSpPr/>
            <p:nvPr/>
          </p:nvSpPr>
          <p:spPr>
            <a:xfrm>
              <a:off x="9696002" y="2192407"/>
              <a:ext cx="1234795" cy="117599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sp>
          <p:nvSpPr>
            <p:cNvPr id="15" name="Regular Pentagon 34">
              <a:extLst>
                <a:ext uri="{FF2B5EF4-FFF2-40B4-BE49-F238E27FC236}">
                  <a16:creationId xmlns:a16="http://schemas.microsoft.com/office/drawing/2014/main" id="{6D408789-1B5C-475D-A064-4439717FB9B3}"/>
                </a:ext>
              </a:extLst>
            </p:cNvPr>
            <p:cNvSpPr/>
            <p:nvPr/>
          </p:nvSpPr>
          <p:spPr>
            <a:xfrm>
              <a:off x="9696002" y="2434342"/>
              <a:ext cx="980763" cy="934060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cxnSp>
          <p:nvCxnSpPr>
            <p:cNvPr id="16" name="Straight Arrow Connector 46">
              <a:extLst>
                <a:ext uri="{FF2B5EF4-FFF2-40B4-BE49-F238E27FC236}">
                  <a16:creationId xmlns:a16="http://schemas.microsoft.com/office/drawing/2014/main" id="{A4062ABA-A846-407C-B039-98E41873A79A}"/>
                </a:ext>
              </a:extLst>
            </p:cNvPr>
            <p:cNvCxnSpPr>
              <a:cxnSpLocks/>
            </p:cNvCxnSpPr>
            <p:nvPr/>
          </p:nvCxnSpPr>
          <p:spPr>
            <a:xfrm>
              <a:off x="9699622" y="3361959"/>
              <a:ext cx="8770" cy="1018960"/>
            </a:xfrm>
            <a:prstGeom prst="straightConnector1">
              <a:avLst/>
            </a:prstGeom>
            <a:ln w="31750">
              <a:solidFill>
                <a:schemeClr val="accent3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gular Pentagon 33">
              <a:extLst>
                <a:ext uri="{FF2B5EF4-FFF2-40B4-BE49-F238E27FC236}">
                  <a16:creationId xmlns:a16="http://schemas.microsoft.com/office/drawing/2014/main" id="{8842F84B-9CC9-457E-AE5B-51BF3A6ED5F1}"/>
                </a:ext>
              </a:extLst>
            </p:cNvPr>
            <p:cNvSpPr/>
            <p:nvPr/>
          </p:nvSpPr>
          <p:spPr>
            <a:xfrm>
              <a:off x="9228771" y="2960699"/>
              <a:ext cx="443815" cy="422680"/>
            </a:xfrm>
            <a:prstGeom prst="round2DiagRect">
              <a:avLst>
                <a:gd name="adj1" fmla="val 0"/>
                <a:gd name="adj2" fmla="val 50000"/>
              </a:avLst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18" name="Group 16">
            <a:extLst>
              <a:ext uri="{FF2B5EF4-FFF2-40B4-BE49-F238E27FC236}">
                <a16:creationId xmlns:a16="http://schemas.microsoft.com/office/drawing/2014/main" id="{421988D3-6B4F-4A33-A78B-47B1B950A3D3}"/>
              </a:ext>
            </a:extLst>
          </p:cNvPr>
          <p:cNvGrpSpPr/>
          <p:nvPr/>
        </p:nvGrpSpPr>
        <p:grpSpPr>
          <a:xfrm>
            <a:off x="5768234" y="4566002"/>
            <a:ext cx="2364868" cy="1292662"/>
            <a:chOff x="2551705" y="4283314"/>
            <a:chExt cx="1509655" cy="129266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2C6BE84-7DF4-4990-8F5F-9A8AE87DB695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B805DDE-057F-4BB5-A905-6E2D546F07D3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19">
            <a:extLst>
              <a:ext uri="{FF2B5EF4-FFF2-40B4-BE49-F238E27FC236}">
                <a16:creationId xmlns:a16="http://schemas.microsoft.com/office/drawing/2014/main" id="{AD8DB039-9FDE-45A5-9A37-1F7D7F843700}"/>
              </a:ext>
            </a:extLst>
          </p:cNvPr>
          <p:cNvGrpSpPr/>
          <p:nvPr/>
        </p:nvGrpSpPr>
        <p:grpSpPr>
          <a:xfrm>
            <a:off x="2306740" y="4566002"/>
            <a:ext cx="2364868" cy="1292662"/>
            <a:chOff x="2551705" y="4283314"/>
            <a:chExt cx="1509655" cy="12926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DE5CA00-A0B4-4645-8A9E-4E12BCBCF54E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3FB32B9-8F65-4E3F-9F26-F45218A33DCC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2">
            <a:extLst>
              <a:ext uri="{FF2B5EF4-FFF2-40B4-BE49-F238E27FC236}">
                <a16:creationId xmlns:a16="http://schemas.microsoft.com/office/drawing/2014/main" id="{3AF97AEF-3134-4B25-8A9C-8CE04CC9F7EF}"/>
              </a:ext>
            </a:extLst>
          </p:cNvPr>
          <p:cNvGrpSpPr/>
          <p:nvPr/>
        </p:nvGrpSpPr>
        <p:grpSpPr>
          <a:xfrm>
            <a:off x="9229729" y="4566002"/>
            <a:ext cx="2364868" cy="1292662"/>
            <a:chOff x="2551705" y="4283314"/>
            <a:chExt cx="1509655" cy="12926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628E104-8FA6-48F0-9FF7-FC002154050F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ABC2595-FC10-4571-8665-D6A7BE8AD9B5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5788E6B1-C1E4-41AA-AC38-B8C63EA7A97C}"/>
              </a:ext>
            </a:extLst>
          </p:cNvPr>
          <p:cNvSpPr/>
          <p:nvPr/>
        </p:nvSpPr>
        <p:spPr>
          <a:xfrm flipH="1">
            <a:off x="4724935" y="3702132"/>
            <a:ext cx="349998" cy="28872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Teardrop 1">
            <a:extLst>
              <a:ext uri="{FF2B5EF4-FFF2-40B4-BE49-F238E27FC236}">
                <a16:creationId xmlns:a16="http://schemas.microsoft.com/office/drawing/2014/main" id="{523550AB-D274-4ABC-84E7-F7A824C557EB}"/>
              </a:ext>
            </a:extLst>
          </p:cNvPr>
          <p:cNvSpPr/>
          <p:nvPr/>
        </p:nvSpPr>
        <p:spPr>
          <a:xfrm rot="18805991">
            <a:off x="8173651" y="3655723"/>
            <a:ext cx="357872" cy="354138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7807CB8F-9D35-4B10-A6B1-D4E6F391C0D6}"/>
              </a:ext>
            </a:extLst>
          </p:cNvPr>
          <p:cNvSpPr/>
          <p:nvPr/>
        </p:nvSpPr>
        <p:spPr>
          <a:xfrm>
            <a:off x="1322679" y="3659183"/>
            <a:ext cx="332216" cy="331676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56A5760-754D-43D2-BF58-DAE2C15A2AC8}"/>
              </a:ext>
            </a:extLst>
          </p:cNvPr>
          <p:cNvSpPr txBox="1"/>
          <p:nvPr/>
        </p:nvSpPr>
        <p:spPr>
          <a:xfrm>
            <a:off x="1923069" y="3063146"/>
            <a:ext cx="13559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C9D1F55-BF60-449E-B4E1-3935ED63A5C5}"/>
              </a:ext>
            </a:extLst>
          </p:cNvPr>
          <p:cNvSpPr txBox="1"/>
          <p:nvPr/>
        </p:nvSpPr>
        <p:spPr>
          <a:xfrm>
            <a:off x="5347361" y="3086357"/>
            <a:ext cx="13559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1EAC4A0-3D83-475C-A3C6-64030C59E93C}"/>
              </a:ext>
            </a:extLst>
          </p:cNvPr>
          <p:cNvSpPr txBox="1"/>
          <p:nvPr/>
        </p:nvSpPr>
        <p:spPr>
          <a:xfrm>
            <a:off x="8771653" y="3109568"/>
            <a:ext cx="13559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9" name="Oval 40">
            <a:extLst>
              <a:ext uri="{FF2B5EF4-FFF2-40B4-BE49-F238E27FC236}">
                <a16:creationId xmlns:a16="http://schemas.microsoft.com/office/drawing/2014/main" id="{57F26BF3-8BE7-4DA9-AE93-40C8D82F861F}"/>
              </a:ext>
            </a:extLst>
          </p:cNvPr>
          <p:cNvSpPr/>
          <p:nvPr/>
        </p:nvSpPr>
        <p:spPr>
          <a:xfrm flipV="1">
            <a:off x="10314952" y="3536833"/>
            <a:ext cx="851026" cy="851026"/>
          </a:xfrm>
          <a:prstGeom prst="ellipse">
            <a:avLst/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0" name="Oval 28">
            <a:extLst>
              <a:ext uri="{FF2B5EF4-FFF2-40B4-BE49-F238E27FC236}">
                <a16:creationId xmlns:a16="http://schemas.microsoft.com/office/drawing/2014/main" id="{EF3722BF-91DD-4D88-B358-83E1FCF799F1}"/>
              </a:ext>
            </a:extLst>
          </p:cNvPr>
          <p:cNvSpPr/>
          <p:nvPr/>
        </p:nvSpPr>
        <p:spPr>
          <a:xfrm flipV="1">
            <a:off x="6691676" y="3536833"/>
            <a:ext cx="851026" cy="851026"/>
          </a:xfrm>
          <a:prstGeom prst="ellipse">
            <a:avLst/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2" name="Oval 16">
            <a:extLst>
              <a:ext uri="{FF2B5EF4-FFF2-40B4-BE49-F238E27FC236}">
                <a16:creationId xmlns:a16="http://schemas.microsoft.com/office/drawing/2014/main" id="{79F16CFA-C980-402F-AAE6-2206DEA93F8D}"/>
              </a:ext>
            </a:extLst>
          </p:cNvPr>
          <p:cNvSpPr/>
          <p:nvPr/>
        </p:nvSpPr>
        <p:spPr>
          <a:xfrm flipV="1">
            <a:off x="3068398" y="3536833"/>
            <a:ext cx="851026" cy="851026"/>
          </a:xfrm>
          <a:prstGeom prst="ellipse">
            <a:avLst/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3" name="Oval 34">
            <a:extLst>
              <a:ext uri="{FF2B5EF4-FFF2-40B4-BE49-F238E27FC236}">
                <a16:creationId xmlns:a16="http://schemas.microsoft.com/office/drawing/2014/main" id="{55DC29F5-2BF7-4F10-B896-11ED65DAC7D9}"/>
              </a:ext>
            </a:extLst>
          </p:cNvPr>
          <p:cNvSpPr/>
          <p:nvPr/>
        </p:nvSpPr>
        <p:spPr>
          <a:xfrm>
            <a:off x="8503315" y="3536833"/>
            <a:ext cx="851026" cy="851026"/>
          </a:xfrm>
          <a:prstGeom prst="ellipse">
            <a:avLst/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0" name="Oval 22">
            <a:extLst>
              <a:ext uri="{FF2B5EF4-FFF2-40B4-BE49-F238E27FC236}">
                <a16:creationId xmlns:a16="http://schemas.microsoft.com/office/drawing/2014/main" id="{82CFFD19-EEBA-4F4B-99D7-E58F7BEA1220}"/>
              </a:ext>
            </a:extLst>
          </p:cNvPr>
          <p:cNvSpPr/>
          <p:nvPr/>
        </p:nvSpPr>
        <p:spPr>
          <a:xfrm>
            <a:off x="4880037" y="3536833"/>
            <a:ext cx="851026" cy="851026"/>
          </a:xfrm>
          <a:prstGeom prst="ellipse">
            <a:avLst/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1" name="Oval 5">
            <a:extLst>
              <a:ext uri="{FF2B5EF4-FFF2-40B4-BE49-F238E27FC236}">
                <a16:creationId xmlns:a16="http://schemas.microsoft.com/office/drawing/2014/main" id="{98D0342D-6E84-40CC-9BB2-7C0272ED50A5}"/>
              </a:ext>
            </a:extLst>
          </p:cNvPr>
          <p:cNvSpPr/>
          <p:nvPr/>
        </p:nvSpPr>
        <p:spPr>
          <a:xfrm>
            <a:off x="1256759" y="3536833"/>
            <a:ext cx="851026" cy="851026"/>
          </a:xfrm>
          <a:prstGeom prst="ellipse">
            <a:avLst/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2" name="Oval 41">
            <a:extLst>
              <a:ext uri="{FF2B5EF4-FFF2-40B4-BE49-F238E27FC236}">
                <a16:creationId xmlns:a16="http://schemas.microsoft.com/office/drawing/2014/main" id="{A1C8E9D9-A4A6-466A-8E70-9D71A54653A5}"/>
              </a:ext>
            </a:extLst>
          </p:cNvPr>
          <p:cNvSpPr/>
          <p:nvPr/>
        </p:nvSpPr>
        <p:spPr>
          <a:xfrm flipV="1">
            <a:off x="10380416" y="3961218"/>
            <a:ext cx="720099" cy="72009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3" name="Rounded Rectangle 25">
            <a:extLst>
              <a:ext uri="{FF2B5EF4-FFF2-40B4-BE49-F238E27FC236}">
                <a16:creationId xmlns:a16="http://schemas.microsoft.com/office/drawing/2014/main" id="{9DC4AD93-EEBC-4E28-8809-646F86B8588A}"/>
              </a:ext>
            </a:extLst>
          </p:cNvPr>
          <p:cNvSpPr/>
          <p:nvPr/>
        </p:nvSpPr>
        <p:spPr>
          <a:xfrm>
            <a:off x="10566461" y="4182955"/>
            <a:ext cx="348006" cy="25503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Oval 29">
            <a:extLst>
              <a:ext uri="{FF2B5EF4-FFF2-40B4-BE49-F238E27FC236}">
                <a16:creationId xmlns:a16="http://schemas.microsoft.com/office/drawing/2014/main" id="{29B45529-4109-4942-8CB4-09FF74A2C694}"/>
              </a:ext>
            </a:extLst>
          </p:cNvPr>
          <p:cNvSpPr/>
          <p:nvPr/>
        </p:nvSpPr>
        <p:spPr>
          <a:xfrm flipV="1">
            <a:off x="6757140" y="3961218"/>
            <a:ext cx="720099" cy="72009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5" name="Round Same Side Corner Rectangle 11">
            <a:extLst>
              <a:ext uri="{FF2B5EF4-FFF2-40B4-BE49-F238E27FC236}">
                <a16:creationId xmlns:a16="http://schemas.microsoft.com/office/drawing/2014/main" id="{9813EEA7-A553-4324-9DA3-9A67EE09AC26}"/>
              </a:ext>
            </a:extLst>
          </p:cNvPr>
          <p:cNvSpPr>
            <a:spLocks noChangeAspect="1"/>
          </p:cNvSpPr>
          <p:nvPr/>
        </p:nvSpPr>
        <p:spPr>
          <a:xfrm rot="9900000">
            <a:off x="6973036" y="4211233"/>
            <a:ext cx="334354" cy="283970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Oval 17">
            <a:extLst>
              <a:ext uri="{FF2B5EF4-FFF2-40B4-BE49-F238E27FC236}">
                <a16:creationId xmlns:a16="http://schemas.microsoft.com/office/drawing/2014/main" id="{2A3A0CF3-28D4-409A-ACAD-FE49BF4716FD}"/>
              </a:ext>
            </a:extLst>
          </p:cNvPr>
          <p:cNvSpPr/>
          <p:nvPr/>
        </p:nvSpPr>
        <p:spPr>
          <a:xfrm flipV="1">
            <a:off x="3133862" y="3961218"/>
            <a:ext cx="720099" cy="72009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7" name="Rectangle 16">
            <a:extLst>
              <a:ext uri="{FF2B5EF4-FFF2-40B4-BE49-F238E27FC236}">
                <a16:creationId xmlns:a16="http://schemas.microsoft.com/office/drawing/2014/main" id="{27627C7C-702F-4186-81FE-8EB1C270F882}"/>
              </a:ext>
            </a:extLst>
          </p:cNvPr>
          <p:cNvSpPr/>
          <p:nvPr/>
        </p:nvSpPr>
        <p:spPr>
          <a:xfrm>
            <a:off x="3324241" y="4201487"/>
            <a:ext cx="351338" cy="23090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Oval 35">
            <a:extLst>
              <a:ext uri="{FF2B5EF4-FFF2-40B4-BE49-F238E27FC236}">
                <a16:creationId xmlns:a16="http://schemas.microsoft.com/office/drawing/2014/main" id="{1A3F0928-4E1B-4070-91F2-9ABD757A9119}"/>
              </a:ext>
            </a:extLst>
          </p:cNvPr>
          <p:cNvSpPr/>
          <p:nvPr/>
        </p:nvSpPr>
        <p:spPr>
          <a:xfrm>
            <a:off x="8568779" y="3234828"/>
            <a:ext cx="720099" cy="72009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9" name="Block Arc 10">
            <a:extLst>
              <a:ext uri="{FF2B5EF4-FFF2-40B4-BE49-F238E27FC236}">
                <a16:creationId xmlns:a16="http://schemas.microsoft.com/office/drawing/2014/main" id="{DE42E5FE-875D-4FF0-A693-A3B0668446A4}"/>
              </a:ext>
            </a:extLst>
          </p:cNvPr>
          <p:cNvSpPr/>
          <p:nvPr/>
        </p:nvSpPr>
        <p:spPr>
          <a:xfrm>
            <a:off x="8737665" y="3484864"/>
            <a:ext cx="364335" cy="2467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0" name="Oval 23">
            <a:extLst>
              <a:ext uri="{FF2B5EF4-FFF2-40B4-BE49-F238E27FC236}">
                <a16:creationId xmlns:a16="http://schemas.microsoft.com/office/drawing/2014/main" id="{80E681A8-5AD7-41DF-8D4B-6BBF54F7786F}"/>
              </a:ext>
            </a:extLst>
          </p:cNvPr>
          <p:cNvSpPr/>
          <p:nvPr/>
        </p:nvSpPr>
        <p:spPr>
          <a:xfrm>
            <a:off x="4945501" y="3234828"/>
            <a:ext cx="720099" cy="72009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1" name="Round Same Side Corner Rectangle 36">
            <a:extLst>
              <a:ext uri="{FF2B5EF4-FFF2-40B4-BE49-F238E27FC236}">
                <a16:creationId xmlns:a16="http://schemas.microsoft.com/office/drawing/2014/main" id="{37431DB5-1FC4-437C-9276-FEF00EC94AAB}"/>
              </a:ext>
            </a:extLst>
          </p:cNvPr>
          <p:cNvSpPr>
            <a:spLocks noChangeAspect="1"/>
          </p:cNvSpPr>
          <p:nvPr/>
        </p:nvSpPr>
        <p:spPr>
          <a:xfrm>
            <a:off x="5140038" y="3455697"/>
            <a:ext cx="334355" cy="264347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Oval 6">
            <a:extLst>
              <a:ext uri="{FF2B5EF4-FFF2-40B4-BE49-F238E27FC236}">
                <a16:creationId xmlns:a16="http://schemas.microsoft.com/office/drawing/2014/main" id="{6C6DD1FD-3416-4FCC-B5FD-9BF683BEBBCF}"/>
              </a:ext>
            </a:extLst>
          </p:cNvPr>
          <p:cNvSpPr/>
          <p:nvPr/>
        </p:nvSpPr>
        <p:spPr>
          <a:xfrm>
            <a:off x="1322223" y="3234828"/>
            <a:ext cx="720099" cy="72009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3" name="Freeform 18">
            <a:extLst>
              <a:ext uri="{FF2B5EF4-FFF2-40B4-BE49-F238E27FC236}">
                <a16:creationId xmlns:a16="http://schemas.microsoft.com/office/drawing/2014/main" id="{02AEC1DE-0C9A-4510-9831-DFCC5BC44D7C}"/>
              </a:ext>
            </a:extLst>
          </p:cNvPr>
          <p:cNvSpPr/>
          <p:nvPr/>
        </p:nvSpPr>
        <p:spPr>
          <a:xfrm>
            <a:off x="1484244" y="3405106"/>
            <a:ext cx="375538" cy="30308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64" name="Group 30">
            <a:extLst>
              <a:ext uri="{FF2B5EF4-FFF2-40B4-BE49-F238E27FC236}">
                <a16:creationId xmlns:a16="http://schemas.microsoft.com/office/drawing/2014/main" id="{51FB39A9-7598-4661-885D-95F13586B117}"/>
              </a:ext>
            </a:extLst>
          </p:cNvPr>
          <p:cNvGrpSpPr/>
          <p:nvPr/>
        </p:nvGrpSpPr>
        <p:grpSpPr>
          <a:xfrm>
            <a:off x="887088" y="4687563"/>
            <a:ext cx="1563024" cy="1511810"/>
            <a:chOff x="862535" y="3526314"/>
            <a:chExt cx="1563024" cy="1511810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890EF1F-59C3-4DCD-A1EC-9D6D9A47DBC9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21ED2845-139A-49CD-9634-37D2D7B1D885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39">
            <a:extLst>
              <a:ext uri="{FF2B5EF4-FFF2-40B4-BE49-F238E27FC236}">
                <a16:creationId xmlns:a16="http://schemas.microsoft.com/office/drawing/2014/main" id="{1745BCF3-E65A-4DA1-9E2F-E6A244B40C72}"/>
              </a:ext>
            </a:extLst>
          </p:cNvPr>
          <p:cNvGrpSpPr/>
          <p:nvPr/>
        </p:nvGrpSpPr>
        <p:grpSpPr>
          <a:xfrm>
            <a:off x="2701461" y="1747806"/>
            <a:ext cx="1563024" cy="1511810"/>
            <a:chOff x="862535" y="3526314"/>
            <a:chExt cx="1563024" cy="1511810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47F789F8-E6E0-46F5-8F8C-63847D4151DF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BCF3763-055D-4C80-9A95-E4CA342FFA30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0" name="Group 43">
            <a:extLst>
              <a:ext uri="{FF2B5EF4-FFF2-40B4-BE49-F238E27FC236}">
                <a16:creationId xmlns:a16="http://schemas.microsoft.com/office/drawing/2014/main" id="{6BC830DA-941D-4F78-8FDE-B1C3F6F3BB4A}"/>
              </a:ext>
            </a:extLst>
          </p:cNvPr>
          <p:cNvGrpSpPr/>
          <p:nvPr/>
        </p:nvGrpSpPr>
        <p:grpSpPr>
          <a:xfrm>
            <a:off x="4515834" y="4687563"/>
            <a:ext cx="1563024" cy="1511810"/>
            <a:chOff x="862535" y="3526314"/>
            <a:chExt cx="1563024" cy="1511810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123D7FF3-AADF-4164-8977-E49F55CE963E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F3C1A5BB-CEF2-4446-B610-A0A38478E577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3" name="Group 47">
            <a:extLst>
              <a:ext uri="{FF2B5EF4-FFF2-40B4-BE49-F238E27FC236}">
                <a16:creationId xmlns:a16="http://schemas.microsoft.com/office/drawing/2014/main" id="{AE86F96C-803C-42D2-904D-90D56A378A83}"/>
              </a:ext>
            </a:extLst>
          </p:cNvPr>
          <p:cNvGrpSpPr/>
          <p:nvPr/>
        </p:nvGrpSpPr>
        <p:grpSpPr>
          <a:xfrm>
            <a:off x="6330207" y="1747806"/>
            <a:ext cx="1563024" cy="1511810"/>
            <a:chOff x="862535" y="3526314"/>
            <a:chExt cx="1563024" cy="1511810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2AA726F3-D9A1-4545-9A51-B88F9B77F2E0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0936DFAB-D765-494B-A5BF-AC60333AFFA3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51">
            <a:extLst>
              <a:ext uri="{FF2B5EF4-FFF2-40B4-BE49-F238E27FC236}">
                <a16:creationId xmlns:a16="http://schemas.microsoft.com/office/drawing/2014/main" id="{26D4CBC8-C6F9-4021-95B1-4D4C55201C53}"/>
              </a:ext>
            </a:extLst>
          </p:cNvPr>
          <p:cNvGrpSpPr/>
          <p:nvPr/>
        </p:nvGrpSpPr>
        <p:grpSpPr>
          <a:xfrm>
            <a:off x="8144580" y="4687563"/>
            <a:ext cx="1563024" cy="1511810"/>
            <a:chOff x="862535" y="3526314"/>
            <a:chExt cx="1563024" cy="1511810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B72C1414-6906-4F7E-BCA6-D8EEA06ACAC4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F0C0B432-9642-41B7-B94C-D7AE28F1226D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51">
            <a:extLst>
              <a:ext uri="{FF2B5EF4-FFF2-40B4-BE49-F238E27FC236}">
                <a16:creationId xmlns:a16="http://schemas.microsoft.com/office/drawing/2014/main" id="{942E5D10-F0A9-4318-A12B-B1230C11F04D}"/>
              </a:ext>
            </a:extLst>
          </p:cNvPr>
          <p:cNvGrpSpPr/>
          <p:nvPr/>
        </p:nvGrpSpPr>
        <p:grpSpPr>
          <a:xfrm>
            <a:off x="9958952" y="1747806"/>
            <a:ext cx="1563024" cy="1511810"/>
            <a:chOff x="862535" y="3526314"/>
            <a:chExt cx="1563024" cy="1511810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1C4928F8-8ED3-46EE-B222-5659290B881B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60C1D50E-DD02-44D5-BECC-86408C808D00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6275E2E2-1D68-44C1-A56F-914857618743}"/>
              </a:ext>
            </a:extLst>
          </p:cNvPr>
          <p:cNvSpPr txBox="1"/>
          <p:nvPr/>
        </p:nvSpPr>
        <p:spPr>
          <a:xfrm>
            <a:off x="3068399" y="3621576"/>
            <a:ext cx="85102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6"/>
                </a:solidFill>
                <a:cs typeface="Arial" pitchFamily="34" charset="0"/>
              </a:rPr>
              <a:t>2023</a:t>
            </a:r>
            <a:endParaRPr lang="ko-KR" altLang="en-US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F6FCC-9BB7-42F9-8D78-8E070F98477C}"/>
              </a:ext>
            </a:extLst>
          </p:cNvPr>
          <p:cNvSpPr txBox="1"/>
          <p:nvPr/>
        </p:nvSpPr>
        <p:spPr>
          <a:xfrm>
            <a:off x="4880038" y="3946316"/>
            <a:ext cx="85102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2024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DC973126-3332-44FD-B411-15AA27A6C912}"/>
              </a:ext>
            </a:extLst>
          </p:cNvPr>
          <p:cNvSpPr txBox="1"/>
          <p:nvPr/>
        </p:nvSpPr>
        <p:spPr>
          <a:xfrm>
            <a:off x="6691677" y="3621576"/>
            <a:ext cx="85102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2025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3572447-F550-4A3F-90F5-0EE432443C19}"/>
              </a:ext>
            </a:extLst>
          </p:cNvPr>
          <p:cNvSpPr txBox="1"/>
          <p:nvPr/>
        </p:nvSpPr>
        <p:spPr>
          <a:xfrm>
            <a:off x="8503316" y="3946316"/>
            <a:ext cx="85102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2026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DC20BC38-7240-4398-A117-FF621A6D94D4}"/>
              </a:ext>
            </a:extLst>
          </p:cNvPr>
          <p:cNvSpPr txBox="1"/>
          <p:nvPr/>
        </p:nvSpPr>
        <p:spPr>
          <a:xfrm>
            <a:off x="10314952" y="3621576"/>
            <a:ext cx="85102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2027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C9F76156-990F-44DE-9FA7-B254A9CAC3B3}"/>
              </a:ext>
            </a:extLst>
          </p:cNvPr>
          <p:cNvSpPr txBox="1"/>
          <p:nvPr/>
        </p:nvSpPr>
        <p:spPr>
          <a:xfrm>
            <a:off x="1256760" y="3946316"/>
            <a:ext cx="85102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5"/>
                </a:solidFill>
                <a:cs typeface="Arial" pitchFamily="34" charset="0"/>
              </a:rPr>
              <a:t>2022</a:t>
            </a:r>
            <a:endParaRPr lang="ko-KR" altLang="en-US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D5DED9A6-AD89-4E82-A87E-6E2F469EB88F}"/>
              </a:ext>
            </a:extLst>
          </p:cNvPr>
          <p:cNvGrpSpPr/>
          <p:nvPr/>
        </p:nvGrpSpPr>
        <p:grpSpPr>
          <a:xfrm>
            <a:off x="-17142" y="3930428"/>
            <a:ext cx="12209142" cy="19591"/>
            <a:chOff x="-17142" y="3930428"/>
            <a:chExt cx="12209142" cy="19591"/>
          </a:xfrm>
        </p:grpSpPr>
        <p:cxnSp>
          <p:nvCxnSpPr>
            <p:cNvPr id="38" name="직선 연결선 37">
              <a:extLst>
                <a:ext uri="{FF2B5EF4-FFF2-40B4-BE49-F238E27FC236}">
                  <a16:creationId xmlns:a16="http://schemas.microsoft.com/office/drawing/2014/main" id="{CE2123BE-49D3-42CC-8C7A-6ABD4C58D3EF}"/>
                </a:ext>
              </a:extLst>
            </p:cNvPr>
            <p:cNvCxnSpPr>
              <a:cxnSpLocks/>
            </p:cNvCxnSpPr>
            <p:nvPr/>
          </p:nvCxnSpPr>
          <p:spPr>
            <a:xfrm>
              <a:off x="11165976" y="3930428"/>
              <a:ext cx="1026024" cy="3704"/>
            </a:xfrm>
            <a:prstGeom prst="line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직선 연결선 87">
              <a:extLst>
                <a:ext uri="{FF2B5EF4-FFF2-40B4-BE49-F238E27FC236}">
                  <a16:creationId xmlns:a16="http://schemas.microsoft.com/office/drawing/2014/main" id="{518F9067-A99B-471D-B1F6-5915CC0F26D5}"/>
                </a:ext>
              </a:extLst>
            </p:cNvPr>
            <p:cNvCxnSpPr>
              <a:cxnSpLocks/>
            </p:cNvCxnSpPr>
            <p:nvPr/>
          </p:nvCxnSpPr>
          <p:spPr>
            <a:xfrm>
              <a:off x="-17142" y="3930428"/>
              <a:ext cx="1273901" cy="0"/>
            </a:xfrm>
            <a:prstGeom prst="line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직선 연결선 88">
              <a:extLst>
                <a:ext uri="{FF2B5EF4-FFF2-40B4-BE49-F238E27FC236}">
                  <a16:creationId xmlns:a16="http://schemas.microsoft.com/office/drawing/2014/main" id="{089EC5E0-3C71-4649-8CEE-072139376784}"/>
                </a:ext>
              </a:extLst>
            </p:cNvPr>
            <p:cNvCxnSpPr>
              <a:cxnSpLocks/>
            </p:cNvCxnSpPr>
            <p:nvPr/>
          </p:nvCxnSpPr>
          <p:spPr>
            <a:xfrm>
              <a:off x="9325870" y="3930428"/>
              <a:ext cx="972000" cy="3704"/>
            </a:xfrm>
            <a:prstGeom prst="line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직선 연결선 89">
              <a:extLst>
                <a:ext uri="{FF2B5EF4-FFF2-40B4-BE49-F238E27FC236}">
                  <a16:creationId xmlns:a16="http://schemas.microsoft.com/office/drawing/2014/main" id="{FB176545-8C43-417B-9DD4-DEB3601E602B}"/>
                </a:ext>
              </a:extLst>
            </p:cNvPr>
            <p:cNvCxnSpPr>
              <a:cxnSpLocks/>
            </p:cNvCxnSpPr>
            <p:nvPr/>
          </p:nvCxnSpPr>
          <p:spPr>
            <a:xfrm>
              <a:off x="7528466" y="3930428"/>
              <a:ext cx="972000" cy="3704"/>
            </a:xfrm>
            <a:prstGeom prst="line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직선 연결선 90">
              <a:extLst>
                <a:ext uri="{FF2B5EF4-FFF2-40B4-BE49-F238E27FC236}">
                  <a16:creationId xmlns:a16="http://schemas.microsoft.com/office/drawing/2014/main" id="{10FC98A7-A3DE-4F7A-BFDB-A46F2C15242D}"/>
                </a:ext>
              </a:extLst>
            </p:cNvPr>
            <p:cNvCxnSpPr>
              <a:cxnSpLocks/>
            </p:cNvCxnSpPr>
            <p:nvPr/>
          </p:nvCxnSpPr>
          <p:spPr>
            <a:xfrm>
              <a:off x="5727727" y="3930428"/>
              <a:ext cx="972000" cy="3704"/>
            </a:xfrm>
            <a:prstGeom prst="line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직선 연결선 91">
              <a:extLst>
                <a:ext uri="{FF2B5EF4-FFF2-40B4-BE49-F238E27FC236}">
                  <a16:creationId xmlns:a16="http://schemas.microsoft.com/office/drawing/2014/main" id="{9A423AAF-0427-4E36-80E8-FEB009E09D38}"/>
                </a:ext>
              </a:extLst>
            </p:cNvPr>
            <p:cNvCxnSpPr>
              <a:cxnSpLocks/>
            </p:cNvCxnSpPr>
            <p:nvPr/>
          </p:nvCxnSpPr>
          <p:spPr>
            <a:xfrm>
              <a:off x="3911382" y="3930428"/>
              <a:ext cx="972000" cy="3704"/>
            </a:xfrm>
            <a:prstGeom prst="line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직선 연결선 92">
              <a:extLst>
                <a:ext uri="{FF2B5EF4-FFF2-40B4-BE49-F238E27FC236}">
                  <a16:creationId xmlns:a16="http://schemas.microsoft.com/office/drawing/2014/main" id="{ACEF92F8-7874-47A1-9DA0-CD154F3E57D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28364" y="3934132"/>
              <a:ext cx="960561" cy="15887"/>
            </a:xfrm>
            <a:prstGeom prst="line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3DB1414D-67EA-4076-A303-C9B81CCB1F50}"/>
              </a:ext>
            </a:extLst>
          </p:cNvPr>
          <p:cNvSpPr/>
          <p:nvPr/>
        </p:nvSpPr>
        <p:spPr>
          <a:xfrm>
            <a:off x="4832838" y="1866901"/>
            <a:ext cx="2526401" cy="2583384"/>
          </a:xfrm>
          <a:custGeom>
            <a:avLst/>
            <a:gdLst>
              <a:gd name="connsiteX0" fmla="*/ 1368699 w 2740201"/>
              <a:gd name="connsiteY0" fmla="*/ 0 h 2802007"/>
              <a:gd name="connsiteX1" fmla="*/ 1662300 w 2740201"/>
              <a:gd name="connsiteY1" fmla="*/ 169497 h 2802007"/>
              <a:gd name="connsiteX2" fmla="*/ 2740201 w 2740201"/>
              <a:gd name="connsiteY2" fmla="*/ 2036427 h 2802007"/>
              <a:gd name="connsiteX3" fmla="*/ 1770054 w 2740201"/>
              <a:gd name="connsiteY3" fmla="*/ 2588642 h 2802007"/>
              <a:gd name="connsiteX4" fmla="*/ 1368772 w 2740201"/>
              <a:gd name="connsiteY4" fmla="*/ 2802007 h 2802007"/>
              <a:gd name="connsiteX5" fmla="*/ 999462 w 2740201"/>
              <a:gd name="connsiteY5" fmla="*/ 2600439 h 2802007"/>
              <a:gd name="connsiteX6" fmla="*/ 0 w 2740201"/>
              <a:gd name="connsiteY6" fmla="*/ 2031538 h 2802007"/>
              <a:gd name="connsiteX7" fmla="*/ 1075035 w 2740201"/>
              <a:gd name="connsiteY7" fmla="*/ 169497 h 2802007"/>
              <a:gd name="connsiteX8" fmla="*/ 1368699 w 2740201"/>
              <a:gd name="connsiteY8" fmla="*/ 0 h 2802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40201" h="2802007">
                <a:moveTo>
                  <a:pt x="1368699" y="0"/>
                </a:moveTo>
                <a:cubicBezTo>
                  <a:pt x="1482889" y="0"/>
                  <a:pt x="1597067" y="56499"/>
                  <a:pt x="1662300" y="169497"/>
                </a:cubicBezTo>
                <a:lnTo>
                  <a:pt x="2740201" y="2036427"/>
                </a:lnTo>
                <a:lnTo>
                  <a:pt x="1770054" y="2588642"/>
                </a:lnTo>
                <a:lnTo>
                  <a:pt x="1368772" y="2802007"/>
                </a:lnTo>
                <a:lnTo>
                  <a:pt x="999462" y="2600439"/>
                </a:lnTo>
                <a:lnTo>
                  <a:pt x="0" y="2031538"/>
                </a:lnTo>
                <a:lnTo>
                  <a:pt x="1075035" y="169497"/>
                </a:lnTo>
                <a:cubicBezTo>
                  <a:pt x="1140311" y="56499"/>
                  <a:pt x="1254510" y="0"/>
                  <a:pt x="1368699" y="0"/>
                </a:cubicBezTo>
                <a:close/>
              </a:path>
            </a:pathLst>
          </a:custGeom>
          <a:solidFill>
            <a:schemeClr val="accent2"/>
          </a:solidFill>
          <a:ln w="858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DBD10132-D6E7-4301-86E6-95884A245E93}"/>
              </a:ext>
            </a:extLst>
          </p:cNvPr>
          <p:cNvSpPr/>
          <p:nvPr/>
        </p:nvSpPr>
        <p:spPr>
          <a:xfrm>
            <a:off x="3761713" y="3834992"/>
            <a:ext cx="2275470" cy="2170747"/>
          </a:xfrm>
          <a:custGeom>
            <a:avLst/>
            <a:gdLst>
              <a:gd name="connsiteX0" fmla="*/ 1111604 w 2468034"/>
              <a:gd name="connsiteY0" fmla="*/ 0 h 2354450"/>
              <a:gd name="connsiteX1" fmla="*/ 2307643 w 2468034"/>
              <a:gd name="connsiteY1" fmla="*/ 680793 h 2354450"/>
              <a:gd name="connsiteX2" fmla="*/ 2468034 w 2468034"/>
              <a:gd name="connsiteY2" fmla="*/ 781017 h 2354450"/>
              <a:gd name="connsiteX3" fmla="*/ 2468034 w 2468034"/>
              <a:gd name="connsiteY3" fmla="*/ 2354437 h 2354450"/>
              <a:gd name="connsiteX4" fmla="*/ 339554 w 2468034"/>
              <a:gd name="connsiteY4" fmla="*/ 2354450 h 2354450"/>
              <a:gd name="connsiteX5" fmla="*/ 45933 w 2468034"/>
              <a:gd name="connsiteY5" fmla="*/ 2184878 h 2354450"/>
              <a:gd name="connsiteX6" fmla="*/ 45922 w 2468034"/>
              <a:gd name="connsiteY6" fmla="*/ 1845863 h 2354450"/>
              <a:gd name="connsiteX7" fmla="*/ 1111604 w 2468034"/>
              <a:gd name="connsiteY7" fmla="*/ 0 h 235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68034" h="2354450">
                <a:moveTo>
                  <a:pt x="1111604" y="0"/>
                </a:moveTo>
                <a:lnTo>
                  <a:pt x="2307643" y="680793"/>
                </a:lnTo>
                <a:lnTo>
                  <a:pt x="2468034" y="781017"/>
                </a:lnTo>
                <a:lnTo>
                  <a:pt x="2468034" y="2354437"/>
                </a:lnTo>
                <a:lnTo>
                  <a:pt x="339554" y="2354450"/>
                </a:lnTo>
                <a:cubicBezTo>
                  <a:pt x="209057" y="2354418"/>
                  <a:pt x="103028" y="2283768"/>
                  <a:pt x="45933" y="2184878"/>
                </a:cubicBezTo>
                <a:cubicBezTo>
                  <a:pt x="-11162" y="2085986"/>
                  <a:pt x="-19321" y="1958856"/>
                  <a:pt x="45922" y="1845863"/>
                </a:cubicBezTo>
                <a:lnTo>
                  <a:pt x="1111604" y="0"/>
                </a:lnTo>
                <a:close/>
              </a:path>
            </a:pathLst>
          </a:custGeom>
          <a:solidFill>
            <a:schemeClr val="accent3"/>
          </a:solidFill>
          <a:ln w="858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7C04A837-79F3-4426-9D44-9E89572FB124}"/>
              </a:ext>
            </a:extLst>
          </p:cNvPr>
          <p:cNvSpPr/>
          <p:nvPr/>
        </p:nvSpPr>
        <p:spPr>
          <a:xfrm>
            <a:off x="6142676" y="3836290"/>
            <a:ext cx="2288601" cy="2162554"/>
          </a:xfrm>
          <a:custGeom>
            <a:avLst/>
            <a:gdLst>
              <a:gd name="connsiteX0" fmla="*/ 1375798 w 2482276"/>
              <a:gd name="connsiteY0" fmla="*/ 0 h 2345563"/>
              <a:gd name="connsiteX1" fmla="*/ 2436378 w 2482276"/>
              <a:gd name="connsiteY1" fmla="*/ 1836952 h 2345563"/>
              <a:gd name="connsiteX2" fmla="*/ 2436334 w 2482276"/>
              <a:gd name="connsiteY2" fmla="*/ 2176021 h 2345563"/>
              <a:gd name="connsiteX3" fmla="*/ 2142745 w 2482276"/>
              <a:gd name="connsiteY3" fmla="*/ 2345538 h 2345563"/>
              <a:gd name="connsiteX4" fmla="*/ 0 w 2482276"/>
              <a:gd name="connsiteY4" fmla="*/ 2345563 h 2345563"/>
              <a:gd name="connsiteX5" fmla="*/ 0 w 2482276"/>
              <a:gd name="connsiteY5" fmla="*/ 1052535 h 2345563"/>
              <a:gd name="connsiteX6" fmla="*/ 9599 w 2482276"/>
              <a:gd name="connsiteY6" fmla="*/ 777649 h 2345563"/>
              <a:gd name="connsiteX7" fmla="*/ 1375798 w 2482276"/>
              <a:gd name="connsiteY7" fmla="*/ 0 h 2345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82276" h="2345563">
                <a:moveTo>
                  <a:pt x="1375798" y="0"/>
                </a:moveTo>
                <a:lnTo>
                  <a:pt x="2436378" y="1836952"/>
                </a:lnTo>
                <a:cubicBezTo>
                  <a:pt x="2501599" y="1949982"/>
                  <a:pt x="2493429" y="2077130"/>
                  <a:pt x="2436334" y="2176021"/>
                </a:cubicBezTo>
                <a:cubicBezTo>
                  <a:pt x="2379239" y="2274912"/>
                  <a:pt x="2273221" y="2345544"/>
                  <a:pt x="2142745" y="2345538"/>
                </a:cubicBezTo>
                <a:lnTo>
                  <a:pt x="0" y="2345563"/>
                </a:lnTo>
                <a:lnTo>
                  <a:pt x="0" y="1052535"/>
                </a:lnTo>
                <a:lnTo>
                  <a:pt x="9599" y="777649"/>
                </a:lnTo>
                <a:lnTo>
                  <a:pt x="1375798" y="0"/>
                </a:lnTo>
                <a:close/>
              </a:path>
            </a:pathLst>
          </a:custGeom>
          <a:solidFill>
            <a:schemeClr val="accent4"/>
          </a:solidFill>
          <a:ln w="858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D36D0650-637F-4EA9-B27C-887CB2DD61B2}"/>
              </a:ext>
            </a:extLst>
          </p:cNvPr>
          <p:cNvSpPr/>
          <p:nvPr/>
        </p:nvSpPr>
        <p:spPr>
          <a:xfrm>
            <a:off x="5340506" y="3675939"/>
            <a:ext cx="1537116" cy="1537115"/>
          </a:xfrm>
          <a:prstGeom prst="ellipse">
            <a:avLst/>
          </a:prstGeom>
          <a:ln w="1143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ounded Rectangle 27">
            <a:extLst>
              <a:ext uri="{FF2B5EF4-FFF2-40B4-BE49-F238E27FC236}">
                <a16:creationId xmlns:a16="http://schemas.microsoft.com/office/drawing/2014/main" id="{7BB962E8-807A-40BF-A330-CC1F1CDC5167}"/>
              </a:ext>
            </a:extLst>
          </p:cNvPr>
          <p:cNvSpPr/>
          <p:nvPr/>
        </p:nvSpPr>
        <p:spPr>
          <a:xfrm>
            <a:off x="5846407" y="2615168"/>
            <a:ext cx="499265" cy="38350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Round Same Side Corner Rectangle 36">
            <a:extLst>
              <a:ext uri="{FF2B5EF4-FFF2-40B4-BE49-F238E27FC236}">
                <a16:creationId xmlns:a16="http://schemas.microsoft.com/office/drawing/2014/main" id="{94CAA0C5-6A16-4478-9D91-5D5F75CD75D1}"/>
              </a:ext>
            </a:extLst>
          </p:cNvPr>
          <p:cNvSpPr/>
          <p:nvPr/>
        </p:nvSpPr>
        <p:spPr>
          <a:xfrm>
            <a:off x="4629569" y="4912492"/>
            <a:ext cx="541454" cy="42808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Oval 21">
            <a:extLst>
              <a:ext uri="{FF2B5EF4-FFF2-40B4-BE49-F238E27FC236}">
                <a16:creationId xmlns:a16="http://schemas.microsoft.com/office/drawing/2014/main" id="{214E646F-9C71-4208-912B-276B2391D6EB}"/>
              </a:ext>
            </a:extLst>
          </p:cNvPr>
          <p:cNvSpPr>
            <a:spLocks noChangeAspect="1"/>
          </p:cNvSpPr>
          <p:nvPr/>
        </p:nvSpPr>
        <p:spPr>
          <a:xfrm>
            <a:off x="7023097" y="4904768"/>
            <a:ext cx="527760" cy="53216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Teardrop 1">
            <a:extLst>
              <a:ext uri="{FF2B5EF4-FFF2-40B4-BE49-F238E27FC236}">
                <a16:creationId xmlns:a16="http://schemas.microsoft.com/office/drawing/2014/main" id="{2D3E9397-7B95-41F4-923F-BD87F6B170EF}"/>
              </a:ext>
            </a:extLst>
          </p:cNvPr>
          <p:cNvSpPr/>
          <p:nvPr/>
        </p:nvSpPr>
        <p:spPr>
          <a:xfrm rot="18805991">
            <a:off x="5781820" y="4120669"/>
            <a:ext cx="654485" cy="647657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E9F97A-8036-49DC-95D2-4A633B1D64AF}"/>
              </a:ext>
            </a:extLst>
          </p:cNvPr>
          <p:cNvSpPr txBox="1"/>
          <p:nvPr/>
        </p:nvSpPr>
        <p:spPr>
          <a:xfrm>
            <a:off x="4298563" y="5533576"/>
            <a:ext cx="1201771" cy="283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B5F2B4-C7B1-4D0C-A082-0042A51619FC}"/>
              </a:ext>
            </a:extLst>
          </p:cNvPr>
          <p:cNvSpPr txBox="1"/>
          <p:nvPr/>
        </p:nvSpPr>
        <p:spPr>
          <a:xfrm>
            <a:off x="6686091" y="5533576"/>
            <a:ext cx="1201771" cy="283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333D80-8E69-40BB-87A5-26CBE7289380}"/>
              </a:ext>
            </a:extLst>
          </p:cNvPr>
          <p:cNvSpPr txBox="1"/>
          <p:nvPr/>
        </p:nvSpPr>
        <p:spPr>
          <a:xfrm>
            <a:off x="5500333" y="3213534"/>
            <a:ext cx="1201771" cy="283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82">
            <a:extLst>
              <a:ext uri="{FF2B5EF4-FFF2-40B4-BE49-F238E27FC236}">
                <a16:creationId xmlns:a16="http://schemas.microsoft.com/office/drawing/2014/main" id="{0794213F-DDEF-49AA-85A4-1AADC76AB2C0}"/>
              </a:ext>
            </a:extLst>
          </p:cNvPr>
          <p:cNvGrpSpPr/>
          <p:nvPr/>
        </p:nvGrpSpPr>
        <p:grpSpPr>
          <a:xfrm>
            <a:off x="577246" y="4678661"/>
            <a:ext cx="2836425" cy="1068786"/>
            <a:chOff x="270023" y="1671304"/>
            <a:chExt cx="2279585" cy="107947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FEAC658-26ED-483E-B1A9-34C24FACD649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1841E48-8B55-4E17-8883-BC8E369D93F2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85">
            <a:extLst>
              <a:ext uri="{FF2B5EF4-FFF2-40B4-BE49-F238E27FC236}">
                <a16:creationId xmlns:a16="http://schemas.microsoft.com/office/drawing/2014/main" id="{76CF21D7-F7C1-497E-BD4B-FDC99CDC0BED}"/>
              </a:ext>
            </a:extLst>
          </p:cNvPr>
          <p:cNvGrpSpPr/>
          <p:nvPr/>
        </p:nvGrpSpPr>
        <p:grpSpPr>
          <a:xfrm>
            <a:off x="8778330" y="4678661"/>
            <a:ext cx="2836425" cy="1068786"/>
            <a:chOff x="270023" y="1671304"/>
            <a:chExt cx="2279585" cy="107947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133EF6E-D2AD-45FD-AF5C-BE6A0203A404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9298023-3431-40B0-A26F-9E2D0ACF7FF7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85">
            <a:extLst>
              <a:ext uri="{FF2B5EF4-FFF2-40B4-BE49-F238E27FC236}">
                <a16:creationId xmlns:a16="http://schemas.microsoft.com/office/drawing/2014/main" id="{EB5244B6-A752-4CFA-96E7-5492D78E9636}"/>
              </a:ext>
            </a:extLst>
          </p:cNvPr>
          <p:cNvGrpSpPr/>
          <p:nvPr/>
        </p:nvGrpSpPr>
        <p:grpSpPr>
          <a:xfrm>
            <a:off x="7511639" y="2176186"/>
            <a:ext cx="2836425" cy="1068786"/>
            <a:chOff x="270023" y="1671304"/>
            <a:chExt cx="2279585" cy="107947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215FA7E-39FC-4058-9EBB-F4448B20EDBC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935520C-62D4-407B-BB4D-6F36AFC20E7D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9984893-5627-4976-A3B7-DF29BFA4FC53}"/>
              </a:ext>
            </a:extLst>
          </p:cNvPr>
          <p:cNvSpPr txBox="1"/>
          <p:nvPr/>
        </p:nvSpPr>
        <p:spPr>
          <a:xfrm>
            <a:off x="0" y="92930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53DDC4-A110-4951-92B2-46B1764AA97C}"/>
              </a:ext>
            </a:extLst>
          </p:cNvPr>
          <p:cNvSpPr txBox="1"/>
          <p:nvPr/>
        </p:nvSpPr>
        <p:spPr>
          <a:xfrm>
            <a:off x="4069628" y="1571248"/>
            <a:ext cx="432622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" name="Group 15">
            <a:extLst>
              <a:ext uri="{FF2B5EF4-FFF2-40B4-BE49-F238E27FC236}">
                <a16:creationId xmlns:a16="http://schemas.microsoft.com/office/drawing/2014/main" id="{FA2705A9-B894-4108-A805-D84E164E2033}"/>
              </a:ext>
            </a:extLst>
          </p:cNvPr>
          <p:cNvGrpSpPr/>
          <p:nvPr/>
        </p:nvGrpSpPr>
        <p:grpSpPr>
          <a:xfrm>
            <a:off x="4575609" y="2277905"/>
            <a:ext cx="3245178" cy="2090677"/>
            <a:chOff x="656084" y="3396711"/>
            <a:chExt cx="3746765" cy="209067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EB2AE58-DD50-46D9-A2E2-4680C003DA92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6DA3CEE-0315-4B61-A281-E6BB077BE849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</p:grpSp>
      <p:grpSp>
        <p:nvGrpSpPr>
          <p:cNvPr id="9" name="Group 24">
            <a:extLst>
              <a:ext uri="{FF2B5EF4-FFF2-40B4-BE49-F238E27FC236}">
                <a16:creationId xmlns:a16="http://schemas.microsoft.com/office/drawing/2014/main" id="{82D58B11-9448-429C-ABE1-CA54EB7EBA25}"/>
              </a:ext>
            </a:extLst>
          </p:cNvPr>
          <p:cNvGrpSpPr/>
          <p:nvPr/>
        </p:nvGrpSpPr>
        <p:grpSpPr>
          <a:xfrm>
            <a:off x="878649" y="2277905"/>
            <a:ext cx="3245178" cy="2090677"/>
            <a:chOff x="656084" y="3396711"/>
            <a:chExt cx="3746765" cy="209067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D9107BC-52BC-48DC-8BC8-AC87922788F4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30B802F-62C2-4BE4-AB2A-A4FD2498099A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</p:grpSp>
      <p:grpSp>
        <p:nvGrpSpPr>
          <p:cNvPr id="12" name="Group 27">
            <a:extLst>
              <a:ext uri="{FF2B5EF4-FFF2-40B4-BE49-F238E27FC236}">
                <a16:creationId xmlns:a16="http://schemas.microsoft.com/office/drawing/2014/main" id="{FE4C0FDA-96EF-4FCD-8305-56738A9CB79A}"/>
              </a:ext>
            </a:extLst>
          </p:cNvPr>
          <p:cNvGrpSpPr/>
          <p:nvPr/>
        </p:nvGrpSpPr>
        <p:grpSpPr>
          <a:xfrm>
            <a:off x="8272568" y="2277905"/>
            <a:ext cx="3245178" cy="2090677"/>
            <a:chOff x="656084" y="3396711"/>
            <a:chExt cx="3746765" cy="209067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6AE2BD2-B441-4F0B-A6EA-B2B154F84499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C 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71F6E93-864E-4343-A9BE-B852E0D98360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280C7FB-F76F-42AB-BE1E-96C8DBBC902E}"/>
              </a:ext>
            </a:extLst>
          </p:cNvPr>
          <p:cNvSpPr txBox="1"/>
          <p:nvPr/>
        </p:nvSpPr>
        <p:spPr>
          <a:xfrm>
            <a:off x="3562489" y="4714140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5109A2C-D944-431F-93B0-88FDD70861EF}"/>
              </a:ext>
            </a:extLst>
          </p:cNvPr>
          <p:cNvSpPr txBox="1"/>
          <p:nvPr/>
        </p:nvSpPr>
        <p:spPr>
          <a:xfrm>
            <a:off x="0" y="92930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D8EB6918-DDE4-45D5-BC88-7A74541869C7}"/>
              </a:ext>
            </a:extLst>
          </p:cNvPr>
          <p:cNvGrpSpPr/>
          <p:nvPr/>
        </p:nvGrpSpPr>
        <p:grpSpPr>
          <a:xfrm>
            <a:off x="2775916" y="1671603"/>
            <a:ext cx="2904059" cy="4670076"/>
            <a:chOff x="900347" y="563239"/>
            <a:chExt cx="2904059" cy="467007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DE6CD1F-7B74-4804-89EC-60E1F73CE9EB}"/>
                </a:ext>
              </a:extLst>
            </p:cNvPr>
            <p:cNvSpPr txBox="1"/>
            <p:nvPr/>
          </p:nvSpPr>
          <p:spPr>
            <a:xfrm>
              <a:off x="900348" y="1324061"/>
              <a:ext cx="2904058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L</a:t>
              </a:r>
              <a:r>
                <a:rPr lang="en-US" altLang="ko-KR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OREM IPSUM DOLOR SIT AMET,</a:t>
              </a:r>
            </a:p>
            <a:p>
              <a:r>
                <a:rPr lang="en-US" altLang="ko-KR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CU USU AGAM INTEGRE IMPEDIT.</a:t>
              </a:r>
              <a:endParaRPr lang="ko-KR" altLang="en-US" sz="11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C1D19A4-059A-4EAB-9E38-2FC5FE5ABAD8}"/>
                </a:ext>
              </a:extLst>
            </p:cNvPr>
            <p:cNvSpPr txBox="1"/>
            <p:nvPr/>
          </p:nvSpPr>
          <p:spPr>
            <a:xfrm>
              <a:off x="900347" y="563239"/>
              <a:ext cx="290405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L</a:t>
              </a:r>
              <a:r>
                <a:rPr lang="en-US" altLang="ko-K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OREM IPSUM</a:t>
              </a:r>
            </a:p>
            <a:p>
              <a:r>
                <a:rPr lang="en-US" altLang="ko-K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DOLOR SIT AMET, </a:t>
              </a:r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DE1ABA4-8017-42FA-8E3E-A5F61758BF0E}"/>
                </a:ext>
              </a:extLst>
            </p:cNvPr>
            <p:cNvSpPr txBox="1"/>
            <p:nvPr/>
          </p:nvSpPr>
          <p:spPr>
            <a:xfrm>
              <a:off x="900347" y="1946722"/>
              <a:ext cx="290405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27B5D19-2388-4194-955A-DC8A4D7A64F0}"/>
                </a:ext>
              </a:extLst>
            </p:cNvPr>
            <p:cNvSpPr txBox="1"/>
            <p:nvPr/>
          </p:nvSpPr>
          <p:spPr>
            <a:xfrm>
              <a:off x="900347" y="3642933"/>
              <a:ext cx="29040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E3A7766-8714-4F78-9A94-4F890A16AEDE}"/>
                </a:ext>
              </a:extLst>
            </p:cNvPr>
            <p:cNvSpPr txBox="1"/>
            <p:nvPr/>
          </p:nvSpPr>
          <p:spPr>
            <a:xfrm>
              <a:off x="900347" y="4032986"/>
              <a:ext cx="189335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F5639259-A943-4984-B830-93F6B6442E19}"/>
              </a:ext>
            </a:extLst>
          </p:cNvPr>
          <p:cNvGrpSpPr/>
          <p:nvPr/>
        </p:nvGrpSpPr>
        <p:grpSpPr>
          <a:xfrm>
            <a:off x="6512025" y="1671603"/>
            <a:ext cx="2904059" cy="4670076"/>
            <a:chOff x="900347" y="563239"/>
            <a:chExt cx="2904059" cy="467007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9573EBD-69B0-4536-9CB6-6B1EFA8D9CB5}"/>
                </a:ext>
              </a:extLst>
            </p:cNvPr>
            <p:cNvSpPr txBox="1"/>
            <p:nvPr/>
          </p:nvSpPr>
          <p:spPr>
            <a:xfrm>
              <a:off x="900348" y="1324061"/>
              <a:ext cx="2904058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L</a:t>
              </a:r>
              <a:r>
                <a:rPr lang="en-US" altLang="ko-KR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OREM IPSUM DOLOR SIT AMET,</a:t>
              </a:r>
            </a:p>
            <a:p>
              <a:r>
                <a:rPr lang="en-US" altLang="ko-KR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CU USU AGAM INTEGRE IMPEDIT.</a:t>
              </a:r>
              <a:endParaRPr lang="ko-KR" altLang="en-US" sz="11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B8B3A31-26BC-4D4A-A833-A9153F141246}"/>
                </a:ext>
              </a:extLst>
            </p:cNvPr>
            <p:cNvSpPr txBox="1"/>
            <p:nvPr/>
          </p:nvSpPr>
          <p:spPr>
            <a:xfrm>
              <a:off x="900347" y="563239"/>
              <a:ext cx="290405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L</a:t>
              </a:r>
              <a:r>
                <a:rPr lang="en-US" altLang="ko-K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OREM IPSUM</a:t>
              </a:r>
            </a:p>
            <a:p>
              <a:r>
                <a:rPr lang="en-US" altLang="ko-K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DOLOR SIT AMET, </a:t>
              </a:r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53A9D42-6EFF-4FBA-92B8-75BA22D4E53F}"/>
                </a:ext>
              </a:extLst>
            </p:cNvPr>
            <p:cNvSpPr txBox="1"/>
            <p:nvPr/>
          </p:nvSpPr>
          <p:spPr>
            <a:xfrm>
              <a:off x="900347" y="1946722"/>
              <a:ext cx="290405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C4C7CCB-3FB8-4253-B1D7-2AB028A7FE24}"/>
                </a:ext>
              </a:extLst>
            </p:cNvPr>
            <p:cNvSpPr txBox="1"/>
            <p:nvPr/>
          </p:nvSpPr>
          <p:spPr>
            <a:xfrm>
              <a:off x="900347" y="3642933"/>
              <a:ext cx="29040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3036269-9892-4319-9E41-2CAE712E067A}"/>
                </a:ext>
              </a:extLst>
            </p:cNvPr>
            <p:cNvSpPr txBox="1"/>
            <p:nvPr/>
          </p:nvSpPr>
          <p:spPr>
            <a:xfrm>
              <a:off x="900347" y="4032986"/>
              <a:ext cx="189335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400B9DE7-4314-462D-AA44-6898A40B2019}"/>
              </a:ext>
            </a:extLst>
          </p:cNvPr>
          <p:cNvGrpSpPr/>
          <p:nvPr/>
        </p:nvGrpSpPr>
        <p:grpSpPr>
          <a:xfrm>
            <a:off x="8470030" y="5212962"/>
            <a:ext cx="1156146" cy="830998"/>
            <a:chOff x="3970994" y="709616"/>
            <a:chExt cx="2428732" cy="1745688"/>
          </a:xfrm>
          <a:solidFill>
            <a:schemeClr val="accent2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00B48F64-062C-4C26-B690-F00930717EB0}"/>
                </a:ext>
              </a:extLst>
            </p:cNvPr>
            <p:cNvSpPr/>
            <p:nvPr/>
          </p:nvSpPr>
          <p:spPr>
            <a:xfrm>
              <a:off x="4372227" y="1139227"/>
              <a:ext cx="813165" cy="958210"/>
            </a:xfrm>
            <a:custGeom>
              <a:avLst/>
              <a:gdLst>
                <a:gd name="connsiteX0" fmla="*/ 303319 w 813165"/>
                <a:gd name="connsiteY0" fmla="*/ 522625 h 958210"/>
                <a:gd name="connsiteX1" fmla="*/ 402870 w 813165"/>
                <a:gd name="connsiteY1" fmla="*/ 761790 h 958210"/>
                <a:gd name="connsiteX2" fmla="*/ 691915 w 813165"/>
                <a:gd name="connsiteY2" fmla="*/ 949858 h 958210"/>
                <a:gd name="connsiteX3" fmla="*/ 705072 w 813165"/>
                <a:gd name="connsiteY3" fmla="*/ 954313 h 958210"/>
                <a:gd name="connsiteX4" fmla="*/ 709075 w 813165"/>
                <a:gd name="connsiteY4" fmla="*/ 957237 h 958210"/>
                <a:gd name="connsiteX5" fmla="*/ 576910 w 813165"/>
                <a:gd name="connsiteY5" fmla="*/ 954000 h 958210"/>
                <a:gd name="connsiteX6" fmla="*/ 329530 w 813165"/>
                <a:gd name="connsiteY6" fmla="*/ 896671 h 958210"/>
                <a:gd name="connsiteX7" fmla="*/ 23916 w 813165"/>
                <a:gd name="connsiteY7" fmla="*/ 527637 h 958210"/>
                <a:gd name="connsiteX8" fmla="*/ 14901 w 813165"/>
                <a:gd name="connsiteY8" fmla="*/ 137789 h 958210"/>
                <a:gd name="connsiteX9" fmla="*/ 38153 w 813165"/>
                <a:gd name="connsiteY9" fmla="*/ 20381 h 958210"/>
                <a:gd name="connsiteX10" fmla="*/ 66208 w 813165"/>
                <a:gd name="connsiteY10" fmla="*/ 785 h 958210"/>
                <a:gd name="connsiteX11" fmla="*/ 446554 w 813165"/>
                <a:gd name="connsiteY11" fmla="*/ 115546 h 958210"/>
                <a:gd name="connsiteX12" fmla="*/ 734659 w 813165"/>
                <a:gd name="connsiteY12" fmla="*/ 385899 h 958210"/>
                <a:gd name="connsiteX13" fmla="*/ 809775 w 813165"/>
                <a:gd name="connsiteY13" fmla="*/ 640311 h 958210"/>
                <a:gd name="connsiteX14" fmla="*/ 788925 w 813165"/>
                <a:gd name="connsiteY14" fmla="*/ 910907 h 958210"/>
                <a:gd name="connsiteX15" fmla="*/ 774166 w 813165"/>
                <a:gd name="connsiteY15" fmla="*/ 922916 h 958210"/>
                <a:gd name="connsiteX16" fmla="*/ 340146 w 813165"/>
                <a:gd name="connsiteY16" fmla="*/ 597114 h 958210"/>
                <a:gd name="connsiteX17" fmla="*/ 303319 w 813165"/>
                <a:gd name="connsiteY17" fmla="*/ 522625 h 958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13165" h="958210">
                  <a:moveTo>
                    <a:pt x="303319" y="522625"/>
                  </a:moveTo>
                  <a:cubicBezTo>
                    <a:pt x="310664" y="613056"/>
                    <a:pt x="344079" y="692905"/>
                    <a:pt x="402870" y="761790"/>
                  </a:cubicBezTo>
                  <a:cubicBezTo>
                    <a:pt x="480596" y="852883"/>
                    <a:pt x="580182" y="910768"/>
                    <a:pt x="691915" y="949858"/>
                  </a:cubicBezTo>
                  <a:cubicBezTo>
                    <a:pt x="696266" y="951389"/>
                    <a:pt x="700687" y="952747"/>
                    <a:pt x="705072" y="954313"/>
                  </a:cubicBezTo>
                  <a:cubicBezTo>
                    <a:pt x="706012" y="954661"/>
                    <a:pt x="706743" y="955496"/>
                    <a:pt x="709075" y="957237"/>
                  </a:cubicBezTo>
                  <a:cubicBezTo>
                    <a:pt x="663930" y="959465"/>
                    <a:pt x="620350" y="957654"/>
                    <a:pt x="576910" y="954000"/>
                  </a:cubicBezTo>
                  <a:cubicBezTo>
                    <a:pt x="491769" y="946794"/>
                    <a:pt x="408579" y="930504"/>
                    <a:pt x="329530" y="896671"/>
                  </a:cubicBezTo>
                  <a:cubicBezTo>
                    <a:pt x="164471" y="825976"/>
                    <a:pt x="66347" y="699623"/>
                    <a:pt x="23916" y="527637"/>
                  </a:cubicBezTo>
                  <a:cubicBezTo>
                    <a:pt x="-7933" y="398500"/>
                    <a:pt x="-4835" y="268283"/>
                    <a:pt x="14901" y="137789"/>
                  </a:cubicBezTo>
                  <a:cubicBezTo>
                    <a:pt x="20853" y="98282"/>
                    <a:pt x="29625" y="59366"/>
                    <a:pt x="38153" y="20381"/>
                  </a:cubicBezTo>
                  <a:cubicBezTo>
                    <a:pt x="41842" y="3500"/>
                    <a:pt x="46785" y="-2279"/>
                    <a:pt x="66208" y="785"/>
                  </a:cubicBezTo>
                  <a:cubicBezTo>
                    <a:pt x="198374" y="21600"/>
                    <a:pt x="326745" y="54215"/>
                    <a:pt x="446554" y="115546"/>
                  </a:cubicBezTo>
                  <a:cubicBezTo>
                    <a:pt x="568521" y="177957"/>
                    <a:pt x="668246" y="264281"/>
                    <a:pt x="734659" y="385899"/>
                  </a:cubicBezTo>
                  <a:cubicBezTo>
                    <a:pt x="777995" y="465262"/>
                    <a:pt x="801456" y="550541"/>
                    <a:pt x="809775" y="640311"/>
                  </a:cubicBezTo>
                  <a:cubicBezTo>
                    <a:pt x="818233" y="731716"/>
                    <a:pt x="810714" y="821834"/>
                    <a:pt x="788925" y="910907"/>
                  </a:cubicBezTo>
                  <a:cubicBezTo>
                    <a:pt x="786975" y="918809"/>
                    <a:pt x="786941" y="926501"/>
                    <a:pt x="774166" y="922916"/>
                  </a:cubicBezTo>
                  <a:cubicBezTo>
                    <a:pt x="587178" y="870565"/>
                    <a:pt x="438792" y="766977"/>
                    <a:pt x="340146" y="597114"/>
                  </a:cubicBezTo>
                  <a:cubicBezTo>
                    <a:pt x="326258" y="573201"/>
                    <a:pt x="314980" y="547965"/>
                    <a:pt x="303319" y="522625"/>
                  </a:cubicBezTo>
                  <a:close/>
                </a:path>
              </a:pathLst>
            </a:custGeom>
            <a:solidFill>
              <a:schemeClr val="accent2"/>
            </a:solidFill>
            <a:ln w="3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E739E40-E276-42C8-826F-2233C8ED442C}"/>
                </a:ext>
              </a:extLst>
            </p:cNvPr>
            <p:cNvSpPr/>
            <p:nvPr/>
          </p:nvSpPr>
          <p:spPr>
            <a:xfrm>
              <a:off x="5244825" y="1229804"/>
              <a:ext cx="736724" cy="866869"/>
            </a:xfrm>
            <a:custGeom>
              <a:avLst/>
              <a:gdLst>
                <a:gd name="connsiteX0" fmla="*/ 97467 w 736724"/>
                <a:gd name="connsiteY0" fmla="*/ 865616 h 866869"/>
                <a:gd name="connsiteX1" fmla="*/ 262596 w 736724"/>
                <a:gd name="connsiteY1" fmla="*/ 785767 h 866869"/>
                <a:gd name="connsiteX2" fmla="*/ 449236 w 736724"/>
                <a:gd name="connsiteY2" fmla="*/ 545522 h 866869"/>
                <a:gd name="connsiteX3" fmla="*/ 461593 w 736724"/>
                <a:gd name="connsiteY3" fmla="*/ 487915 h 866869"/>
                <a:gd name="connsiteX4" fmla="*/ 461732 w 736724"/>
                <a:gd name="connsiteY4" fmla="*/ 470511 h 866869"/>
                <a:gd name="connsiteX5" fmla="*/ 383762 w 736724"/>
                <a:gd name="connsiteY5" fmla="*/ 608351 h 866869"/>
                <a:gd name="connsiteX6" fmla="*/ 38607 w 736724"/>
                <a:gd name="connsiteY6" fmla="*/ 834950 h 866869"/>
                <a:gd name="connsiteX7" fmla="*/ 22595 w 736724"/>
                <a:gd name="connsiteY7" fmla="*/ 826422 h 866869"/>
                <a:gd name="connsiteX8" fmla="*/ 126044 w 736724"/>
                <a:gd name="connsiteY8" fmla="*/ 268242 h 866869"/>
                <a:gd name="connsiteX9" fmla="*/ 384772 w 736724"/>
                <a:gd name="connsiteY9" fmla="*/ 80245 h 866869"/>
                <a:gd name="connsiteX10" fmla="*/ 683946 w 736724"/>
                <a:gd name="connsiteY10" fmla="*/ 604 h 866869"/>
                <a:gd name="connsiteX11" fmla="*/ 698843 w 736724"/>
                <a:gd name="connsiteY11" fmla="*/ 8645 h 866869"/>
                <a:gd name="connsiteX12" fmla="*/ 710609 w 736724"/>
                <a:gd name="connsiteY12" fmla="*/ 492614 h 866869"/>
                <a:gd name="connsiteX13" fmla="*/ 359188 w 736724"/>
                <a:gd name="connsiteY13" fmla="*/ 839197 h 866869"/>
                <a:gd name="connsiteX14" fmla="*/ 97467 w 736724"/>
                <a:gd name="connsiteY14" fmla="*/ 865616 h 86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6724" h="866869">
                  <a:moveTo>
                    <a:pt x="97467" y="865616"/>
                  </a:moveTo>
                  <a:cubicBezTo>
                    <a:pt x="155840" y="845393"/>
                    <a:pt x="211428" y="820018"/>
                    <a:pt x="262596" y="785767"/>
                  </a:cubicBezTo>
                  <a:cubicBezTo>
                    <a:pt x="351321" y="726384"/>
                    <a:pt x="419266" y="650538"/>
                    <a:pt x="449236" y="545522"/>
                  </a:cubicBezTo>
                  <a:cubicBezTo>
                    <a:pt x="454596" y="526691"/>
                    <a:pt x="457799" y="507199"/>
                    <a:pt x="461593" y="487915"/>
                  </a:cubicBezTo>
                  <a:cubicBezTo>
                    <a:pt x="462463" y="483495"/>
                    <a:pt x="461732" y="478761"/>
                    <a:pt x="461732" y="470511"/>
                  </a:cubicBezTo>
                  <a:cubicBezTo>
                    <a:pt x="441056" y="522027"/>
                    <a:pt x="415542" y="566999"/>
                    <a:pt x="383762" y="608351"/>
                  </a:cubicBezTo>
                  <a:cubicBezTo>
                    <a:pt x="294967" y="723913"/>
                    <a:pt x="177282" y="795408"/>
                    <a:pt x="38607" y="834950"/>
                  </a:cubicBezTo>
                  <a:cubicBezTo>
                    <a:pt x="30114" y="837387"/>
                    <a:pt x="25032" y="837108"/>
                    <a:pt x="22595" y="826422"/>
                  </a:cubicBezTo>
                  <a:cubicBezTo>
                    <a:pt x="-22968" y="625441"/>
                    <a:pt x="-4973" y="435912"/>
                    <a:pt x="126044" y="268242"/>
                  </a:cubicBezTo>
                  <a:cubicBezTo>
                    <a:pt x="193989" y="181292"/>
                    <a:pt x="284281" y="123198"/>
                    <a:pt x="384772" y="80245"/>
                  </a:cubicBezTo>
                  <a:cubicBezTo>
                    <a:pt x="480633" y="39276"/>
                    <a:pt x="581019" y="15224"/>
                    <a:pt x="683946" y="604"/>
                  </a:cubicBezTo>
                  <a:cubicBezTo>
                    <a:pt x="691847" y="-510"/>
                    <a:pt x="696442" y="-1136"/>
                    <a:pt x="698843" y="8645"/>
                  </a:cubicBezTo>
                  <a:cubicBezTo>
                    <a:pt x="738594" y="169144"/>
                    <a:pt x="754014" y="330444"/>
                    <a:pt x="710609" y="492614"/>
                  </a:cubicBezTo>
                  <a:cubicBezTo>
                    <a:pt x="661425" y="676365"/>
                    <a:pt x="540850" y="789247"/>
                    <a:pt x="359188" y="839197"/>
                  </a:cubicBezTo>
                  <a:cubicBezTo>
                    <a:pt x="282924" y="860186"/>
                    <a:pt x="178256" y="870663"/>
                    <a:pt x="97467" y="865616"/>
                  </a:cubicBezTo>
                  <a:close/>
                </a:path>
              </a:pathLst>
            </a:custGeom>
            <a:solidFill>
              <a:schemeClr val="accent3"/>
            </a:solidFill>
            <a:ln w="3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B8CB6DE0-C843-4EDD-93A4-5830EF859B30}"/>
                </a:ext>
              </a:extLst>
            </p:cNvPr>
            <p:cNvSpPr/>
            <p:nvPr/>
          </p:nvSpPr>
          <p:spPr>
            <a:xfrm>
              <a:off x="3970994" y="709616"/>
              <a:ext cx="2427986" cy="1305084"/>
            </a:xfrm>
            <a:custGeom>
              <a:avLst/>
              <a:gdLst>
                <a:gd name="connsiteX0" fmla="*/ 475725 w 2427986"/>
                <a:gd name="connsiteY0" fmla="*/ 1305084 h 1305084"/>
                <a:gd name="connsiteX1" fmla="*/ 373599 w 2427986"/>
                <a:gd name="connsiteY1" fmla="*/ 1255239 h 1305084"/>
                <a:gd name="connsiteX2" fmla="*/ 99451 w 2427986"/>
                <a:gd name="connsiteY2" fmla="*/ 1018615 h 1305084"/>
                <a:gd name="connsiteX3" fmla="*/ 945 w 2427986"/>
                <a:gd name="connsiteY3" fmla="*/ 700262 h 1305084"/>
                <a:gd name="connsiteX4" fmla="*/ 101958 w 2427986"/>
                <a:gd name="connsiteY4" fmla="*/ 436557 h 1305084"/>
                <a:gd name="connsiteX5" fmla="*/ 387939 w 2427986"/>
                <a:gd name="connsiteY5" fmla="*/ 195373 h 1305084"/>
                <a:gd name="connsiteX6" fmla="*/ 862998 w 2427986"/>
                <a:gd name="connsiteY6" fmla="*/ 31462 h 1305084"/>
                <a:gd name="connsiteX7" fmla="*/ 1262245 w 2427986"/>
                <a:gd name="connsiteY7" fmla="*/ 797 h 1305084"/>
                <a:gd name="connsiteX8" fmla="*/ 2002609 w 2427986"/>
                <a:gd name="connsiteY8" fmla="*/ 175010 h 1305084"/>
                <a:gd name="connsiteX9" fmla="*/ 2315254 w 2427986"/>
                <a:gd name="connsiteY9" fmla="*/ 421485 h 1305084"/>
                <a:gd name="connsiteX10" fmla="*/ 2426535 w 2427986"/>
                <a:gd name="connsiteY10" fmla="*/ 764796 h 1305084"/>
                <a:gd name="connsiteX11" fmla="*/ 2397610 w 2427986"/>
                <a:gd name="connsiteY11" fmla="*/ 660407 h 1305084"/>
                <a:gd name="connsiteX12" fmla="*/ 2185595 w 2427986"/>
                <a:gd name="connsiteY12" fmla="*/ 397085 h 1305084"/>
                <a:gd name="connsiteX13" fmla="*/ 1718089 w 2427986"/>
                <a:gd name="connsiteY13" fmla="*/ 184617 h 1305084"/>
                <a:gd name="connsiteX14" fmla="*/ 1328206 w 2427986"/>
                <a:gd name="connsiteY14" fmla="*/ 134459 h 1305084"/>
                <a:gd name="connsiteX15" fmla="*/ 693936 w 2427986"/>
                <a:gd name="connsiteY15" fmla="*/ 232652 h 1305084"/>
                <a:gd name="connsiteX16" fmla="*/ 358248 w 2427986"/>
                <a:gd name="connsiteY16" fmla="*/ 418074 h 1305084"/>
                <a:gd name="connsiteX17" fmla="*/ 167710 w 2427986"/>
                <a:gd name="connsiteY17" fmla="*/ 674121 h 1305084"/>
                <a:gd name="connsiteX18" fmla="*/ 227684 w 2427986"/>
                <a:gd name="connsiteY18" fmla="*/ 1081478 h 1305084"/>
                <a:gd name="connsiteX19" fmla="*/ 460096 w 2427986"/>
                <a:gd name="connsiteY19" fmla="*/ 1295129 h 1305084"/>
                <a:gd name="connsiteX20" fmla="*/ 475725 w 2427986"/>
                <a:gd name="connsiteY20" fmla="*/ 1305084 h 1305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427986" h="1305084">
                  <a:moveTo>
                    <a:pt x="475725" y="1305084"/>
                  </a:moveTo>
                  <a:cubicBezTo>
                    <a:pt x="439908" y="1291857"/>
                    <a:pt x="406422" y="1274210"/>
                    <a:pt x="373599" y="1255239"/>
                  </a:cubicBezTo>
                  <a:cubicBezTo>
                    <a:pt x="267260" y="1193734"/>
                    <a:pt x="172095" y="1119036"/>
                    <a:pt x="99451" y="1018615"/>
                  </a:cubicBezTo>
                  <a:cubicBezTo>
                    <a:pt x="30810" y="923729"/>
                    <a:pt x="-6539" y="818678"/>
                    <a:pt x="945" y="700262"/>
                  </a:cubicBezTo>
                  <a:cubicBezTo>
                    <a:pt x="7176" y="601999"/>
                    <a:pt x="44211" y="515084"/>
                    <a:pt x="101958" y="436557"/>
                  </a:cubicBezTo>
                  <a:cubicBezTo>
                    <a:pt x="177908" y="333317"/>
                    <a:pt x="277041" y="257192"/>
                    <a:pt x="387939" y="195373"/>
                  </a:cubicBezTo>
                  <a:cubicBezTo>
                    <a:pt x="536500" y="112565"/>
                    <a:pt x="696372" y="61919"/>
                    <a:pt x="862998" y="31462"/>
                  </a:cubicBezTo>
                  <a:cubicBezTo>
                    <a:pt x="994955" y="7340"/>
                    <a:pt x="1128200" y="-3102"/>
                    <a:pt x="1262245" y="797"/>
                  </a:cubicBezTo>
                  <a:cubicBezTo>
                    <a:pt x="1520763" y="8350"/>
                    <a:pt x="1770092" y="56872"/>
                    <a:pt x="2002609" y="175010"/>
                  </a:cubicBezTo>
                  <a:cubicBezTo>
                    <a:pt x="2123080" y="236237"/>
                    <a:pt x="2231298" y="313789"/>
                    <a:pt x="2315254" y="421485"/>
                  </a:cubicBezTo>
                  <a:cubicBezTo>
                    <a:pt x="2393816" y="522254"/>
                    <a:pt x="2436595" y="634997"/>
                    <a:pt x="2426535" y="764796"/>
                  </a:cubicBezTo>
                  <a:cubicBezTo>
                    <a:pt x="2419434" y="729292"/>
                    <a:pt x="2411289" y="694101"/>
                    <a:pt x="2397610" y="660407"/>
                  </a:cubicBezTo>
                  <a:cubicBezTo>
                    <a:pt x="2353369" y="551319"/>
                    <a:pt x="2277766" y="467292"/>
                    <a:pt x="2185595" y="397085"/>
                  </a:cubicBezTo>
                  <a:cubicBezTo>
                    <a:pt x="2046015" y="290781"/>
                    <a:pt x="1887047" y="226352"/>
                    <a:pt x="1718089" y="184617"/>
                  </a:cubicBezTo>
                  <a:cubicBezTo>
                    <a:pt x="1590101" y="153012"/>
                    <a:pt x="1460024" y="137278"/>
                    <a:pt x="1328206" y="134459"/>
                  </a:cubicBezTo>
                  <a:cubicBezTo>
                    <a:pt x="1110900" y="129760"/>
                    <a:pt x="898955" y="158825"/>
                    <a:pt x="693936" y="232652"/>
                  </a:cubicBezTo>
                  <a:cubicBezTo>
                    <a:pt x="572178" y="276510"/>
                    <a:pt x="458425" y="335161"/>
                    <a:pt x="358248" y="418074"/>
                  </a:cubicBezTo>
                  <a:cubicBezTo>
                    <a:pt x="273943" y="487864"/>
                    <a:pt x="204711" y="569558"/>
                    <a:pt x="167710" y="674121"/>
                  </a:cubicBezTo>
                  <a:cubicBezTo>
                    <a:pt x="116090" y="819966"/>
                    <a:pt x="141708" y="955648"/>
                    <a:pt x="227684" y="1081478"/>
                  </a:cubicBezTo>
                  <a:cubicBezTo>
                    <a:pt x="288528" y="1170552"/>
                    <a:pt x="369352" y="1238358"/>
                    <a:pt x="460096" y="1295129"/>
                  </a:cubicBezTo>
                  <a:cubicBezTo>
                    <a:pt x="465352" y="1298471"/>
                    <a:pt x="470539" y="1301778"/>
                    <a:pt x="475725" y="1305084"/>
                  </a:cubicBezTo>
                  <a:close/>
                </a:path>
              </a:pathLst>
            </a:custGeom>
            <a:solidFill>
              <a:schemeClr val="accent2"/>
            </a:solidFill>
            <a:ln w="3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B75FDAE6-DF1E-456D-95DA-4E2F9B979086}"/>
                </a:ext>
              </a:extLst>
            </p:cNvPr>
            <p:cNvSpPr/>
            <p:nvPr/>
          </p:nvSpPr>
          <p:spPr>
            <a:xfrm>
              <a:off x="3971076" y="1148052"/>
              <a:ext cx="2428650" cy="1307252"/>
            </a:xfrm>
            <a:custGeom>
              <a:avLst/>
              <a:gdLst>
                <a:gd name="connsiteX0" fmla="*/ 1955711 w 2428650"/>
                <a:gd name="connsiteY0" fmla="*/ 0 h 1307252"/>
                <a:gd name="connsiteX1" fmla="*/ 2008793 w 2428650"/>
                <a:gd name="connsiteY1" fmla="*/ 26732 h 1307252"/>
                <a:gd name="connsiteX2" fmla="*/ 2320533 w 2428650"/>
                <a:gd name="connsiteY2" fmla="*/ 276967 h 1307252"/>
                <a:gd name="connsiteX3" fmla="*/ 2427637 w 2428650"/>
                <a:gd name="connsiteY3" fmla="*/ 608095 h 1307252"/>
                <a:gd name="connsiteX4" fmla="*/ 2316634 w 2428650"/>
                <a:gd name="connsiteY4" fmla="*/ 884087 h 1307252"/>
                <a:gd name="connsiteX5" fmla="*/ 1979763 w 2428650"/>
                <a:gd name="connsiteY5" fmla="*/ 1143789 h 1307252"/>
                <a:gd name="connsiteX6" fmla="*/ 1520090 w 2428650"/>
                <a:gd name="connsiteY6" fmla="*/ 1283438 h 1307252"/>
                <a:gd name="connsiteX7" fmla="*/ 1168634 w 2428650"/>
                <a:gd name="connsiteY7" fmla="*/ 1306550 h 1307252"/>
                <a:gd name="connsiteX8" fmla="*/ 441775 w 2428650"/>
                <a:gd name="connsiteY8" fmla="*/ 1140238 h 1307252"/>
                <a:gd name="connsiteX9" fmla="*/ 126554 w 2428650"/>
                <a:gd name="connsiteY9" fmla="*/ 902326 h 1307252"/>
                <a:gd name="connsiteX10" fmla="*/ 1942 w 2428650"/>
                <a:gd name="connsiteY10" fmla="*/ 622749 h 1307252"/>
                <a:gd name="connsiteX11" fmla="*/ 2151 w 2428650"/>
                <a:gd name="connsiteY11" fmla="*/ 542690 h 1307252"/>
                <a:gd name="connsiteX12" fmla="*/ 31076 w 2428650"/>
                <a:gd name="connsiteY12" fmla="*/ 646940 h 1307252"/>
                <a:gd name="connsiteX13" fmla="*/ 241769 w 2428650"/>
                <a:gd name="connsiteY13" fmla="*/ 909183 h 1307252"/>
                <a:gd name="connsiteX14" fmla="*/ 645227 w 2428650"/>
                <a:gd name="connsiteY14" fmla="*/ 1105187 h 1307252"/>
                <a:gd name="connsiteX15" fmla="*/ 1159723 w 2428650"/>
                <a:gd name="connsiteY15" fmla="*/ 1173619 h 1307252"/>
                <a:gd name="connsiteX16" fmla="*/ 1814077 w 2428650"/>
                <a:gd name="connsiteY16" fmla="*/ 1043159 h 1307252"/>
                <a:gd name="connsiteX17" fmla="*/ 2134380 w 2428650"/>
                <a:gd name="connsiteY17" fmla="*/ 829995 h 1307252"/>
                <a:gd name="connsiteX18" fmla="*/ 2278102 w 2428650"/>
                <a:gd name="connsiteY18" fmla="*/ 572869 h 1307252"/>
                <a:gd name="connsiteX19" fmla="*/ 2209426 w 2428650"/>
                <a:gd name="connsiteY19" fmla="*/ 238365 h 1307252"/>
                <a:gd name="connsiteX20" fmla="*/ 1976978 w 2428650"/>
                <a:gd name="connsiteY20" fmla="*/ 17334 h 1307252"/>
                <a:gd name="connsiteX21" fmla="*/ 1960932 w 2428650"/>
                <a:gd name="connsiteY21" fmla="*/ 7031 h 1307252"/>
                <a:gd name="connsiteX22" fmla="*/ 1955711 w 2428650"/>
                <a:gd name="connsiteY22" fmla="*/ 0 h 1307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28650" h="1307252">
                  <a:moveTo>
                    <a:pt x="1955711" y="0"/>
                  </a:moveTo>
                  <a:cubicBezTo>
                    <a:pt x="1976352" y="10373"/>
                    <a:pt x="1992712" y="18309"/>
                    <a:pt x="2008793" y="26732"/>
                  </a:cubicBezTo>
                  <a:cubicBezTo>
                    <a:pt x="2129089" y="89735"/>
                    <a:pt x="2237516" y="167670"/>
                    <a:pt x="2320533" y="276967"/>
                  </a:cubicBezTo>
                  <a:cubicBezTo>
                    <a:pt x="2394743" y="374707"/>
                    <a:pt x="2435747" y="483761"/>
                    <a:pt x="2427637" y="608095"/>
                  </a:cubicBezTo>
                  <a:cubicBezTo>
                    <a:pt x="2420849" y="712031"/>
                    <a:pt x="2379845" y="802810"/>
                    <a:pt x="2316634" y="884087"/>
                  </a:cubicBezTo>
                  <a:cubicBezTo>
                    <a:pt x="2226795" y="999579"/>
                    <a:pt x="2109701" y="1080334"/>
                    <a:pt x="1979763" y="1143789"/>
                  </a:cubicBezTo>
                  <a:cubicBezTo>
                    <a:pt x="1834092" y="1214901"/>
                    <a:pt x="1679927" y="1258550"/>
                    <a:pt x="1520090" y="1283438"/>
                  </a:cubicBezTo>
                  <a:cubicBezTo>
                    <a:pt x="1403587" y="1301573"/>
                    <a:pt x="1286389" y="1309822"/>
                    <a:pt x="1168634" y="1306550"/>
                  </a:cubicBezTo>
                  <a:cubicBezTo>
                    <a:pt x="915371" y="1299519"/>
                    <a:pt x="670881" y="1252668"/>
                    <a:pt x="441775" y="1140238"/>
                  </a:cubicBezTo>
                  <a:cubicBezTo>
                    <a:pt x="321618" y="1081274"/>
                    <a:pt x="213052" y="1006088"/>
                    <a:pt x="126554" y="902326"/>
                  </a:cubicBezTo>
                  <a:cubicBezTo>
                    <a:pt x="58714" y="820980"/>
                    <a:pt x="13498" y="729226"/>
                    <a:pt x="1942" y="622749"/>
                  </a:cubicBezTo>
                  <a:cubicBezTo>
                    <a:pt x="-947" y="596225"/>
                    <a:pt x="-390" y="569527"/>
                    <a:pt x="2151" y="542690"/>
                  </a:cubicBezTo>
                  <a:cubicBezTo>
                    <a:pt x="9286" y="578195"/>
                    <a:pt x="17431" y="613281"/>
                    <a:pt x="31076" y="646940"/>
                  </a:cubicBezTo>
                  <a:cubicBezTo>
                    <a:pt x="75073" y="755471"/>
                    <a:pt x="150363" y="838975"/>
                    <a:pt x="241769" y="909183"/>
                  </a:cubicBezTo>
                  <a:cubicBezTo>
                    <a:pt x="362761" y="1002120"/>
                    <a:pt x="499765" y="1062651"/>
                    <a:pt x="645227" y="1105187"/>
                  </a:cubicBezTo>
                  <a:cubicBezTo>
                    <a:pt x="813141" y="1154301"/>
                    <a:pt x="985127" y="1175464"/>
                    <a:pt x="1159723" y="1173619"/>
                  </a:cubicBezTo>
                  <a:cubicBezTo>
                    <a:pt x="1385870" y="1171182"/>
                    <a:pt x="1605369" y="1133520"/>
                    <a:pt x="1814077" y="1043159"/>
                  </a:cubicBezTo>
                  <a:cubicBezTo>
                    <a:pt x="1933573" y="991399"/>
                    <a:pt x="2043253" y="924359"/>
                    <a:pt x="2134380" y="829995"/>
                  </a:cubicBezTo>
                  <a:cubicBezTo>
                    <a:pt x="2204831" y="757038"/>
                    <a:pt x="2257600" y="673603"/>
                    <a:pt x="2278102" y="572869"/>
                  </a:cubicBezTo>
                  <a:cubicBezTo>
                    <a:pt x="2302746" y="451877"/>
                    <a:pt x="2275944" y="340839"/>
                    <a:pt x="2209426" y="238365"/>
                  </a:cubicBezTo>
                  <a:cubicBezTo>
                    <a:pt x="2149591" y="146228"/>
                    <a:pt x="2068593" y="76195"/>
                    <a:pt x="1976978" y="17334"/>
                  </a:cubicBezTo>
                  <a:cubicBezTo>
                    <a:pt x="1971618" y="13888"/>
                    <a:pt x="1966223" y="10547"/>
                    <a:pt x="1960932" y="7031"/>
                  </a:cubicBezTo>
                  <a:cubicBezTo>
                    <a:pt x="1960097" y="6509"/>
                    <a:pt x="1959644" y="5395"/>
                    <a:pt x="1955711" y="0"/>
                  </a:cubicBezTo>
                  <a:close/>
                </a:path>
              </a:pathLst>
            </a:custGeom>
            <a:solidFill>
              <a:schemeClr val="accent3"/>
            </a:solidFill>
            <a:ln w="3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E5F12237-6641-4AAB-BE04-7385D1A27CBD}"/>
              </a:ext>
            </a:extLst>
          </p:cNvPr>
          <p:cNvGrpSpPr/>
          <p:nvPr/>
        </p:nvGrpSpPr>
        <p:grpSpPr>
          <a:xfrm>
            <a:off x="4785267" y="5166839"/>
            <a:ext cx="922999" cy="923330"/>
            <a:chOff x="3243218" y="576247"/>
            <a:chExt cx="5707342" cy="5709385"/>
          </a:xfrm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64054FA3-57AD-4A13-86AA-6C9E119CAC8D}"/>
                </a:ext>
              </a:extLst>
            </p:cNvPr>
            <p:cNvSpPr/>
            <p:nvPr/>
          </p:nvSpPr>
          <p:spPr>
            <a:xfrm>
              <a:off x="3243218" y="576247"/>
              <a:ext cx="4628206" cy="4561891"/>
            </a:xfrm>
            <a:custGeom>
              <a:avLst/>
              <a:gdLst>
                <a:gd name="connsiteX0" fmla="*/ 3730891 w 4628206"/>
                <a:gd name="connsiteY0" fmla="*/ 2547000 h 4561891"/>
                <a:gd name="connsiteX1" fmla="*/ 3428186 w 4628206"/>
                <a:gd name="connsiteY1" fmla="*/ 2889805 h 4561891"/>
                <a:gd name="connsiteX2" fmla="*/ 2357767 w 4628206"/>
                <a:gd name="connsiteY2" fmla="*/ 3412918 h 4561891"/>
                <a:gd name="connsiteX3" fmla="*/ 1270583 w 4628206"/>
                <a:gd name="connsiteY3" fmla="*/ 3423681 h 4561891"/>
                <a:gd name="connsiteX4" fmla="*/ 1244009 w 4628206"/>
                <a:gd name="connsiteY4" fmla="*/ 3373103 h 4561891"/>
                <a:gd name="connsiteX5" fmla="*/ 1740547 w 4628206"/>
                <a:gd name="connsiteY5" fmla="*/ 2724737 h 4561891"/>
                <a:gd name="connsiteX6" fmla="*/ 2955937 w 4628206"/>
                <a:gd name="connsiteY6" fmla="*/ 2128091 h 4561891"/>
                <a:gd name="connsiteX7" fmla="*/ 4016451 w 4628206"/>
                <a:gd name="connsiteY7" fmla="*/ 1677844 h 4561891"/>
                <a:gd name="connsiteX8" fmla="*/ 4546993 w 4628206"/>
                <a:gd name="connsiteY8" fmla="*/ 1104915 h 4561891"/>
                <a:gd name="connsiteX9" fmla="*/ 4608239 w 4628206"/>
                <a:gd name="connsiteY9" fmla="*/ 1494011 h 4561891"/>
                <a:gd name="connsiteX10" fmla="*/ 4618812 w 4628206"/>
                <a:gd name="connsiteY10" fmla="*/ 2125709 h 4561891"/>
                <a:gd name="connsiteX11" fmla="*/ 4184281 w 4628206"/>
                <a:gd name="connsiteY11" fmla="*/ 3433587 h 4561891"/>
                <a:gd name="connsiteX12" fmla="*/ 3270738 w 4628206"/>
                <a:gd name="connsiteY12" fmla="*/ 4049569 h 4561891"/>
                <a:gd name="connsiteX13" fmla="*/ 2442920 w 4628206"/>
                <a:gd name="connsiteY13" fmla="*/ 4183776 h 4561891"/>
                <a:gd name="connsiteX14" fmla="*/ 1634343 w 4628206"/>
                <a:gd name="connsiteY14" fmla="*/ 4194063 h 4561891"/>
                <a:gd name="connsiteX15" fmla="*/ 638123 w 4628206"/>
                <a:gd name="connsiteY15" fmla="*/ 4526962 h 4561891"/>
                <a:gd name="connsiteX16" fmla="*/ 528110 w 4628206"/>
                <a:gd name="connsiteY16" fmla="*/ 4509531 h 4561891"/>
                <a:gd name="connsiteX17" fmla="*/ 26237 w 4628206"/>
                <a:gd name="connsiteY17" fmla="*/ 3246516 h 4561891"/>
                <a:gd name="connsiteX18" fmla="*/ 710323 w 4628206"/>
                <a:gd name="connsiteY18" fmla="*/ 970993 h 4561891"/>
                <a:gd name="connsiteX19" fmla="*/ 2336431 w 4628206"/>
                <a:gd name="connsiteY19" fmla="*/ 48973 h 4561891"/>
                <a:gd name="connsiteX20" fmla="*/ 4569758 w 4628206"/>
                <a:gd name="connsiteY20" fmla="*/ 574182 h 4561891"/>
                <a:gd name="connsiteX21" fmla="*/ 4578045 w 4628206"/>
                <a:gd name="connsiteY21" fmla="*/ 632665 h 4561891"/>
                <a:gd name="connsiteX22" fmla="*/ 3664406 w 4628206"/>
                <a:gd name="connsiteY22" fmla="*/ 1465531 h 4561891"/>
                <a:gd name="connsiteX23" fmla="*/ 2723813 w 4628206"/>
                <a:gd name="connsiteY23" fmla="*/ 1881488 h 4561891"/>
                <a:gd name="connsiteX24" fmla="*/ 1314017 w 4628206"/>
                <a:gd name="connsiteY24" fmla="*/ 2905235 h 4561891"/>
                <a:gd name="connsiteX25" fmla="*/ 981404 w 4628206"/>
                <a:gd name="connsiteY25" fmla="*/ 3547696 h 4561891"/>
                <a:gd name="connsiteX26" fmla="*/ 1026362 w 4628206"/>
                <a:gd name="connsiteY26" fmla="*/ 3625516 h 4561891"/>
                <a:gd name="connsiteX27" fmla="*/ 2361196 w 4628206"/>
                <a:gd name="connsiteY27" fmla="*/ 3592750 h 4561891"/>
                <a:gd name="connsiteX28" fmla="*/ 3714698 w 4628206"/>
                <a:gd name="connsiteY28" fmla="*/ 2593101 h 4561891"/>
                <a:gd name="connsiteX29" fmla="*/ 3730891 w 4628206"/>
                <a:gd name="connsiteY29" fmla="*/ 2547000 h 4561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628206" h="4561891">
                  <a:moveTo>
                    <a:pt x="3730891" y="2547000"/>
                  </a:moveTo>
                  <a:cubicBezTo>
                    <a:pt x="3639451" y="2672730"/>
                    <a:pt x="3540962" y="2787411"/>
                    <a:pt x="3428186" y="2889805"/>
                  </a:cubicBezTo>
                  <a:cubicBezTo>
                    <a:pt x="3121958" y="3167935"/>
                    <a:pt x="2760865" y="3333860"/>
                    <a:pt x="2357767" y="3412918"/>
                  </a:cubicBezTo>
                  <a:cubicBezTo>
                    <a:pt x="1996198" y="3483784"/>
                    <a:pt x="1633772" y="3485117"/>
                    <a:pt x="1270583" y="3423681"/>
                  </a:cubicBezTo>
                  <a:cubicBezTo>
                    <a:pt x="1231055" y="3417013"/>
                    <a:pt x="1228673" y="3405964"/>
                    <a:pt x="1244009" y="3373103"/>
                  </a:cubicBezTo>
                  <a:cubicBezTo>
                    <a:pt x="1361738" y="3120214"/>
                    <a:pt x="1532521" y="2908093"/>
                    <a:pt x="1740547" y="2724737"/>
                  </a:cubicBezTo>
                  <a:cubicBezTo>
                    <a:pt x="2091257" y="2415460"/>
                    <a:pt x="2505214" y="2234675"/>
                    <a:pt x="2955937" y="2128091"/>
                  </a:cubicBezTo>
                  <a:cubicBezTo>
                    <a:pt x="3334841" y="2038460"/>
                    <a:pt x="3694029" y="1900919"/>
                    <a:pt x="4016451" y="1677844"/>
                  </a:cubicBezTo>
                  <a:cubicBezTo>
                    <a:pt x="4242955" y="1521157"/>
                    <a:pt x="4350397" y="1404762"/>
                    <a:pt x="4546993" y="1104915"/>
                  </a:cubicBezTo>
                  <a:cubicBezTo>
                    <a:pt x="4577092" y="1235598"/>
                    <a:pt x="4595285" y="1364471"/>
                    <a:pt x="4608239" y="1494011"/>
                  </a:cubicBezTo>
                  <a:cubicBezTo>
                    <a:pt x="4629194" y="1704228"/>
                    <a:pt x="4635195" y="1914826"/>
                    <a:pt x="4618812" y="2125709"/>
                  </a:cubicBezTo>
                  <a:cubicBezTo>
                    <a:pt x="4582331" y="2597673"/>
                    <a:pt x="4466507" y="3044300"/>
                    <a:pt x="4184281" y="3433587"/>
                  </a:cubicBezTo>
                  <a:cubicBezTo>
                    <a:pt x="3955586" y="3749055"/>
                    <a:pt x="3637546" y="3936888"/>
                    <a:pt x="3270738" y="4049569"/>
                  </a:cubicBezTo>
                  <a:cubicBezTo>
                    <a:pt x="3001086" y="4132436"/>
                    <a:pt x="2723622" y="4167869"/>
                    <a:pt x="2442920" y="4183776"/>
                  </a:cubicBezTo>
                  <a:cubicBezTo>
                    <a:pt x="2173458" y="4199016"/>
                    <a:pt x="1903710" y="4186634"/>
                    <a:pt x="1634343" y="4194063"/>
                  </a:cubicBezTo>
                  <a:cubicBezTo>
                    <a:pt x="1269536" y="4204160"/>
                    <a:pt x="931017" y="4298743"/>
                    <a:pt x="638123" y="4526962"/>
                  </a:cubicBezTo>
                  <a:cubicBezTo>
                    <a:pt x="574973" y="4576111"/>
                    <a:pt x="575068" y="4576111"/>
                    <a:pt x="528110" y="4509531"/>
                  </a:cubicBezTo>
                  <a:cubicBezTo>
                    <a:pt x="259314" y="4128912"/>
                    <a:pt x="84435" y="3708669"/>
                    <a:pt x="26237" y="3246516"/>
                  </a:cubicBezTo>
                  <a:cubicBezTo>
                    <a:pt x="-81681" y="2388980"/>
                    <a:pt x="142728" y="1624694"/>
                    <a:pt x="710323" y="970993"/>
                  </a:cubicBezTo>
                  <a:cubicBezTo>
                    <a:pt x="1141805" y="474074"/>
                    <a:pt x="1689302" y="164702"/>
                    <a:pt x="2336431" y="48973"/>
                  </a:cubicBezTo>
                  <a:cubicBezTo>
                    <a:pt x="3153390" y="-97140"/>
                    <a:pt x="3898912" y="85359"/>
                    <a:pt x="4569758" y="574182"/>
                  </a:cubicBezTo>
                  <a:cubicBezTo>
                    <a:pt x="4597666" y="594470"/>
                    <a:pt x="4595856" y="606757"/>
                    <a:pt x="4578045" y="632665"/>
                  </a:cubicBezTo>
                  <a:cubicBezTo>
                    <a:pt x="4338110" y="981376"/>
                    <a:pt x="4024452" y="1248552"/>
                    <a:pt x="3664406" y="1465531"/>
                  </a:cubicBezTo>
                  <a:cubicBezTo>
                    <a:pt x="3368274" y="1643935"/>
                    <a:pt x="3046901" y="1763188"/>
                    <a:pt x="2723813" y="1881488"/>
                  </a:cubicBezTo>
                  <a:cubicBezTo>
                    <a:pt x="2157932" y="2088562"/>
                    <a:pt x="1674729" y="2414031"/>
                    <a:pt x="1314017" y="2905235"/>
                  </a:cubicBezTo>
                  <a:cubicBezTo>
                    <a:pt x="1169714" y="3101736"/>
                    <a:pt x="1054175" y="3313762"/>
                    <a:pt x="981404" y="3547696"/>
                  </a:cubicBezTo>
                  <a:cubicBezTo>
                    <a:pt x="960926" y="3613419"/>
                    <a:pt x="960354" y="3614753"/>
                    <a:pt x="1026362" y="3625516"/>
                  </a:cubicBezTo>
                  <a:cubicBezTo>
                    <a:pt x="1473371" y="3698382"/>
                    <a:pt x="1919617" y="3707431"/>
                    <a:pt x="2361196" y="3592750"/>
                  </a:cubicBezTo>
                  <a:cubicBezTo>
                    <a:pt x="2945078" y="3441017"/>
                    <a:pt x="3406755" y="3120214"/>
                    <a:pt x="3714698" y="2593101"/>
                  </a:cubicBezTo>
                  <a:cubicBezTo>
                    <a:pt x="3722414" y="2580337"/>
                    <a:pt x="3735368" y="2569003"/>
                    <a:pt x="3730891" y="254700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413204F7-75DC-4053-89EE-A88111E6EAC7}"/>
                </a:ext>
              </a:extLst>
            </p:cNvPr>
            <p:cNvSpPr/>
            <p:nvPr/>
          </p:nvSpPr>
          <p:spPr>
            <a:xfrm>
              <a:off x="3425380" y="860106"/>
              <a:ext cx="5525180" cy="5425526"/>
            </a:xfrm>
            <a:custGeom>
              <a:avLst/>
              <a:gdLst>
                <a:gd name="connsiteX0" fmla="*/ 4599813 w 5525180"/>
                <a:gd name="connsiteY0" fmla="*/ 0 h 5425526"/>
                <a:gd name="connsiteX1" fmla="*/ 5363147 w 5525180"/>
                <a:gd name="connsiteY1" fmla="*/ 1628299 h 5425526"/>
                <a:gd name="connsiteX2" fmla="*/ 3368421 w 5525180"/>
                <a:gd name="connsiteY2" fmla="*/ 5333619 h 5425526"/>
                <a:gd name="connsiteX3" fmla="*/ 618077 w 5525180"/>
                <a:gd name="connsiteY3" fmla="*/ 4551521 h 5425526"/>
                <a:gd name="connsiteX4" fmla="*/ 548640 w 5525180"/>
                <a:gd name="connsiteY4" fmla="*/ 4538568 h 5425526"/>
                <a:gd name="connsiteX5" fmla="*/ 30004 w 5525180"/>
                <a:gd name="connsiteY5" fmla="*/ 4885087 h 5425526"/>
                <a:gd name="connsiteX6" fmla="*/ 12001 w 5525180"/>
                <a:gd name="connsiteY6" fmla="*/ 4911947 h 5425526"/>
                <a:gd name="connsiteX7" fmla="*/ 0 w 5525180"/>
                <a:gd name="connsiteY7" fmla="*/ 4902518 h 5425526"/>
                <a:gd name="connsiteX8" fmla="*/ 47911 w 5525180"/>
                <a:gd name="connsiteY8" fmla="*/ 4823937 h 5425526"/>
                <a:gd name="connsiteX9" fmla="*/ 1095185 w 5525180"/>
                <a:gd name="connsiteY9" fmla="*/ 4183380 h 5425526"/>
                <a:gd name="connsiteX10" fmla="*/ 1878997 w 5525180"/>
                <a:gd name="connsiteY10" fmla="*/ 4190714 h 5425526"/>
                <a:gd name="connsiteX11" fmla="*/ 2899791 w 5525180"/>
                <a:gd name="connsiteY11" fmla="*/ 4184904 h 5425526"/>
                <a:gd name="connsiteX12" fmla="*/ 4389597 w 5525180"/>
                <a:gd name="connsiteY12" fmla="*/ 3381185 h 5425526"/>
                <a:gd name="connsiteX13" fmla="*/ 4805743 w 5525180"/>
                <a:gd name="connsiteY13" fmla="*/ 2428304 h 5425526"/>
                <a:gd name="connsiteX14" fmla="*/ 4857655 w 5525180"/>
                <a:gd name="connsiteY14" fmla="*/ 1325594 h 5425526"/>
                <a:gd name="connsiteX15" fmla="*/ 4600004 w 5525180"/>
                <a:gd name="connsiteY15" fmla="*/ 24479 h 5425526"/>
                <a:gd name="connsiteX16" fmla="*/ 4599813 w 5525180"/>
                <a:gd name="connsiteY16" fmla="*/ 0 h 5425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525180" h="5425526">
                  <a:moveTo>
                    <a:pt x="4599813" y="0"/>
                  </a:moveTo>
                  <a:cubicBezTo>
                    <a:pt x="4642199" y="70199"/>
                    <a:pt x="5318665" y="1502759"/>
                    <a:pt x="5363147" y="1628299"/>
                  </a:cubicBezTo>
                  <a:cubicBezTo>
                    <a:pt x="5920074" y="3199162"/>
                    <a:pt x="4989290" y="4943951"/>
                    <a:pt x="3368421" y="5333619"/>
                  </a:cubicBezTo>
                  <a:cubicBezTo>
                    <a:pt x="2313051" y="5587365"/>
                    <a:pt x="1392460" y="5312188"/>
                    <a:pt x="618077" y="4551521"/>
                  </a:cubicBezTo>
                  <a:cubicBezTo>
                    <a:pt x="594265" y="4528185"/>
                    <a:pt x="576929" y="4526185"/>
                    <a:pt x="548640" y="4538568"/>
                  </a:cubicBezTo>
                  <a:cubicBezTo>
                    <a:pt x="354902" y="4623054"/>
                    <a:pt x="181737" y="4738021"/>
                    <a:pt x="30004" y="4885087"/>
                  </a:cubicBezTo>
                  <a:cubicBezTo>
                    <a:pt x="22384" y="4892421"/>
                    <a:pt x="17907" y="4902899"/>
                    <a:pt x="12001" y="4911947"/>
                  </a:cubicBezTo>
                  <a:cubicBezTo>
                    <a:pt x="8001" y="4908804"/>
                    <a:pt x="4001" y="4905661"/>
                    <a:pt x="0" y="4902518"/>
                  </a:cubicBezTo>
                  <a:cubicBezTo>
                    <a:pt x="16002" y="4876324"/>
                    <a:pt x="31909" y="4850035"/>
                    <a:pt x="47911" y="4823937"/>
                  </a:cubicBezTo>
                  <a:cubicBezTo>
                    <a:pt x="287750" y="4431792"/>
                    <a:pt x="639318" y="4223957"/>
                    <a:pt x="1095185" y="4183380"/>
                  </a:cubicBezTo>
                  <a:cubicBezTo>
                    <a:pt x="1357027" y="4160044"/>
                    <a:pt x="1617917" y="4175760"/>
                    <a:pt x="1878997" y="4190714"/>
                  </a:cubicBezTo>
                  <a:cubicBezTo>
                    <a:pt x="2219420" y="4210145"/>
                    <a:pt x="2560035" y="4230815"/>
                    <a:pt x="2899791" y="4184904"/>
                  </a:cubicBezTo>
                  <a:cubicBezTo>
                    <a:pt x="3497104" y="4104227"/>
                    <a:pt x="4010882" y="3866102"/>
                    <a:pt x="4389597" y="3381185"/>
                  </a:cubicBezTo>
                  <a:cubicBezTo>
                    <a:pt x="4609433" y="3099721"/>
                    <a:pt x="4735450" y="2775395"/>
                    <a:pt x="4805743" y="2428304"/>
                  </a:cubicBezTo>
                  <a:cubicBezTo>
                    <a:pt x="4879562" y="2063687"/>
                    <a:pt x="4888802" y="1695545"/>
                    <a:pt x="4857655" y="1325594"/>
                  </a:cubicBezTo>
                  <a:cubicBezTo>
                    <a:pt x="4820317" y="882206"/>
                    <a:pt x="4736116" y="448247"/>
                    <a:pt x="4600004" y="24479"/>
                  </a:cubicBezTo>
                  <a:cubicBezTo>
                    <a:pt x="4598670" y="20384"/>
                    <a:pt x="4599813" y="15431"/>
                    <a:pt x="4599813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7B2A4642-17A4-4367-925C-86070D88CB49}"/>
              </a:ext>
            </a:extLst>
          </p:cNvPr>
          <p:cNvGrpSpPr/>
          <p:nvPr/>
        </p:nvGrpSpPr>
        <p:grpSpPr>
          <a:xfrm>
            <a:off x="1" y="2769507"/>
            <a:ext cx="12191999" cy="1318987"/>
            <a:chOff x="1" y="4714489"/>
            <a:chExt cx="12191999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1" y="4714489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cs typeface="Arial" pitchFamily="34" charset="0"/>
                </a:rPr>
                <a:t>THANK YOU</a:t>
              </a:r>
              <a:endParaRPr lang="ko-KR" altLang="en-US" sz="6000" dirty="0"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51" y="5653820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33" name="그룹 132">
            <a:extLst>
              <a:ext uri="{FF2B5EF4-FFF2-40B4-BE49-F238E27FC236}">
                <a16:creationId xmlns:a16="http://schemas.microsoft.com/office/drawing/2014/main" id="{34AFC943-1528-4D38-9413-6877C4558740}"/>
              </a:ext>
            </a:extLst>
          </p:cNvPr>
          <p:cNvGrpSpPr/>
          <p:nvPr/>
        </p:nvGrpSpPr>
        <p:grpSpPr>
          <a:xfrm>
            <a:off x="2582092" y="2464372"/>
            <a:ext cx="4116077" cy="4020207"/>
            <a:chOff x="3829664" y="4305926"/>
            <a:chExt cx="2485997" cy="2428094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5DC71F31-7A1A-4DD9-BE4B-05DDB731EDED}"/>
                </a:ext>
              </a:extLst>
            </p:cNvPr>
            <p:cNvGrpSpPr/>
            <p:nvPr/>
          </p:nvGrpSpPr>
          <p:grpSpPr>
            <a:xfrm>
              <a:off x="3829664" y="5041968"/>
              <a:ext cx="2342127" cy="1692052"/>
              <a:chOff x="1670429" y="2892292"/>
              <a:chExt cx="2342127" cy="1692052"/>
            </a:xfrm>
          </p:grpSpPr>
          <p:grpSp>
            <p:nvGrpSpPr>
              <p:cNvPr id="4" name="그룹 3">
                <a:extLst>
                  <a:ext uri="{FF2B5EF4-FFF2-40B4-BE49-F238E27FC236}">
                    <a16:creationId xmlns:a16="http://schemas.microsoft.com/office/drawing/2014/main" id="{A2E7940E-DC35-41CA-89F7-C99074E1C4EB}"/>
                  </a:ext>
                </a:extLst>
              </p:cNvPr>
              <p:cNvGrpSpPr/>
              <p:nvPr/>
            </p:nvGrpSpPr>
            <p:grpSpPr>
              <a:xfrm rot="3381517">
                <a:off x="1876080" y="3850849"/>
                <a:ext cx="527844" cy="939146"/>
                <a:chOff x="827272" y="5049005"/>
                <a:chExt cx="778877" cy="1110552"/>
              </a:xfrm>
            </p:grpSpPr>
            <p:sp>
              <p:nvSpPr>
                <p:cNvPr id="11" name="Graphic 2">
                  <a:extLst>
                    <a:ext uri="{FF2B5EF4-FFF2-40B4-BE49-F238E27FC236}">
                      <a16:creationId xmlns:a16="http://schemas.microsoft.com/office/drawing/2014/main" id="{A7BDA87A-C0A1-4209-B485-DFACC8567BCA}"/>
                    </a:ext>
                  </a:extLst>
                </p:cNvPr>
                <p:cNvSpPr/>
                <p:nvPr/>
              </p:nvSpPr>
              <p:spPr>
                <a:xfrm>
                  <a:off x="827272" y="5049005"/>
                  <a:ext cx="778877" cy="1110552"/>
                </a:xfrm>
                <a:custGeom>
                  <a:avLst/>
                  <a:gdLst>
                    <a:gd name="connsiteX0" fmla="*/ 747722 w 778877"/>
                    <a:gd name="connsiteY0" fmla="*/ 0 h 1110552"/>
                    <a:gd name="connsiteX1" fmla="*/ 680583 w 778877"/>
                    <a:gd name="connsiteY1" fmla="*/ 25833 h 1110552"/>
                    <a:gd name="connsiteX2" fmla="*/ 133417 w 778877"/>
                    <a:gd name="connsiteY2" fmla="*/ 28630 h 1110552"/>
                    <a:gd name="connsiteX3" fmla="*/ 31704 w 778877"/>
                    <a:gd name="connsiteY3" fmla="*/ 131 h 1110552"/>
                    <a:gd name="connsiteX4" fmla="*/ 1675 w 778877"/>
                    <a:gd name="connsiteY4" fmla="*/ 179911 h 1110552"/>
                    <a:gd name="connsiteX5" fmla="*/ 47920 w 778877"/>
                    <a:gd name="connsiteY5" fmla="*/ 503105 h 1110552"/>
                    <a:gd name="connsiteX6" fmla="*/ 379375 w 778877"/>
                    <a:gd name="connsiteY6" fmla="*/ 1102461 h 1110552"/>
                    <a:gd name="connsiteX7" fmla="*/ 400881 w 778877"/>
                    <a:gd name="connsiteY7" fmla="*/ 1100756 h 1110552"/>
                    <a:gd name="connsiteX8" fmla="*/ 536295 w 778877"/>
                    <a:gd name="connsiteY8" fmla="*/ 903054 h 1110552"/>
                    <a:gd name="connsiteX9" fmla="*/ 749907 w 778877"/>
                    <a:gd name="connsiteY9" fmla="*/ 440687 h 1110552"/>
                    <a:gd name="connsiteX10" fmla="*/ 747722 w 778877"/>
                    <a:gd name="connsiteY10" fmla="*/ 0 h 1110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78877" h="1110552">
                      <a:moveTo>
                        <a:pt x="747722" y="0"/>
                      </a:moveTo>
                      <a:cubicBezTo>
                        <a:pt x="717824" y="14381"/>
                        <a:pt x="680670" y="25527"/>
                        <a:pt x="680583" y="25833"/>
                      </a:cubicBezTo>
                      <a:cubicBezTo>
                        <a:pt x="640675" y="31996"/>
                        <a:pt x="204053" y="28761"/>
                        <a:pt x="133417" y="28630"/>
                      </a:cubicBezTo>
                      <a:cubicBezTo>
                        <a:pt x="95914" y="28630"/>
                        <a:pt x="69513" y="17353"/>
                        <a:pt x="31704" y="131"/>
                      </a:cubicBezTo>
                      <a:cubicBezTo>
                        <a:pt x="12427" y="58528"/>
                        <a:pt x="5740" y="119111"/>
                        <a:pt x="1675" y="179911"/>
                      </a:cubicBezTo>
                      <a:cubicBezTo>
                        <a:pt x="-5800" y="290761"/>
                        <a:pt x="12121" y="398244"/>
                        <a:pt x="47920" y="503105"/>
                      </a:cubicBezTo>
                      <a:cubicBezTo>
                        <a:pt x="122883" y="722531"/>
                        <a:pt x="242431" y="917260"/>
                        <a:pt x="379375" y="1102461"/>
                      </a:cubicBezTo>
                      <a:cubicBezTo>
                        <a:pt x="389210" y="1115792"/>
                        <a:pt x="393275" y="1110809"/>
                        <a:pt x="400881" y="1100756"/>
                      </a:cubicBezTo>
                      <a:cubicBezTo>
                        <a:pt x="448962" y="1036852"/>
                        <a:pt x="494202" y="971024"/>
                        <a:pt x="536295" y="903054"/>
                      </a:cubicBezTo>
                      <a:cubicBezTo>
                        <a:pt x="626295" y="757630"/>
                        <a:pt x="704055" y="606611"/>
                        <a:pt x="749907" y="440687"/>
                      </a:cubicBezTo>
                      <a:cubicBezTo>
                        <a:pt x="790470" y="293515"/>
                        <a:pt x="787236" y="146735"/>
                        <a:pt x="747722" y="0"/>
                      </a:cubicBezTo>
                      <a:close/>
                    </a:path>
                  </a:pathLst>
                </a:custGeom>
                <a:solidFill>
                  <a:srgbClr val="FFCD07"/>
                </a:solidFill>
                <a:ln w="43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" name="Graphic 2">
                  <a:extLst>
                    <a:ext uri="{FF2B5EF4-FFF2-40B4-BE49-F238E27FC236}">
                      <a16:creationId xmlns:a16="http://schemas.microsoft.com/office/drawing/2014/main" id="{B35DA97A-B940-4CCF-8D24-0292657C0A72}"/>
                    </a:ext>
                  </a:extLst>
                </p:cNvPr>
                <p:cNvSpPr/>
                <p:nvPr/>
              </p:nvSpPr>
              <p:spPr>
                <a:xfrm>
                  <a:off x="917985" y="5074051"/>
                  <a:ext cx="599490" cy="766285"/>
                </a:xfrm>
                <a:custGeom>
                  <a:avLst/>
                  <a:gdLst>
                    <a:gd name="connsiteX0" fmla="*/ 469623 w 599490"/>
                    <a:gd name="connsiteY0" fmla="*/ 4502 h 766285"/>
                    <a:gd name="connsiteX1" fmla="*/ 592055 w 599490"/>
                    <a:gd name="connsiteY1" fmla="*/ 481 h 766285"/>
                    <a:gd name="connsiteX2" fmla="*/ 597781 w 599490"/>
                    <a:gd name="connsiteY2" fmla="*/ 132049 h 766285"/>
                    <a:gd name="connsiteX3" fmla="*/ 566135 w 599490"/>
                    <a:gd name="connsiteY3" fmla="*/ 288969 h 766285"/>
                    <a:gd name="connsiteX4" fmla="*/ 523211 w 599490"/>
                    <a:gd name="connsiteY4" fmla="*/ 402790 h 766285"/>
                    <a:gd name="connsiteX5" fmla="*/ 315806 w 599490"/>
                    <a:gd name="connsiteY5" fmla="*/ 751948 h 766285"/>
                    <a:gd name="connsiteX6" fmla="*/ 282324 w 599490"/>
                    <a:gd name="connsiteY6" fmla="*/ 752036 h 766285"/>
                    <a:gd name="connsiteX7" fmla="*/ 89737 w 599490"/>
                    <a:gd name="connsiteY7" fmla="*/ 436797 h 766285"/>
                    <a:gd name="connsiteX8" fmla="*/ 2797 w 599490"/>
                    <a:gd name="connsiteY8" fmla="*/ 166886 h 766285"/>
                    <a:gd name="connsiteX9" fmla="*/ 1923 w 599490"/>
                    <a:gd name="connsiteY9" fmla="*/ 0 h 766285"/>
                    <a:gd name="connsiteX10" fmla="*/ 469623 w 599490"/>
                    <a:gd name="connsiteY10" fmla="*/ 4502 h 766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99490" h="766285">
                      <a:moveTo>
                        <a:pt x="469623" y="4502"/>
                      </a:moveTo>
                      <a:cubicBezTo>
                        <a:pt x="510404" y="1530"/>
                        <a:pt x="551448" y="7212"/>
                        <a:pt x="592055" y="481"/>
                      </a:cubicBezTo>
                      <a:cubicBezTo>
                        <a:pt x="596776" y="44191"/>
                        <a:pt x="602371" y="87377"/>
                        <a:pt x="597781" y="132049"/>
                      </a:cubicBezTo>
                      <a:cubicBezTo>
                        <a:pt x="592274" y="185681"/>
                        <a:pt x="582177" y="237740"/>
                        <a:pt x="566135" y="288969"/>
                      </a:cubicBezTo>
                      <a:cubicBezTo>
                        <a:pt x="553984" y="327740"/>
                        <a:pt x="539952" y="365768"/>
                        <a:pt x="523211" y="402790"/>
                      </a:cubicBezTo>
                      <a:cubicBezTo>
                        <a:pt x="467087" y="526884"/>
                        <a:pt x="395709" y="641929"/>
                        <a:pt x="315806" y="751948"/>
                      </a:cubicBezTo>
                      <a:cubicBezTo>
                        <a:pt x="301994" y="771006"/>
                        <a:pt x="296311" y="771093"/>
                        <a:pt x="282324" y="752036"/>
                      </a:cubicBezTo>
                      <a:cubicBezTo>
                        <a:pt x="209197" y="652376"/>
                        <a:pt x="143107" y="548433"/>
                        <a:pt x="89737" y="436797"/>
                      </a:cubicBezTo>
                      <a:cubicBezTo>
                        <a:pt x="48605" y="350819"/>
                        <a:pt x="15648" y="261781"/>
                        <a:pt x="2797" y="166886"/>
                      </a:cubicBezTo>
                      <a:cubicBezTo>
                        <a:pt x="-2886" y="124793"/>
                        <a:pt x="1835" y="13113"/>
                        <a:pt x="1923" y="0"/>
                      </a:cubicBezTo>
                      <a:cubicBezTo>
                        <a:pt x="43972" y="6994"/>
                        <a:pt x="426437" y="44"/>
                        <a:pt x="469623" y="4502"/>
                      </a:cubicBezTo>
                      <a:close/>
                    </a:path>
                  </a:pathLst>
                </a:custGeom>
                <a:solidFill>
                  <a:srgbClr val="F6AF1B"/>
                </a:solidFill>
                <a:ln w="43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" name="Graphic 2">
                  <a:extLst>
                    <a:ext uri="{FF2B5EF4-FFF2-40B4-BE49-F238E27FC236}">
                      <a16:creationId xmlns:a16="http://schemas.microsoft.com/office/drawing/2014/main" id="{7361EC30-6467-405A-8C33-0FF1F0E2D946}"/>
                    </a:ext>
                  </a:extLst>
                </p:cNvPr>
                <p:cNvSpPr/>
                <p:nvPr/>
              </p:nvSpPr>
              <p:spPr>
                <a:xfrm>
                  <a:off x="1049758" y="5075973"/>
                  <a:ext cx="344576" cy="548288"/>
                </a:xfrm>
                <a:custGeom>
                  <a:avLst/>
                  <a:gdLst>
                    <a:gd name="connsiteX0" fmla="*/ 334003 w 344576"/>
                    <a:gd name="connsiteY0" fmla="*/ 242943 h 548288"/>
                    <a:gd name="connsiteX1" fmla="*/ 177651 w 344576"/>
                    <a:gd name="connsiteY1" fmla="*/ 539736 h 548288"/>
                    <a:gd name="connsiteX2" fmla="*/ 156495 w 344576"/>
                    <a:gd name="connsiteY2" fmla="*/ 539299 h 548288"/>
                    <a:gd name="connsiteX3" fmla="*/ 11071 w 344576"/>
                    <a:gd name="connsiteY3" fmla="*/ 235556 h 548288"/>
                    <a:gd name="connsiteX4" fmla="*/ 21212 w 344576"/>
                    <a:gd name="connsiteY4" fmla="*/ 701 h 548288"/>
                    <a:gd name="connsiteX5" fmla="*/ 316038 w 344576"/>
                    <a:gd name="connsiteY5" fmla="*/ 963 h 548288"/>
                    <a:gd name="connsiteX6" fmla="*/ 334003 w 344576"/>
                    <a:gd name="connsiteY6" fmla="*/ 242943 h 5482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4576" h="548288">
                      <a:moveTo>
                        <a:pt x="334003" y="242943"/>
                      </a:moveTo>
                      <a:cubicBezTo>
                        <a:pt x="308957" y="346056"/>
                        <a:pt x="228573" y="468095"/>
                        <a:pt x="177651" y="539736"/>
                      </a:cubicBezTo>
                      <a:cubicBezTo>
                        <a:pt x="168647" y="552412"/>
                        <a:pt x="164232" y="549920"/>
                        <a:pt x="156495" y="539299"/>
                      </a:cubicBezTo>
                      <a:cubicBezTo>
                        <a:pt x="84941" y="440820"/>
                        <a:pt x="42237" y="354536"/>
                        <a:pt x="11071" y="235556"/>
                      </a:cubicBezTo>
                      <a:cubicBezTo>
                        <a:pt x="-7812" y="163478"/>
                        <a:pt x="-1299" y="72211"/>
                        <a:pt x="21212" y="701"/>
                      </a:cubicBezTo>
                      <a:cubicBezTo>
                        <a:pt x="67632" y="2799"/>
                        <a:pt x="278272" y="-1922"/>
                        <a:pt x="316038" y="963"/>
                      </a:cubicBezTo>
                      <a:cubicBezTo>
                        <a:pt x="326222" y="28981"/>
                        <a:pt x="362196" y="161642"/>
                        <a:pt x="334003" y="242943"/>
                      </a:cubicBezTo>
                      <a:close/>
                    </a:path>
                  </a:pathLst>
                </a:custGeom>
                <a:solidFill>
                  <a:srgbClr val="F38821"/>
                </a:solidFill>
                <a:ln w="43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" name="Group 25">
                <a:extLst>
                  <a:ext uri="{FF2B5EF4-FFF2-40B4-BE49-F238E27FC236}">
                    <a16:creationId xmlns:a16="http://schemas.microsoft.com/office/drawing/2014/main" id="{1B99709E-D82D-4C2D-8860-C373EB621982}"/>
                  </a:ext>
                </a:extLst>
              </p:cNvPr>
              <p:cNvGrpSpPr/>
              <p:nvPr/>
            </p:nvGrpSpPr>
            <p:grpSpPr>
              <a:xfrm rot="266498">
                <a:off x="2392393" y="2892292"/>
                <a:ext cx="1620163" cy="1458484"/>
                <a:chOff x="8768010" y="-131344"/>
                <a:chExt cx="2605669" cy="2191234"/>
              </a:xfrm>
            </p:grpSpPr>
            <p:sp>
              <p:nvSpPr>
                <p:cNvPr id="6" name="Freeform: Shape 3">
                  <a:extLst>
                    <a:ext uri="{FF2B5EF4-FFF2-40B4-BE49-F238E27FC236}">
                      <a16:creationId xmlns:a16="http://schemas.microsoft.com/office/drawing/2014/main" id="{FDC4C388-4BD8-4F71-8671-83BAC49574A9}"/>
                    </a:ext>
                  </a:extLst>
                </p:cNvPr>
                <p:cNvSpPr/>
                <p:nvPr/>
              </p:nvSpPr>
              <p:spPr>
                <a:xfrm>
                  <a:off x="8774172" y="-131344"/>
                  <a:ext cx="2594209" cy="2188200"/>
                </a:xfrm>
                <a:custGeom>
                  <a:avLst/>
                  <a:gdLst>
                    <a:gd name="connsiteX0" fmla="*/ 2517826 w 2546370"/>
                    <a:gd name="connsiteY0" fmla="*/ 72718 h 2147850"/>
                    <a:gd name="connsiteX1" fmla="*/ 2287009 w 2546370"/>
                    <a:gd name="connsiteY1" fmla="*/ 3994 h 2147850"/>
                    <a:gd name="connsiteX2" fmla="*/ 1806226 w 2546370"/>
                    <a:gd name="connsiteY2" fmla="*/ 54146 h 2147850"/>
                    <a:gd name="connsiteX3" fmla="*/ 1175204 w 2546370"/>
                    <a:gd name="connsiteY3" fmla="*/ 313507 h 2147850"/>
                    <a:gd name="connsiteX4" fmla="*/ 1117608 w 2546370"/>
                    <a:gd name="connsiteY4" fmla="*/ 280120 h 2147850"/>
                    <a:gd name="connsiteX5" fmla="*/ 666888 w 2546370"/>
                    <a:gd name="connsiteY5" fmla="*/ 378112 h 2147850"/>
                    <a:gd name="connsiteX6" fmla="*/ 232644 w 2546370"/>
                    <a:gd name="connsiteY6" fmla="*/ 515489 h 2147850"/>
                    <a:gd name="connsiteX7" fmla="*/ 204894 w 2546370"/>
                    <a:gd name="connsiteY7" fmla="*/ 586093 h 2147850"/>
                    <a:gd name="connsiteX8" fmla="*/ 366119 w 2546370"/>
                    <a:gd name="connsiteY8" fmla="*/ 840250 h 2147850"/>
                    <a:gd name="connsiteX9" fmla="*/ 310113 w 2546370"/>
                    <a:gd name="connsiteY9" fmla="*/ 885489 h 2147850"/>
                    <a:gd name="connsiteX10" fmla="*/ 238787 w 2546370"/>
                    <a:gd name="connsiteY10" fmla="*/ 1043606 h 2147850"/>
                    <a:gd name="connsiteX11" fmla="*/ 227947 w 2546370"/>
                    <a:gd name="connsiteY11" fmla="*/ 1185680 h 2147850"/>
                    <a:gd name="connsiteX12" fmla="*/ 124029 w 2546370"/>
                    <a:gd name="connsiteY12" fmla="*/ 1264377 h 2147850"/>
                    <a:gd name="connsiteX13" fmla="*/ 34565 w 2546370"/>
                    <a:gd name="connsiteY13" fmla="*/ 1363308 h 2147850"/>
                    <a:gd name="connsiteX14" fmla="*/ 323627 w 2546370"/>
                    <a:gd name="connsiteY14" fmla="*/ 2005099 h 2147850"/>
                    <a:gd name="connsiteX15" fmla="*/ 548372 w 2546370"/>
                    <a:gd name="connsiteY15" fmla="*/ 2069054 h 2147850"/>
                    <a:gd name="connsiteX16" fmla="*/ 746886 w 2546370"/>
                    <a:gd name="connsiteY16" fmla="*/ 1994259 h 2147850"/>
                    <a:gd name="connsiteX17" fmla="*/ 804409 w 2546370"/>
                    <a:gd name="connsiteY17" fmla="*/ 1972507 h 2147850"/>
                    <a:gd name="connsiteX18" fmla="*/ 833099 w 2546370"/>
                    <a:gd name="connsiteY18" fmla="*/ 1983202 h 2147850"/>
                    <a:gd name="connsiteX19" fmla="*/ 984929 w 2546370"/>
                    <a:gd name="connsiteY19" fmla="*/ 2034439 h 2147850"/>
                    <a:gd name="connsiteX20" fmla="*/ 1187633 w 2546370"/>
                    <a:gd name="connsiteY20" fmla="*/ 1969183 h 2147850"/>
                    <a:gd name="connsiteX21" fmla="*/ 1369598 w 2546370"/>
                    <a:gd name="connsiteY21" fmla="*/ 2124626 h 2147850"/>
                    <a:gd name="connsiteX22" fmla="*/ 1565582 w 2546370"/>
                    <a:gd name="connsiteY22" fmla="*/ 2082495 h 2147850"/>
                    <a:gd name="connsiteX23" fmla="*/ 1957551 w 2546370"/>
                    <a:gd name="connsiteY23" fmla="*/ 1386795 h 2147850"/>
                    <a:gd name="connsiteX24" fmla="*/ 1959790 w 2546370"/>
                    <a:gd name="connsiteY24" fmla="*/ 1314674 h 2147850"/>
                    <a:gd name="connsiteX25" fmla="*/ 2181140 w 2546370"/>
                    <a:gd name="connsiteY25" fmla="*/ 1066948 h 2147850"/>
                    <a:gd name="connsiteX26" fmla="*/ 2382328 w 2546370"/>
                    <a:gd name="connsiteY26" fmla="*/ 774633 h 2147850"/>
                    <a:gd name="connsiteX27" fmla="*/ 2510960 w 2546370"/>
                    <a:gd name="connsiteY27" fmla="*/ 482681 h 2147850"/>
                    <a:gd name="connsiteX28" fmla="*/ 2546370 w 2546370"/>
                    <a:gd name="connsiteY28" fmla="*/ 139997 h 2147850"/>
                    <a:gd name="connsiteX29" fmla="*/ 2517826 w 2546370"/>
                    <a:gd name="connsiteY29" fmla="*/ 72718 h 2147850"/>
                    <a:gd name="connsiteX30" fmla="*/ 1099253 w 2546370"/>
                    <a:gd name="connsiteY30" fmla="*/ 1095059 h 2147850"/>
                    <a:gd name="connsiteX31" fmla="*/ 1099036 w 2546370"/>
                    <a:gd name="connsiteY31" fmla="*/ 1094119 h 2147850"/>
                    <a:gd name="connsiteX32" fmla="*/ 1100409 w 2546370"/>
                    <a:gd name="connsiteY32" fmla="*/ 1094192 h 2147850"/>
                    <a:gd name="connsiteX33" fmla="*/ 1099253 w 2546370"/>
                    <a:gd name="connsiteY33" fmla="*/ 1095059 h 2147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546370" h="2147850">
                      <a:moveTo>
                        <a:pt x="2517826" y="72718"/>
                      </a:moveTo>
                      <a:cubicBezTo>
                        <a:pt x="2446138" y="31671"/>
                        <a:pt x="2368018" y="10208"/>
                        <a:pt x="2287009" y="3994"/>
                      </a:cubicBezTo>
                      <a:cubicBezTo>
                        <a:pt x="2124122" y="-8436"/>
                        <a:pt x="1963188" y="8113"/>
                        <a:pt x="1806226" y="54146"/>
                      </a:cubicBezTo>
                      <a:cubicBezTo>
                        <a:pt x="1586106" y="118679"/>
                        <a:pt x="1377186" y="204675"/>
                        <a:pt x="1175204" y="313507"/>
                      </a:cubicBezTo>
                      <a:cubicBezTo>
                        <a:pt x="1163135" y="290021"/>
                        <a:pt x="1147237" y="273905"/>
                        <a:pt x="1117608" y="280120"/>
                      </a:cubicBezTo>
                      <a:cubicBezTo>
                        <a:pt x="969030" y="311194"/>
                        <a:pt x="816116" y="342558"/>
                        <a:pt x="666888" y="378112"/>
                      </a:cubicBezTo>
                      <a:cubicBezTo>
                        <a:pt x="523657" y="412222"/>
                        <a:pt x="360048" y="438671"/>
                        <a:pt x="232644" y="515489"/>
                      </a:cubicBezTo>
                      <a:cubicBezTo>
                        <a:pt x="205834" y="531677"/>
                        <a:pt x="195499" y="555958"/>
                        <a:pt x="204894" y="586093"/>
                      </a:cubicBezTo>
                      <a:cubicBezTo>
                        <a:pt x="231488" y="671221"/>
                        <a:pt x="271307" y="805708"/>
                        <a:pt x="366119" y="840250"/>
                      </a:cubicBezTo>
                      <a:cubicBezTo>
                        <a:pt x="360988" y="838372"/>
                        <a:pt x="317701" y="878913"/>
                        <a:pt x="310113" y="885489"/>
                      </a:cubicBezTo>
                      <a:cubicBezTo>
                        <a:pt x="265163" y="924801"/>
                        <a:pt x="237558" y="983481"/>
                        <a:pt x="238787" y="1043606"/>
                      </a:cubicBezTo>
                      <a:cubicBezTo>
                        <a:pt x="235174" y="1090940"/>
                        <a:pt x="231561" y="1138274"/>
                        <a:pt x="227947" y="1185680"/>
                      </a:cubicBezTo>
                      <a:cubicBezTo>
                        <a:pt x="226791" y="1200928"/>
                        <a:pt x="139493" y="1251803"/>
                        <a:pt x="124029" y="1264377"/>
                      </a:cubicBezTo>
                      <a:cubicBezTo>
                        <a:pt x="88764" y="1292994"/>
                        <a:pt x="56244" y="1322623"/>
                        <a:pt x="34565" y="1363308"/>
                      </a:cubicBezTo>
                      <a:cubicBezTo>
                        <a:pt x="-88576" y="1594414"/>
                        <a:pt x="143179" y="1879574"/>
                        <a:pt x="323627" y="2005099"/>
                      </a:cubicBezTo>
                      <a:cubicBezTo>
                        <a:pt x="384908" y="2047735"/>
                        <a:pt x="472711" y="2080327"/>
                        <a:pt x="548372" y="2069054"/>
                      </a:cubicBezTo>
                      <a:cubicBezTo>
                        <a:pt x="619843" y="2058431"/>
                        <a:pt x="687989" y="2036607"/>
                        <a:pt x="746886" y="1994259"/>
                      </a:cubicBezTo>
                      <a:cubicBezTo>
                        <a:pt x="765386" y="1980962"/>
                        <a:pt x="781357" y="1969905"/>
                        <a:pt x="804409" y="1972507"/>
                      </a:cubicBezTo>
                      <a:cubicBezTo>
                        <a:pt x="813948" y="1976048"/>
                        <a:pt x="823559" y="1979445"/>
                        <a:pt x="833099" y="1983202"/>
                      </a:cubicBezTo>
                      <a:cubicBezTo>
                        <a:pt x="882818" y="2002859"/>
                        <a:pt x="931958" y="2025116"/>
                        <a:pt x="984929" y="2034439"/>
                      </a:cubicBezTo>
                      <a:cubicBezTo>
                        <a:pt x="1063409" y="2048314"/>
                        <a:pt x="1127942" y="2015505"/>
                        <a:pt x="1187633" y="1969183"/>
                      </a:cubicBezTo>
                      <a:cubicBezTo>
                        <a:pt x="1183297" y="1972579"/>
                        <a:pt x="1350520" y="2113642"/>
                        <a:pt x="1369598" y="2124626"/>
                      </a:cubicBezTo>
                      <a:cubicBezTo>
                        <a:pt x="1439334" y="2165095"/>
                        <a:pt x="1518537" y="2153677"/>
                        <a:pt x="1565582" y="2082495"/>
                      </a:cubicBezTo>
                      <a:cubicBezTo>
                        <a:pt x="1712281" y="1860568"/>
                        <a:pt x="1817428" y="1612914"/>
                        <a:pt x="1957551" y="1386795"/>
                      </a:cubicBezTo>
                      <a:cubicBezTo>
                        <a:pt x="1973449" y="1361141"/>
                        <a:pt x="1978001" y="1339389"/>
                        <a:pt x="1959790" y="1314674"/>
                      </a:cubicBezTo>
                      <a:cubicBezTo>
                        <a:pt x="1960080" y="1315107"/>
                        <a:pt x="2163290" y="1088627"/>
                        <a:pt x="2181140" y="1066948"/>
                      </a:cubicBezTo>
                      <a:cubicBezTo>
                        <a:pt x="2255574" y="976182"/>
                        <a:pt x="2325816" y="877684"/>
                        <a:pt x="2382328" y="774633"/>
                      </a:cubicBezTo>
                      <a:cubicBezTo>
                        <a:pt x="2432624" y="682928"/>
                        <a:pt x="2480681" y="584792"/>
                        <a:pt x="2510960" y="482681"/>
                      </a:cubicBezTo>
                      <a:cubicBezTo>
                        <a:pt x="2543841" y="371681"/>
                        <a:pt x="2545648" y="254827"/>
                        <a:pt x="2546370" y="139997"/>
                      </a:cubicBezTo>
                      <a:cubicBezTo>
                        <a:pt x="2543190" y="114993"/>
                        <a:pt x="2545286" y="88472"/>
                        <a:pt x="2517826" y="72718"/>
                      </a:cubicBezTo>
                      <a:close/>
                      <a:moveTo>
                        <a:pt x="1099253" y="1095059"/>
                      </a:moveTo>
                      <a:cubicBezTo>
                        <a:pt x="1099180" y="1094770"/>
                        <a:pt x="1099108" y="1094408"/>
                        <a:pt x="1099036" y="1094119"/>
                      </a:cubicBezTo>
                      <a:cubicBezTo>
                        <a:pt x="1099470" y="1094119"/>
                        <a:pt x="1099903" y="1094192"/>
                        <a:pt x="1100409" y="1094192"/>
                      </a:cubicBezTo>
                      <a:cubicBezTo>
                        <a:pt x="1100047" y="1094481"/>
                        <a:pt x="1099686" y="1094770"/>
                        <a:pt x="1099253" y="1095059"/>
                      </a:cubicBezTo>
                      <a:close/>
                    </a:path>
                  </a:pathLst>
                </a:custGeom>
                <a:solidFill>
                  <a:schemeClr val="accent2">
                    <a:lumMod val="40000"/>
                    <a:lumOff val="60000"/>
                  </a:schemeClr>
                </a:solidFill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" name="Freeform: Shape 4">
                  <a:extLst>
                    <a:ext uri="{FF2B5EF4-FFF2-40B4-BE49-F238E27FC236}">
                      <a16:creationId xmlns:a16="http://schemas.microsoft.com/office/drawing/2014/main" id="{C7C080DE-13C6-4B08-B660-98DA49DC389B}"/>
                    </a:ext>
                  </a:extLst>
                </p:cNvPr>
                <p:cNvSpPr/>
                <p:nvPr/>
              </p:nvSpPr>
              <p:spPr>
                <a:xfrm>
                  <a:off x="8930716" y="-56304"/>
                  <a:ext cx="2437664" cy="2116158"/>
                </a:xfrm>
                <a:custGeom>
                  <a:avLst/>
                  <a:gdLst>
                    <a:gd name="connsiteX0" fmla="*/ 2365613 w 2392711"/>
                    <a:gd name="connsiteY0" fmla="*/ 0 h 2077135"/>
                    <a:gd name="connsiteX1" fmla="*/ 0 w 2392711"/>
                    <a:gd name="connsiteY1" fmla="*/ 1766459 h 2077135"/>
                    <a:gd name="connsiteX2" fmla="*/ 97775 w 2392711"/>
                    <a:gd name="connsiteY2" fmla="*/ 1873557 h 2077135"/>
                    <a:gd name="connsiteX3" fmla="*/ 110855 w 2392711"/>
                    <a:gd name="connsiteY3" fmla="*/ 1880494 h 2077135"/>
                    <a:gd name="connsiteX4" fmla="*/ 236380 w 2392711"/>
                    <a:gd name="connsiteY4" fmla="*/ 1967646 h 2077135"/>
                    <a:gd name="connsiteX5" fmla="*/ 368048 w 2392711"/>
                    <a:gd name="connsiteY5" fmla="*/ 1999443 h 2077135"/>
                    <a:gd name="connsiteX6" fmla="*/ 436556 w 2392711"/>
                    <a:gd name="connsiteY6" fmla="*/ 1986435 h 2077135"/>
                    <a:gd name="connsiteX7" fmla="*/ 593300 w 2392711"/>
                    <a:gd name="connsiteY7" fmla="*/ 1920529 h 2077135"/>
                    <a:gd name="connsiteX8" fmla="*/ 650823 w 2392711"/>
                    <a:gd name="connsiteY8" fmla="*/ 1898777 h 2077135"/>
                    <a:gd name="connsiteX9" fmla="*/ 650823 w 2392711"/>
                    <a:gd name="connsiteY9" fmla="*/ 1898777 h 2077135"/>
                    <a:gd name="connsiteX10" fmla="*/ 650823 w 2392711"/>
                    <a:gd name="connsiteY10" fmla="*/ 1898777 h 2077135"/>
                    <a:gd name="connsiteX11" fmla="*/ 679513 w 2392711"/>
                    <a:gd name="connsiteY11" fmla="*/ 1909473 h 2077135"/>
                    <a:gd name="connsiteX12" fmla="*/ 831342 w 2392711"/>
                    <a:gd name="connsiteY12" fmla="*/ 1960709 h 2077135"/>
                    <a:gd name="connsiteX13" fmla="*/ 1034047 w 2392711"/>
                    <a:gd name="connsiteY13" fmla="*/ 1895453 h 2077135"/>
                    <a:gd name="connsiteX14" fmla="*/ 1034047 w 2392711"/>
                    <a:gd name="connsiteY14" fmla="*/ 1895453 h 2077135"/>
                    <a:gd name="connsiteX15" fmla="*/ 1132762 w 2392711"/>
                    <a:gd name="connsiteY15" fmla="*/ 1990699 h 2077135"/>
                    <a:gd name="connsiteX16" fmla="*/ 1257565 w 2392711"/>
                    <a:gd name="connsiteY16" fmla="*/ 2072070 h 2077135"/>
                    <a:gd name="connsiteX17" fmla="*/ 1419439 w 2392711"/>
                    <a:gd name="connsiteY17" fmla="*/ 1998937 h 2077135"/>
                    <a:gd name="connsiteX18" fmla="*/ 1499655 w 2392711"/>
                    <a:gd name="connsiteY18" fmla="*/ 1852383 h 2077135"/>
                    <a:gd name="connsiteX19" fmla="*/ 1706551 w 2392711"/>
                    <a:gd name="connsiteY19" fmla="*/ 1484045 h 2077135"/>
                    <a:gd name="connsiteX20" fmla="*/ 1803965 w 2392711"/>
                    <a:gd name="connsiteY20" fmla="*/ 1313282 h 2077135"/>
                    <a:gd name="connsiteX21" fmla="*/ 1806205 w 2392711"/>
                    <a:gd name="connsiteY21" fmla="*/ 1241161 h 2077135"/>
                    <a:gd name="connsiteX22" fmla="*/ 1806205 w 2392711"/>
                    <a:gd name="connsiteY22" fmla="*/ 1241161 h 2077135"/>
                    <a:gd name="connsiteX23" fmla="*/ 1806205 w 2392711"/>
                    <a:gd name="connsiteY23" fmla="*/ 1241161 h 2077135"/>
                    <a:gd name="connsiteX24" fmla="*/ 2085728 w 2392711"/>
                    <a:gd name="connsiteY24" fmla="*/ 920808 h 2077135"/>
                    <a:gd name="connsiteX25" fmla="*/ 2164136 w 2392711"/>
                    <a:gd name="connsiteY25" fmla="*/ 803376 h 2077135"/>
                    <a:gd name="connsiteX26" fmla="*/ 2164136 w 2392711"/>
                    <a:gd name="connsiteY26" fmla="*/ 803376 h 2077135"/>
                    <a:gd name="connsiteX27" fmla="*/ 2228670 w 2392711"/>
                    <a:gd name="connsiteY27" fmla="*/ 701193 h 2077135"/>
                    <a:gd name="connsiteX28" fmla="*/ 2361927 w 2392711"/>
                    <a:gd name="connsiteY28" fmla="*/ 393486 h 2077135"/>
                    <a:gd name="connsiteX29" fmla="*/ 2391628 w 2392711"/>
                    <a:gd name="connsiteY29" fmla="*/ 237609 h 2077135"/>
                    <a:gd name="connsiteX30" fmla="*/ 2392712 w 2392711"/>
                    <a:gd name="connsiteY30" fmla="*/ 66557 h 2077135"/>
                    <a:gd name="connsiteX31" fmla="*/ 2365613 w 2392711"/>
                    <a:gd name="connsiteY31" fmla="*/ 0 h 20771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2392711" h="2077135">
                      <a:moveTo>
                        <a:pt x="2365613" y="0"/>
                      </a:moveTo>
                      <a:lnTo>
                        <a:pt x="0" y="1766459"/>
                      </a:lnTo>
                      <a:cubicBezTo>
                        <a:pt x="30134" y="1804109"/>
                        <a:pt x="63088" y="1839519"/>
                        <a:pt x="97775" y="1873557"/>
                      </a:cubicBezTo>
                      <a:cubicBezTo>
                        <a:pt x="102184" y="1875797"/>
                        <a:pt x="107459" y="1877170"/>
                        <a:pt x="110855" y="1880494"/>
                      </a:cubicBezTo>
                      <a:cubicBezTo>
                        <a:pt x="148000" y="1916338"/>
                        <a:pt x="185650" y="1951892"/>
                        <a:pt x="236380" y="1967646"/>
                      </a:cubicBezTo>
                      <a:cubicBezTo>
                        <a:pt x="279450" y="1981088"/>
                        <a:pt x="320498" y="2000383"/>
                        <a:pt x="368048" y="1999443"/>
                      </a:cubicBezTo>
                      <a:cubicBezTo>
                        <a:pt x="392474" y="1998937"/>
                        <a:pt x="413142" y="1988097"/>
                        <a:pt x="436556" y="1986435"/>
                      </a:cubicBezTo>
                      <a:cubicBezTo>
                        <a:pt x="496031" y="1982172"/>
                        <a:pt x="546617" y="1954133"/>
                        <a:pt x="593300" y="1920529"/>
                      </a:cubicBezTo>
                      <a:cubicBezTo>
                        <a:pt x="611799" y="1907232"/>
                        <a:pt x="627771" y="1896176"/>
                        <a:pt x="650823" y="1898777"/>
                      </a:cubicBezTo>
                      <a:cubicBezTo>
                        <a:pt x="650823" y="1898777"/>
                        <a:pt x="650823" y="1898777"/>
                        <a:pt x="650823" y="1898777"/>
                      </a:cubicBezTo>
                      <a:cubicBezTo>
                        <a:pt x="650823" y="1898777"/>
                        <a:pt x="650823" y="1898777"/>
                        <a:pt x="650823" y="1898777"/>
                      </a:cubicBezTo>
                      <a:cubicBezTo>
                        <a:pt x="660363" y="1902318"/>
                        <a:pt x="669974" y="1905715"/>
                        <a:pt x="679513" y="1909473"/>
                      </a:cubicBezTo>
                      <a:cubicBezTo>
                        <a:pt x="729231" y="1929129"/>
                        <a:pt x="778372" y="1951387"/>
                        <a:pt x="831342" y="1960709"/>
                      </a:cubicBezTo>
                      <a:cubicBezTo>
                        <a:pt x="909823" y="1974584"/>
                        <a:pt x="974356" y="1941775"/>
                        <a:pt x="1034047" y="1895453"/>
                      </a:cubicBezTo>
                      <a:lnTo>
                        <a:pt x="1034047" y="1895453"/>
                      </a:lnTo>
                      <a:cubicBezTo>
                        <a:pt x="1066856" y="1927322"/>
                        <a:pt x="1098653" y="1960275"/>
                        <a:pt x="1132762" y="1990699"/>
                      </a:cubicBezTo>
                      <a:cubicBezTo>
                        <a:pt x="1170051" y="2023941"/>
                        <a:pt x="1210448" y="2054076"/>
                        <a:pt x="1257565" y="2072070"/>
                      </a:cubicBezTo>
                      <a:cubicBezTo>
                        <a:pt x="1308512" y="2091509"/>
                        <a:pt x="1393207" y="2052414"/>
                        <a:pt x="1419439" y="1998937"/>
                      </a:cubicBezTo>
                      <a:cubicBezTo>
                        <a:pt x="1443937" y="1948857"/>
                        <a:pt x="1471254" y="1899933"/>
                        <a:pt x="1499655" y="1852383"/>
                      </a:cubicBezTo>
                      <a:cubicBezTo>
                        <a:pt x="1571848" y="1731338"/>
                        <a:pt x="1637032" y="1606535"/>
                        <a:pt x="1706551" y="1484045"/>
                      </a:cubicBezTo>
                      <a:cubicBezTo>
                        <a:pt x="1738926" y="1427028"/>
                        <a:pt x="1769422" y="1368926"/>
                        <a:pt x="1803965" y="1313282"/>
                      </a:cubicBezTo>
                      <a:cubicBezTo>
                        <a:pt x="1819863" y="1287627"/>
                        <a:pt x="1824416" y="1265876"/>
                        <a:pt x="1806205" y="1241161"/>
                      </a:cubicBezTo>
                      <a:lnTo>
                        <a:pt x="1806205" y="1241161"/>
                      </a:lnTo>
                      <a:cubicBezTo>
                        <a:pt x="1806205" y="1241161"/>
                        <a:pt x="1806205" y="1241161"/>
                        <a:pt x="1806205" y="1241161"/>
                      </a:cubicBezTo>
                      <a:cubicBezTo>
                        <a:pt x="1907955" y="1141868"/>
                        <a:pt x="1997564" y="1031952"/>
                        <a:pt x="2085728" y="920808"/>
                      </a:cubicBezTo>
                      <a:cubicBezTo>
                        <a:pt x="2109432" y="880050"/>
                        <a:pt x="2143251" y="846013"/>
                        <a:pt x="2164136" y="803376"/>
                      </a:cubicBezTo>
                      <a:cubicBezTo>
                        <a:pt x="2164136" y="803376"/>
                        <a:pt x="2164136" y="803376"/>
                        <a:pt x="2164136" y="803376"/>
                      </a:cubicBezTo>
                      <a:cubicBezTo>
                        <a:pt x="2185743" y="769339"/>
                        <a:pt x="2209302" y="736458"/>
                        <a:pt x="2228670" y="701193"/>
                      </a:cubicBezTo>
                      <a:cubicBezTo>
                        <a:pt x="2282579" y="602839"/>
                        <a:pt x="2333165" y="502679"/>
                        <a:pt x="2361927" y="393486"/>
                      </a:cubicBezTo>
                      <a:cubicBezTo>
                        <a:pt x="2375368" y="342322"/>
                        <a:pt x="2391195" y="291302"/>
                        <a:pt x="2391628" y="237609"/>
                      </a:cubicBezTo>
                      <a:cubicBezTo>
                        <a:pt x="2392062" y="180592"/>
                        <a:pt x="2392350" y="123574"/>
                        <a:pt x="2392712" y="66557"/>
                      </a:cubicBezTo>
                      <a:cubicBezTo>
                        <a:pt x="2389532" y="41769"/>
                        <a:pt x="2391483" y="15826"/>
                        <a:pt x="236561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" name="Freeform: Shape 8">
                  <a:extLst>
                    <a:ext uri="{FF2B5EF4-FFF2-40B4-BE49-F238E27FC236}">
                      <a16:creationId xmlns:a16="http://schemas.microsoft.com/office/drawing/2014/main" id="{B3F8F9DF-8A67-45B2-9B9B-934D530B97D8}"/>
                    </a:ext>
                  </a:extLst>
                </p:cNvPr>
                <p:cNvSpPr/>
                <p:nvPr/>
              </p:nvSpPr>
              <p:spPr>
                <a:xfrm>
                  <a:off x="8768010" y="1076673"/>
                  <a:ext cx="825607" cy="911522"/>
                </a:xfrm>
                <a:custGeom>
                  <a:avLst/>
                  <a:gdLst>
                    <a:gd name="connsiteX0" fmla="*/ 250036 w 810382"/>
                    <a:gd name="connsiteY0" fmla="*/ 768915 h 894713"/>
                    <a:gd name="connsiteX1" fmla="*/ 175169 w 810382"/>
                    <a:gd name="connsiteY1" fmla="*/ 689351 h 894713"/>
                    <a:gd name="connsiteX2" fmla="*/ 33456 w 810382"/>
                    <a:gd name="connsiteY2" fmla="*/ 184865 h 894713"/>
                    <a:gd name="connsiteX3" fmla="*/ 121548 w 810382"/>
                    <a:gd name="connsiteY3" fmla="*/ 84994 h 894713"/>
                    <a:gd name="connsiteX4" fmla="*/ 233993 w 810382"/>
                    <a:gd name="connsiteY4" fmla="*/ 10 h 894713"/>
                    <a:gd name="connsiteX5" fmla="*/ 240496 w 810382"/>
                    <a:gd name="connsiteY5" fmla="*/ 59990 h 894713"/>
                    <a:gd name="connsiteX6" fmla="*/ 775478 w 810382"/>
                    <a:gd name="connsiteY6" fmla="*/ 767831 h 894713"/>
                    <a:gd name="connsiteX7" fmla="*/ 810382 w 810382"/>
                    <a:gd name="connsiteY7" fmla="*/ 786765 h 894713"/>
                    <a:gd name="connsiteX8" fmla="*/ 691000 w 810382"/>
                    <a:gd name="connsiteY8" fmla="*/ 849491 h 894713"/>
                    <a:gd name="connsiteX9" fmla="*/ 520381 w 810382"/>
                    <a:gd name="connsiteY9" fmla="*/ 894657 h 894713"/>
                    <a:gd name="connsiteX10" fmla="*/ 250036 w 810382"/>
                    <a:gd name="connsiteY10" fmla="*/ 768915 h 8947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10382" h="894713">
                      <a:moveTo>
                        <a:pt x="250036" y="768915"/>
                      </a:moveTo>
                      <a:cubicBezTo>
                        <a:pt x="223442" y="743550"/>
                        <a:pt x="198583" y="716306"/>
                        <a:pt x="175169" y="689351"/>
                      </a:cubicBezTo>
                      <a:cubicBezTo>
                        <a:pt x="60122" y="556671"/>
                        <a:pt x="-59983" y="360181"/>
                        <a:pt x="33456" y="184865"/>
                      </a:cubicBezTo>
                      <a:cubicBezTo>
                        <a:pt x="54557" y="145191"/>
                        <a:pt x="87077" y="113105"/>
                        <a:pt x="121548" y="84994"/>
                      </a:cubicBezTo>
                      <a:cubicBezTo>
                        <a:pt x="128846" y="79068"/>
                        <a:pt x="233849" y="-1002"/>
                        <a:pt x="233993" y="10"/>
                      </a:cubicBezTo>
                      <a:cubicBezTo>
                        <a:pt x="238690" y="25664"/>
                        <a:pt x="238184" y="42718"/>
                        <a:pt x="240496" y="59990"/>
                      </a:cubicBezTo>
                      <a:cubicBezTo>
                        <a:pt x="273955" y="307499"/>
                        <a:pt x="501447" y="627563"/>
                        <a:pt x="775478" y="767831"/>
                      </a:cubicBezTo>
                      <a:cubicBezTo>
                        <a:pt x="787258" y="773829"/>
                        <a:pt x="798748" y="780477"/>
                        <a:pt x="810382" y="786765"/>
                      </a:cubicBezTo>
                      <a:cubicBezTo>
                        <a:pt x="784150" y="772456"/>
                        <a:pt x="712535" y="838796"/>
                        <a:pt x="691000" y="849491"/>
                      </a:cubicBezTo>
                      <a:cubicBezTo>
                        <a:pt x="640848" y="874495"/>
                        <a:pt x="576676" y="893501"/>
                        <a:pt x="520381" y="894657"/>
                      </a:cubicBezTo>
                      <a:cubicBezTo>
                        <a:pt x="412561" y="896753"/>
                        <a:pt x="324469" y="839952"/>
                        <a:pt x="250036" y="768915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" name="Freeform: Shape 21">
                  <a:extLst>
                    <a:ext uri="{FF2B5EF4-FFF2-40B4-BE49-F238E27FC236}">
                      <a16:creationId xmlns:a16="http://schemas.microsoft.com/office/drawing/2014/main" id="{DEEAB0FE-F6CA-4199-A728-DA748A124912}"/>
                    </a:ext>
                  </a:extLst>
                </p:cNvPr>
                <p:cNvSpPr/>
                <p:nvPr/>
              </p:nvSpPr>
              <p:spPr>
                <a:xfrm>
                  <a:off x="8979448" y="-131271"/>
                  <a:ext cx="2394231" cy="2191161"/>
                </a:xfrm>
                <a:custGeom>
                  <a:avLst/>
                  <a:gdLst>
                    <a:gd name="connsiteX0" fmla="*/ 1754931 w 2394230"/>
                    <a:gd name="connsiteY0" fmla="*/ 1327151 h 2191162"/>
                    <a:gd name="connsiteX1" fmla="*/ 1791255 w 2394230"/>
                    <a:gd name="connsiteY1" fmla="*/ 1339372 h 2191162"/>
                    <a:gd name="connsiteX2" fmla="*/ 1788973 w 2394230"/>
                    <a:gd name="connsiteY2" fmla="*/ 1412848 h 2191162"/>
                    <a:gd name="connsiteX3" fmla="*/ 1689729 w 2394230"/>
                    <a:gd name="connsiteY3" fmla="*/ 1586820 h 2191162"/>
                    <a:gd name="connsiteX4" fmla="*/ 1478946 w 2394230"/>
                    <a:gd name="connsiteY4" fmla="*/ 1962077 h 2191162"/>
                    <a:gd name="connsiteX5" fmla="*/ 1397224 w 2394230"/>
                    <a:gd name="connsiteY5" fmla="*/ 2111385 h 2191162"/>
                    <a:gd name="connsiteX6" fmla="*/ 1236947 w 2394230"/>
                    <a:gd name="connsiteY6" fmla="*/ 2187511 h 2191162"/>
                    <a:gd name="connsiteX7" fmla="*/ 1106928 w 2394230"/>
                    <a:gd name="connsiteY7" fmla="*/ 2107999 h 2191162"/>
                    <a:gd name="connsiteX8" fmla="*/ 1004665 w 2394230"/>
                    <a:gd name="connsiteY8" fmla="*/ 2006104 h 2191162"/>
                    <a:gd name="connsiteX9" fmla="*/ 1118045 w 2394230"/>
                    <a:gd name="connsiteY9" fmla="*/ 1841703 h 2191162"/>
                    <a:gd name="connsiteX10" fmla="*/ 1287966 w 2394230"/>
                    <a:gd name="connsiteY10" fmla="*/ 1683340 h 2191162"/>
                    <a:gd name="connsiteX11" fmla="*/ 1719546 w 2394230"/>
                    <a:gd name="connsiteY11" fmla="*/ 1343200 h 2191162"/>
                    <a:gd name="connsiteX12" fmla="*/ 1754931 w 2394230"/>
                    <a:gd name="connsiteY12" fmla="*/ 1327151 h 2191162"/>
                    <a:gd name="connsiteX13" fmla="*/ 914404 w 2394230"/>
                    <a:gd name="connsiteY13" fmla="*/ 1114601 h 2191162"/>
                    <a:gd name="connsiteX14" fmla="*/ 914625 w 2394230"/>
                    <a:gd name="connsiteY14" fmla="*/ 1115557 h 2191162"/>
                    <a:gd name="connsiteX15" fmla="*/ 915803 w 2394230"/>
                    <a:gd name="connsiteY15" fmla="*/ 1114674 h 2191162"/>
                    <a:gd name="connsiteX16" fmla="*/ 914404 w 2394230"/>
                    <a:gd name="connsiteY16" fmla="*/ 1114601 h 2191162"/>
                    <a:gd name="connsiteX17" fmla="*/ 1319699 w 2394230"/>
                    <a:gd name="connsiteY17" fmla="*/ 810712 h 2191162"/>
                    <a:gd name="connsiteX18" fmla="*/ 1353124 w 2394230"/>
                    <a:gd name="connsiteY18" fmla="*/ 822317 h 2191162"/>
                    <a:gd name="connsiteX19" fmla="*/ 1370574 w 2394230"/>
                    <a:gd name="connsiteY19" fmla="*/ 843225 h 2191162"/>
                    <a:gd name="connsiteX20" fmla="*/ 1351946 w 2394230"/>
                    <a:gd name="connsiteY20" fmla="*/ 909707 h 2191162"/>
                    <a:gd name="connsiteX21" fmla="*/ 954086 w 2394230"/>
                    <a:gd name="connsiteY21" fmla="*/ 1310144 h 2191162"/>
                    <a:gd name="connsiteX22" fmla="*/ 746028 w 2394230"/>
                    <a:gd name="connsiteY22" fmla="*/ 1505834 h 2191162"/>
                    <a:gd name="connsiteX23" fmla="*/ 569774 w 2394230"/>
                    <a:gd name="connsiteY23" fmla="*/ 1573788 h 2191162"/>
                    <a:gd name="connsiteX24" fmla="*/ 471193 w 2394230"/>
                    <a:gd name="connsiteY24" fmla="*/ 1476753 h 2191162"/>
                    <a:gd name="connsiteX25" fmla="*/ 409937 w 2394230"/>
                    <a:gd name="connsiteY25" fmla="*/ 1381853 h 2191162"/>
                    <a:gd name="connsiteX26" fmla="*/ 368709 w 2394230"/>
                    <a:gd name="connsiteY26" fmla="*/ 1300204 h 2191162"/>
                    <a:gd name="connsiteX27" fmla="*/ 391312 w 2394230"/>
                    <a:gd name="connsiteY27" fmla="*/ 1231294 h 2191162"/>
                    <a:gd name="connsiteX28" fmla="*/ 830032 w 2394230"/>
                    <a:gd name="connsiteY28" fmla="*/ 1015430 h 2191162"/>
                    <a:gd name="connsiteX29" fmla="*/ 1284728 w 2394230"/>
                    <a:gd name="connsiteY29" fmla="*/ 817384 h 2191162"/>
                    <a:gd name="connsiteX30" fmla="*/ 1319699 w 2394230"/>
                    <a:gd name="connsiteY30" fmla="*/ 810712 h 2191162"/>
                    <a:gd name="connsiteX31" fmla="*/ 953467 w 2394230"/>
                    <a:gd name="connsiteY31" fmla="*/ 284618 h 2191162"/>
                    <a:gd name="connsiteX32" fmla="*/ 992002 w 2394230"/>
                    <a:gd name="connsiteY32" fmla="*/ 319322 h 2191162"/>
                    <a:gd name="connsiteX33" fmla="*/ 961080 w 2394230"/>
                    <a:gd name="connsiteY33" fmla="*/ 379104 h 2191162"/>
                    <a:gd name="connsiteX34" fmla="*/ 305171 w 2394230"/>
                    <a:gd name="connsiteY34" fmla="*/ 830267 h 2191162"/>
                    <a:gd name="connsiteX35" fmla="*/ 167717 w 2394230"/>
                    <a:gd name="connsiteY35" fmla="*/ 855962 h 2191162"/>
                    <a:gd name="connsiteX36" fmla="*/ 3464 w 2394230"/>
                    <a:gd name="connsiteY36" fmla="*/ 597029 h 2191162"/>
                    <a:gd name="connsiteX37" fmla="*/ 31734 w 2394230"/>
                    <a:gd name="connsiteY37" fmla="*/ 525100 h 2191162"/>
                    <a:gd name="connsiteX38" fmla="*/ 442184 w 2394230"/>
                    <a:gd name="connsiteY38" fmla="*/ 389779 h 2191162"/>
                    <a:gd name="connsiteX39" fmla="*/ 933325 w 2394230"/>
                    <a:gd name="connsiteY39" fmla="*/ 285309 h 2191162"/>
                    <a:gd name="connsiteX40" fmla="*/ 953467 w 2394230"/>
                    <a:gd name="connsiteY40" fmla="*/ 284618 h 2191162"/>
                    <a:gd name="connsiteX41" fmla="*/ 2000566 w 2394230"/>
                    <a:gd name="connsiteY41" fmla="*/ 115 h 2191162"/>
                    <a:gd name="connsiteX42" fmla="*/ 2124621 w 2394230"/>
                    <a:gd name="connsiteY42" fmla="*/ 4069 h 2191162"/>
                    <a:gd name="connsiteX43" fmla="*/ 2359775 w 2394230"/>
                    <a:gd name="connsiteY43" fmla="*/ 74084 h 2191162"/>
                    <a:gd name="connsiteX44" fmla="*/ 2388782 w 2394230"/>
                    <a:gd name="connsiteY44" fmla="*/ 142701 h 2191162"/>
                    <a:gd name="connsiteX45" fmla="*/ 2221731 w 2394230"/>
                    <a:gd name="connsiteY45" fmla="*/ 789260 h 2191162"/>
                    <a:gd name="connsiteX46" fmla="*/ 2155986 w 2394230"/>
                    <a:gd name="connsiteY46" fmla="*/ 893436 h 2191162"/>
                    <a:gd name="connsiteX47" fmla="*/ 1912293 w 2394230"/>
                    <a:gd name="connsiteY47" fmla="*/ 736104 h 2191162"/>
                    <a:gd name="connsiteX48" fmla="*/ 1741414 w 2394230"/>
                    <a:gd name="connsiteY48" fmla="*/ 573544 h 2191162"/>
                    <a:gd name="connsiteX49" fmla="*/ 1601823 w 2394230"/>
                    <a:gd name="connsiteY49" fmla="*/ 360699 h 2191162"/>
                    <a:gd name="connsiteX50" fmla="*/ 1523120 w 2394230"/>
                    <a:gd name="connsiteY50" fmla="*/ 92711 h 2191162"/>
                    <a:gd name="connsiteX51" fmla="*/ 1634807 w 2394230"/>
                    <a:gd name="connsiteY51" fmla="*/ 55163 h 2191162"/>
                    <a:gd name="connsiteX52" fmla="*/ 2000566 w 2394230"/>
                    <a:gd name="connsiteY52" fmla="*/ 115 h 21911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</a:cxnLst>
                  <a:rect l="l" t="t" r="r" b="b"/>
                  <a:pathLst>
                    <a:path w="2394230" h="2191162">
                      <a:moveTo>
                        <a:pt x="1754931" y="1327151"/>
                      </a:moveTo>
                      <a:cubicBezTo>
                        <a:pt x="1766775" y="1326083"/>
                        <a:pt x="1778776" y="1329727"/>
                        <a:pt x="1791255" y="1339372"/>
                      </a:cubicBezTo>
                      <a:cubicBezTo>
                        <a:pt x="1809808" y="1364478"/>
                        <a:pt x="1805170" y="1386712"/>
                        <a:pt x="1788973" y="1412848"/>
                      </a:cubicBezTo>
                      <a:cubicBezTo>
                        <a:pt x="1753855" y="1469538"/>
                        <a:pt x="1722712" y="1528805"/>
                        <a:pt x="1689729" y="1586820"/>
                      </a:cubicBezTo>
                      <a:cubicBezTo>
                        <a:pt x="1618904" y="1711611"/>
                        <a:pt x="1552496" y="1838759"/>
                        <a:pt x="1478946" y="1962077"/>
                      </a:cubicBezTo>
                      <a:cubicBezTo>
                        <a:pt x="1450012" y="2010521"/>
                        <a:pt x="1422182" y="2060364"/>
                        <a:pt x="1397224" y="2111385"/>
                      </a:cubicBezTo>
                      <a:cubicBezTo>
                        <a:pt x="1371162" y="2164615"/>
                        <a:pt x="1294962" y="2203561"/>
                        <a:pt x="1236947" y="2187511"/>
                      </a:cubicBezTo>
                      <a:cubicBezTo>
                        <a:pt x="1187618" y="2173891"/>
                        <a:pt x="1144549" y="2141644"/>
                        <a:pt x="1106928" y="2107999"/>
                      </a:cubicBezTo>
                      <a:cubicBezTo>
                        <a:pt x="1093822" y="2096292"/>
                        <a:pt x="1003267" y="2021049"/>
                        <a:pt x="1004665" y="2006104"/>
                      </a:cubicBezTo>
                      <a:cubicBezTo>
                        <a:pt x="1011438" y="1934247"/>
                        <a:pt x="1070116" y="1889043"/>
                        <a:pt x="1118045" y="1841703"/>
                      </a:cubicBezTo>
                      <a:cubicBezTo>
                        <a:pt x="1173189" y="1787296"/>
                        <a:pt x="1229804" y="1734508"/>
                        <a:pt x="1287966" y="1683340"/>
                      </a:cubicBezTo>
                      <a:cubicBezTo>
                        <a:pt x="1425863" y="1561935"/>
                        <a:pt x="1575097" y="1455918"/>
                        <a:pt x="1719546" y="1343200"/>
                      </a:cubicBezTo>
                      <a:cubicBezTo>
                        <a:pt x="1731399" y="1333998"/>
                        <a:pt x="1743087" y="1328218"/>
                        <a:pt x="1754931" y="1327151"/>
                      </a:cubicBezTo>
                      <a:close/>
                      <a:moveTo>
                        <a:pt x="914404" y="1114601"/>
                      </a:moveTo>
                      <a:cubicBezTo>
                        <a:pt x="914477" y="1114895"/>
                        <a:pt x="914552" y="1115263"/>
                        <a:pt x="914625" y="1115557"/>
                      </a:cubicBezTo>
                      <a:cubicBezTo>
                        <a:pt x="915066" y="1115263"/>
                        <a:pt x="915435" y="1114968"/>
                        <a:pt x="915803" y="1114674"/>
                      </a:cubicBezTo>
                      <a:cubicBezTo>
                        <a:pt x="915287" y="1114674"/>
                        <a:pt x="914846" y="1114601"/>
                        <a:pt x="914404" y="1114601"/>
                      </a:cubicBezTo>
                      <a:close/>
                      <a:moveTo>
                        <a:pt x="1319699" y="810712"/>
                      </a:moveTo>
                      <a:cubicBezTo>
                        <a:pt x="1331056" y="811457"/>
                        <a:pt x="1342154" y="815249"/>
                        <a:pt x="1353124" y="822317"/>
                      </a:cubicBezTo>
                      <a:cubicBezTo>
                        <a:pt x="1362548" y="826292"/>
                        <a:pt x="1369984" y="831887"/>
                        <a:pt x="1370574" y="843225"/>
                      </a:cubicBezTo>
                      <a:cubicBezTo>
                        <a:pt x="1370941" y="870760"/>
                        <a:pt x="1372634" y="887914"/>
                        <a:pt x="1351946" y="909707"/>
                      </a:cubicBezTo>
                      <a:cubicBezTo>
                        <a:pt x="1222370" y="1046131"/>
                        <a:pt x="1089701" y="1179684"/>
                        <a:pt x="954086" y="1310144"/>
                      </a:cubicBezTo>
                      <a:cubicBezTo>
                        <a:pt x="885470" y="1376183"/>
                        <a:pt x="816117" y="1441414"/>
                        <a:pt x="746028" y="1505834"/>
                      </a:cubicBezTo>
                      <a:cubicBezTo>
                        <a:pt x="692651" y="1554868"/>
                        <a:pt x="641483" y="1629227"/>
                        <a:pt x="569774" y="1573788"/>
                      </a:cubicBezTo>
                      <a:cubicBezTo>
                        <a:pt x="533036" y="1545370"/>
                        <a:pt x="504396" y="1508705"/>
                        <a:pt x="471193" y="1476753"/>
                      </a:cubicBezTo>
                      <a:cubicBezTo>
                        <a:pt x="450726" y="1445095"/>
                        <a:pt x="429964" y="1413732"/>
                        <a:pt x="409937" y="1381853"/>
                      </a:cubicBezTo>
                      <a:cubicBezTo>
                        <a:pt x="393667" y="1356011"/>
                        <a:pt x="380121" y="1328697"/>
                        <a:pt x="368709" y="1300204"/>
                      </a:cubicBezTo>
                      <a:cubicBezTo>
                        <a:pt x="356634" y="1270166"/>
                        <a:pt x="362746" y="1249404"/>
                        <a:pt x="391312" y="1231294"/>
                      </a:cubicBezTo>
                      <a:cubicBezTo>
                        <a:pt x="528103" y="1144712"/>
                        <a:pt x="682638" y="1081912"/>
                        <a:pt x="830032" y="1015430"/>
                      </a:cubicBezTo>
                      <a:cubicBezTo>
                        <a:pt x="980738" y="947476"/>
                        <a:pt x="1132623" y="882171"/>
                        <a:pt x="1284728" y="817384"/>
                      </a:cubicBezTo>
                      <a:cubicBezTo>
                        <a:pt x="1296729" y="812267"/>
                        <a:pt x="1308343" y="809966"/>
                        <a:pt x="1319699" y="810712"/>
                      </a:cubicBezTo>
                      <a:close/>
                      <a:moveTo>
                        <a:pt x="953467" y="284618"/>
                      </a:moveTo>
                      <a:cubicBezTo>
                        <a:pt x="971323" y="287697"/>
                        <a:pt x="982781" y="301377"/>
                        <a:pt x="992002" y="319322"/>
                      </a:cubicBezTo>
                      <a:cubicBezTo>
                        <a:pt x="997081" y="347226"/>
                        <a:pt x="983167" y="364012"/>
                        <a:pt x="961080" y="379104"/>
                      </a:cubicBezTo>
                      <a:cubicBezTo>
                        <a:pt x="742124" y="529002"/>
                        <a:pt x="523316" y="679119"/>
                        <a:pt x="305171" y="830267"/>
                      </a:cubicBezTo>
                      <a:cubicBezTo>
                        <a:pt x="262249" y="860010"/>
                        <a:pt x="217633" y="869140"/>
                        <a:pt x="167717" y="855962"/>
                      </a:cubicBezTo>
                      <a:cubicBezTo>
                        <a:pt x="65233" y="818634"/>
                        <a:pt x="32397" y="689573"/>
                        <a:pt x="3464" y="597029"/>
                      </a:cubicBezTo>
                      <a:cubicBezTo>
                        <a:pt x="-6108" y="566328"/>
                        <a:pt x="4421" y="541591"/>
                        <a:pt x="31734" y="525100"/>
                      </a:cubicBezTo>
                      <a:cubicBezTo>
                        <a:pt x="151005" y="453169"/>
                        <a:pt x="307969" y="424236"/>
                        <a:pt x="442184" y="389779"/>
                      </a:cubicBezTo>
                      <a:cubicBezTo>
                        <a:pt x="604597" y="348109"/>
                        <a:pt x="769586" y="319543"/>
                        <a:pt x="933325" y="285309"/>
                      </a:cubicBezTo>
                      <a:cubicBezTo>
                        <a:pt x="940853" y="283744"/>
                        <a:pt x="947516" y="283592"/>
                        <a:pt x="953467" y="284618"/>
                      </a:cubicBezTo>
                      <a:close/>
                      <a:moveTo>
                        <a:pt x="2000566" y="115"/>
                      </a:moveTo>
                      <a:cubicBezTo>
                        <a:pt x="2041772" y="-417"/>
                        <a:pt x="2083135" y="903"/>
                        <a:pt x="2124621" y="4069"/>
                      </a:cubicBezTo>
                      <a:cubicBezTo>
                        <a:pt x="2206197" y="10326"/>
                        <a:pt x="2288728" y="33370"/>
                        <a:pt x="2359775" y="74084"/>
                      </a:cubicBezTo>
                      <a:cubicBezTo>
                        <a:pt x="2387750" y="90134"/>
                        <a:pt x="2385616" y="117080"/>
                        <a:pt x="2388782" y="142701"/>
                      </a:cubicBezTo>
                      <a:cubicBezTo>
                        <a:pt x="2417053" y="375939"/>
                        <a:pt x="2331429" y="589225"/>
                        <a:pt x="2221731" y="789260"/>
                      </a:cubicBezTo>
                      <a:cubicBezTo>
                        <a:pt x="2202000" y="825187"/>
                        <a:pt x="2177999" y="858760"/>
                        <a:pt x="2155986" y="893436"/>
                      </a:cubicBezTo>
                      <a:cubicBezTo>
                        <a:pt x="2139789" y="918763"/>
                        <a:pt x="1932539" y="751859"/>
                        <a:pt x="1912293" y="736104"/>
                      </a:cubicBezTo>
                      <a:cubicBezTo>
                        <a:pt x="1849934" y="687659"/>
                        <a:pt x="1792360" y="633326"/>
                        <a:pt x="1741414" y="573544"/>
                      </a:cubicBezTo>
                      <a:cubicBezTo>
                        <a:pt x="1686342" y="508829"/>
                        <a:pt x="1639003" y="437709"/>
                        <a:pt x="1601823" y="360699"/>
                      </a:cubicBezTo>
                      <a:cubicBezTo>
                        <a:pt x="1588129" y="332280"/>
                        <a:pt x="1486456" y="118479"/>
                        <a:pt x="1523120" y="92711"/>
                      </a:cubicBezTo>
                      <a:cubicBezTo>
                        <a:pt x="1556619" y="69226"/>
                        <a:pt x="1597333" y="66133"/>
                        <a:pt x="1634807" y="55163"/>
                      </a:cubicBezTo>
                      <a:cubicBezTo>
                        <a:pt x="1754740" y="19990"/>
                        <a:pt x="1876949" y="1713"/>
                        <a:pt x="2000566" y="11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" name="Freeform: Shape 24">
                  <a:extLst>
                    <a:ext uri="{FF2B5EF4-FFF2-40B4-BE49-F238E27FC236}">
                      <a16:creationId xmlns:a16="http://schemas.microsoft.com/office/drawing/2014/main" id="{780DA602-6E41-48F8-A33E-AF30AA2B96E6}"/>
                    </a:ext>
                  </a:extLst>
                </p:cNvPr>
                <p:cNvSpPr/>
                <p:nvPr/>
              </p:nvSpPr>
              <p:spPr>
                <a:xfrm>
                  <a:off x="8830635" y="-95620"/>
                  <a:ext cx="2383721" cy="1860601"/>
                </a:xfrm>
                <a:custGeom>
                  <a:avLst/>
                  <a:gdLst>
                    <a:gd name="connsiteX0" fmla="*/ 115613 w 2383721"/>
                    <a:gd name="connsiteY0" fmla="*/ 1324334 h 1860601"/>
                    <a:gd name="connsiteX1" fmla="*/ 156989 w 2383721"/>
                    <a:gd name="connsiteY1" fmla="*/ 1366888 h 1860601"/>
                    <a:gd name="connsiteX2" fmla="*/ 351280 w 2383721"/>
                    <a:gd name="connsiteY2" fmla="*/ 1708058 h 1860601"/>
                    <a:gd name="connsiteX3" fmla="*/ 366226 w 2383721"/>
                    <a:gd name="connsiteY3" fmla="*/ 1770859 h 1860601"/>
                    <a:gd name="connsiteX4" fmla="*/ 258736 w 2383721"/>
                    <a:gd name="connsiteY4" fmla="*/ 1853096 h 1860601"/>
                    <a:gd name="connsiteX5" fmla="*/ 208673 w 2383721"/>
                    <a:gd name="connsiteY5" fmla="*/ 1851035 h 1860601"/>
                    <a:gd name="connsiteX6" fmla="*/ 16663 w 2383721"/>
                    <a:gd name="connsiteY6" fmla="*/ 1605796 h 1860601"/>
                    <a:gd name="connsiteX7" fmla="*/ 63341 w 2383721"/>
                    <a:gd name="connsiteY7" fmla="*/ 1344728 h 1860601"/>
                    <a:gd name="connsiteX8" fmla="*/ 115613 w 2383721"/>
                    <a:gd name="connsiteY8" fmla="*/ 1324334 h 1860601"/>
                    <a:gd name="connsiteX9" fmla="*/ 1437223 w 2383721"/>
                    <a:gd name="connsiteY9" fmla="*/ 852411 h 1860601"/>
                    <a:gd name="connsiteX10" fmla="*/ 1374496 w 2383721"/>
                    <a:gd name="connsiteY10" fmla="*/ 909837 h 1860601"/>
                    <a:gd name="connsiteX11" fmla="*/ 733238 w 2383721"/>
                    <a:gd name="connsiteY11" fmla="*/ 1388020 h 1860601"/>
                    <a:gd name="connsiteX12" fmla="*/ 679345 w 2383721"/>
                    <a:gd name="connsiteY12" fmla="*/ 1389272 h 1860601"/>
                    <a:gd name="connsiteX13" fmla="*/ 690537 w 2383721"/>
                    <a:gd name="connsiteY13" fmla="*/ 1346644 h 1860601"/>
                    <a:gd name="connsiteX14" fmla="*/ 1066677 w 2383721"/>
                    <a:gd name="connsiteY14" fmla="*/ 1081968 h 1860601"/>
                    <a:gd name="connsiteX15" fmla="*/ 1393271 w 2383721"/>
                    <a:gd name="connsiteY15" fmla="*/ 866767 h 1860601"/>
                    <a:gd name="connsiteX16" fmla="*/ 1437223 w 2383721"/>
                    <a:gd name="connsiteY16" fmla="*/ 852411 h 1860601"/>
                    <a:gd name="connsiteX17" fmla="*/ 1012122 w 2383721"/>
                    <a:gd name="connsiteY17" fmla="*/ 306348 h 1860601"/>
                    <a:gd name="connsiteX18" fmla="*/ 1035239 w 2383721"/>
                    <a:gd name="connsiteY18" fmla="*/ 322692 h 1860601"/>
                    <a:gd name="connsiteX19" fmla="*/ 1018306 w 2383721"/>
                    <a:gd name="connsiteY19" fmla="*/ 343380 h 1860601"/>
                    <a:gd name="connsiteX20" fmla="*/ 772626 w 2383721"/>
                    <a:gd name="connsiteY20" fmla="*/ 425911 h 1860601"/>
                    <a:gd name="connsiteX21" fmla="*/ 343550 w 2383721"/>
                    <a:gd name="connsiteY21" fmla="*/ 626460 h 1860601"/>
                    <a:gd name="connsiteX22" fmla="*/ 302689 w 2383721"/>
                    <a:gd name="connsiteY22" fmla="*/ 656278 h 1860601"/>
                    <a:gd name="connsiteX23" fmla="*/ 253583 w 2383721"/>
                    <a:gd name="connsiteY23" fmla="*/ 644572 h 1860601"/>
                    <a:gd name="connsiteX24" fmla="*/ 212132 w 2383721"/>
                    <a:gd name="connsiteY24" fmla="*/ 562556 h 1860601"/>
                    <a:gd name="connsiteX25" fmla="*/ 229802 w 2383721"/>
                    <a:gd name="connsiteY25" fmla="*/ 514774 h 1860601"/>
                    <a:gd name="connsiteX26" fmla="*/ 420340 w 2383721"/>
                    <a:gd name="connsiteY26" fmla="*/ 446379 h 1860601"/>
                    <a:gd name="connsiteX27" fmla="*/ 894104 w 2383721"/>
                    <a:gd name="connsiteY27" fmla="*/ 326005 h 1860601"/>
                    <a:gd name="connsiteX28" fmla="*/ 1012122 w 2383721"/>
                    <a:gd name="connsiteY28" fmla="*/ 306348 h 1860601"/>
                    <a:gd name="connsiteX29" fmla="*/ 2142532 w 2383721"/>
                    <a:gd name="connsiteY29" fmla="*/ 0 h 1860601"/>
                    <a:gd name="connsiteX30" fmla="*/ 2340285 w 2383721"/>
                    <a:gd name="connsiteY30" fmla="*/ 23044 h 1860601"/>
                    <a:gd name="connsiteX31" fmla="*/ 2383428 w 2383721"/>
                    <a:gd name="connsiteY31" fmla="*/ 61697 h 1860601"/>
                    <a:gd name="connsiteX32" fmla="*/ 2349119 w 2383721"/>
                    <a:gd name="connsiteY32" fmla="*/ 108595 h 1860601"/>
                    <a:gd name="connsiteX33" fmla="*/ 1857611 w 2383721"/>
                    <a:gd name="connsiteY33" fmla="*/ 316801 h 1860601"/>
                    <a:gd name="connsiteX34" fmla="*/ 1792013 w 2383721"/>
                    <a:gd name="connsiteY34" fmla="*/ 294787 h 1860601"/>
                    <a:gd name="connsiteX35" fmla="*/ 1725899 w 2383721"/>
                    <a:gd name="connsiteY35" fmla="*/ 128325 h 1860601"/>
                    <a:gd name="connsiteX36" fmla="*/ 1757484 w 2383721"/>
                    <a:gd name="connsiteY36" fmla="*/ 70163 h 1860601"/>
                    <a:gd name="connsiteX37" fmla="*/ 2142532 w 2383721"/>
                    <a:gd name="connsiteY37" fmla="*/ 0 h 18606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2383721" h="1860601">
                      <a:moveTo>
                        <a:pt x="115613" y="1324334"/>
                      </a:moveTo>
                      <a:cubicBezTo>
                        <a:pt x="137331" y="1330740"/>
                        <a:pt x="151394" y="1343108"/>
                        <a:pt x="156989" y="1366888"/>
                      </a:cubicBezTo>
                      <a:cubicBezTo>
                        <a:pt x="188131" y="1499631"/>
                        <a:pt x="253804" y="1612937"/>
                        <a:pt x="351280" y="1708058"/>
                      </a:cubicBezTo>
                      <a:cubicBezTo>
                        <a:pt x="368950" y="1725360"/>
                        <a:pt x="391331" y="1750613"/>
                        <a:pt x="366226" y="1770859"/>
                      </a:cubicBezTo>
                      <a:cubicBezTo>
                        <a:pt x="335156" y="1792504"/>
                        <a:pt x="291056" y="1833218"/>
                        <a:pt x="258736" y="1853096"/>
                      </a:cubicBezTo>
                      <a:cubicBezTo>
                        <a:pt x="242613" y="1862962"/>
                        <a:pt x="225458" y="1863918"/>
                        <a:pt x="208673" y="1851035"/>
                      </a:cubicBezTo>
                      <a:cubicBezTo>
                        <a:pt x="123342" y="1785878"/>
                        <a:pt x="54212" y="1708279"/>
                        <a:pt x="16663" y="1605796"/>
                      </a:cubicBezTo>
                      <a:cubicBezTo>
                        <a:pt x="-18602" y="1509717"/>
                        <a:pt x="4516" y="1423578"/>
                        <a:pt x="63341" y="1344728"/>
                      </a:cubicBezTo>
                      <a:cubicBezTo>
                        <a:pt x="75047" y="1329046"/>
                        <a:pt x="93010" y="1317707"/>
                        <a:pt x="115613" y="1324334"/>
                      </a:cubicBezTo>
                      <a:close/>
                      <a:moveTo>
                        <a:pt x="1437223" y="852411"/>
                      </a:moveTo>
                      <a:cubicBezTo>
                        <a:pt x="1417860" y="871406"/>
                        <a:pt x="1392459" y="895701"/>
                        <a:pt x="1374496" y="909837"/>
                      </a:cubicBezTo>
                      <a:cubicBezTo>
                        <a:pt x="1256626" y="1002897"/>
                        <a:pt x="793314" y="1341195"/>
                        <a:pt x="733238" y="1388020"/>
                      </a:cubicBezTo>
                      <a:cubicBezTo>
                        <a:pt x="704672" y="1410254"/>
                        <a:pt x="691788" y="1412905"/>
                        <a:pt x="679345" y="1389272"/>
                      </a:cubicBezTo>
                      <a:cubicBezTo>
                        <a:pt x="666829" y="1365638"/>
                        <a:pt x="673750" y="1358423"/>
                        <a:pt x="690537" y="1346644"/>
                      </a:cubicBezTo>
                      <a:cubicBezTo>
                        <a:pt x="815769" y="1258296"/>
                        <a:pt x="940488" y="1168991"/>
                        <a:pt x="1066677" y="1081968"/>
                      </a:cubicBezTo>
                      <a:cubicBezTo>
                        <a:pt x="1174020" y="1007976"/>
                        <a:pt x="1282467" y="935531"/>
                        <a:pt x="1393271" y="866767"/>
                      </a:cubicBezTo>
                      <a:cubicBezTo>
                        <a:pt x="1401000" y="861982"/>
                        <a:pt x="1419406" y="849392"/>
                        <a:pt x="1437223" y="852411"/>
                      </a:cubicBezTo>
                      <a:close/>
                      <a:moveTo>
                        <a:pt x="1012122" y="306348"/>
                      </a:moveTo>
                      <a:cubicBezTo>
                        <a:pt x="1025300" y="303770"/>
                        <a:pt x="1031633" y="312090"/>
                        <a:pt x="1035239" y="322692"/>
                      </a:cubicBezTo>
                      <a:cubicBezTo>
                        <a:pt x="1040319" y="337784"/>
                        <a:pt x="1028540" y="339993"/>
                        <a:pt x="1018306" y="343380"/>
                      </a:cubicBezTo>
                      <a:cubicBezTo>
                        <a:pt x="936363" y="370694"/>
                        <a:pt x="853685" y="396168"/>
                        <a:pt x="772626" y="425911"/>
                      </a:cubicBezTo>
                      <a:cubicBezTo>
                        <a:pt x="623980" y="480392"/>
                        <a:pt x="476734" y="538481"/>
                        <a:pt x="343550" y="626460"/>
                      </a:cubicBezTo>
                      <a:cubicBezTo>
                        <a:pt x="329487" y="635737"/>
                        <a:pt x="316088" y="646044"/>
                        <a:pt x="302689" y="656278"/>
                      </a:cubicBezTo>
                      <a:cubicBezTo>
                        <a:pt x="274860" y="677481"/>
                        <a:pt x="269927" y="676524"/>
                        <a:pt x="253583" y="644572"/>
                      </a:cubicBezTo>
                      <a:cubicBezTo>
                        <a:pt x="239668" y="617258"/>
                        <a:pt x="228036" y="588619"/>
                        <a:pt x="212132" y="562556"/>
                      </a:cubicBezTo>
                      <a:cubicBezTo>
                        <a:pt x="196377" y="536714"/>
                        <a:pt x="205506" y="523609"/>
                        <a:pt x="229802" y="514774"/>
                      </a:cubicBezTo>
                      <a:cubicBezTo>
                        <a:pt x="293192" y="491657"/>
                        <a:pt x="355919" y="466477"/>
                        <a:pt x="420340" y="446379"/>
                      </a:cubicBezTo>
                      <a:cubicBezTo>
                        <a:pt x="576052" y="397787"/>
                        <a:pt x="733974" y="357294"/>
                        <a:pt x="894104" y="326005"/>
                      </a:cubicBezTo>
                      <a:cubicBezTo>
                        <a:pt x="933271" y="318421"/>
                        <a:pt x="972807" y="312900"/>
                        <a:pt x="1012122" y="306348"/>
                      </a:cubicBezTo>
                      <a:close/>
                      <a:moveTo>
                        <a:pt x="2142532" y="0"/>
                      </a:moveTo>
                      <a:cubicBezTo>
                        <a:pt x="2207027" y="6626"/>
                        <a:pt x="2274465" y="7067"/>
                        <a:pt x="2340285" y="23044"/>
                      </a:cubicBezTo>
                      <a:cubicBezTo>
                        <a:pt x="2363035" y="28566"/>
                        <a:pt x="2380850" y="36591"/>
                        <a:pt x="2383428" y="61697"/>
                      </a:cubicBezTo>
                      <a:cubicBezTo>
                        <a:pt x="2386079" y="86802"/>
                        <a:pt x="2370471" y="99612"/>
                        <a:pt x="2349119" y="108595"/>
                      </a:cubicBezTo>
                      <a:cubicBezTo>
                        <a:pt x="2245311" y="152326"/>
                        <a:pt x="1917835" y="291622"/>
                        <a:pt x="1857611" y="316801"/>
                      </a:cubicBezTo>
                      <a:cubicBezTo>
                        <a:pt x="1825143" y="330421"/>
                        <a:pt x="1810934" y="324900"/>
                        <a:pt x="1792013" y="294787"/>
                      </a:cubicBezTo>
                      <a:cubicBezTo>
                        <a:pt x="1759618" y="243325"/>
                        <a:pt x="1740329" y="186783"/>
                        <a:pt x="1725899" y="128325"/>
                      </a:cubicBezTo>
                      <a:cubicBezTo>
                        <a:pt x="1718979" y="100349"/>
                        <a:pt x="1732230" y="79366"/>
                        <a:pt x="1757484" y="70163"/>
                      </a:cubicBezTo>
                      <a:cubicBezTo>
                        <a:pt x="1856727" y="33793"/>
                        <a:pt x="2115071" y="1914"/>
                        <a:pt x="2142532" y="0"/>
                      </a:cubicBezTo>
                      <a:close/>
                    </a:path>
                  </a:pathLst>
                </a:custGeom>
                <a:solidFill>
                  <a:schemeClr val="bg1">
                    <a:alpha val="30000"/>
                  </a:schemeClr>
                </a:solidFill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A3F57F9F-4C54-4BE5-BE32-4D4476AA8F23}"/>
                </a:ext>
              </a:extLst>
            </p:cNvPr>
            <p:cNvGrpSpPr/>
            <p:nvPr/>
          </p:nvGrpSpPr>
          <p:grpSpPr>
            <a:xfrm rot="1118604">
              <a:off x="4652634" y="4305926"/>
              <a:ext cx="1663027" cy="1574965"/>
              <a:chOff x="2435501" y="1445326"/>
              <a:chExt cx="1663027" cy="1471288"/>
            </a:xfrm>
          </p:grpSpPr>
          <p:sp>
            <p:nvSpPr>
              <p:cNvPr id="15" name="Freeform: Shape 18">
                <a:extLst>
                  <a:ext uri="{FF2B5EF4-FFF2-40B4-BE49-F238E27FC236}">
                    <a16:creationId xmlns:a16="http://schemas.microsoft.com/office/drawing/2014/main" id="{83419C1D-1F2B-4C25-B756-56D286435B9E}"/>
                  </a:ext>
                </a:extLst>
              </p:cNvPr>
              <p:cNvSpPr/>
              <p:nvPr/>
            </p:nvSpPr>
            <p:spPr>
              <a:xfrm rot="1442746">
                <a:off x="3316174" y="2070671"/>
                <a:ext cx="181911" cy="117964"/>
              </a:xfrm>
              <a:custGeom>
                <a:avLst/>
                <a:gdLst>
                  <a:gd name="connsiteX0" fmla="*/ 748 w 181911"/>
                  <a:gd name="connsiteY0" fmla="*/ 99809 h 127657"/>
                  <a:gd name="connsiteX1" fmla="*/ 0 w 181911"/>
                  <a:gd name="connsiteY1" fmla="*/ 9123 h 127657"/>
                  <a:gd name="connsiteX2" fmla="*/ 128325 w 181911"/>
                  <a:gd name="connsiteY2" fmla="*/ 7890 h 127657"/>
                  <a:gd name="connsiteX3" fmla="*/ 179655 w 181911"/>
                  <a:gd name="connsiteY3" fmla="*/ 72207 h 127657"/>
                  <a:gd name="connsiteX4" fmla="*/ 154694 w 181911"/>
                  <a:gd name="connsiteY4" fmla="*/ 122128 h 127657"/>
                  <a:gd name="connsiteX5" fmla="*/ 114634 w 181911"/>
                  <a:gd name="connsiteY5" fmla="*/ 113324 h 127657"/>
                  <a:gd name="connsiteX6" fmla="*/ 52431 w 181911"/>
                  <a:gd name="connsiteY6" fmla="*/ 109230 h 127657"/>
                  <a:gd name="connsiteX7" fmla="*/ 748 w 181911"/>
                  <a:gd name="connsiteY7" fmla="*/ 99809 h 127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1911" h="127657">
                    <a:moveTo>
                      <a:pt x="748" y="99809"/>
                    </a:moveTo>
                    <a:cubicBezTo>
                      <a:pt x="484" y="69566"/>
                      <a:pt x="220" y="39366"/>
                      <a:pt x="0" y="9123"/>
                    </a:cubicBezTo>
                    <a:cubicBezTo>
                      <a:pt x="42746" y="4985"/>
                      <a:pt x="85403" y="-8442"/>
                      <a:pt x="128325" y="7890"/>
                    </a:cubicBezTo>
                    <a:cubicBezTo>
                      <a:pt x="158788" y="18632"/>
                      <a:pt x="170146" y="45706"/>
                      <a:pt x="179655" y="72207"/>
                    </a:cubicBezTo>
                    <a:cubicBezTo>
                      <a:pt x="187799" y="94922"/>
                      <a:pt x="172611" y="110858"/>
                      <a:pt x="154694" y="122128"/>
                    </a:cubicBezTo>
                    <a:cubicBezTo>
                      <a:pt x="139595" y="131637"/>
                      <a:pt x="125728" y="128996"/>
                      <a:pt x="114634" y="113324"/>
                    </a:cubicBezTo>
                    <a:cubicBezTo>
                      <a:pt x="95968" y="86998"/>
                      <a:pt x="73209" y="111255"/>
                      <a:pt x="52431" y="109230"/>
                    </a:cubicBezTo>
                    <a:cubicBezTo>
                      <a:pt x="34690" y="109098"/>
                      <a:pt x="15980" y="113896"/>
                      <a:pt x="748" y="99809"/>
                    </a:cubicBezTo>
                    <a:close/>
                  </a:path>
                </a:pathLst>
              </a:custGeom>
              <a:solidFill>
                <a:srgbClr val="FDB197"/>
              </a:solidFill>
              <a:ln w="72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71E02BC7-092F-47F8-8D2D-6D0594688A1E}"/>
                  </a:ext>
                </a:extLst>
              </p:cNvPr>
              <p:cNvSpPr/>
              <p:nvPr/>
            </p:nvSpPr>
            <p:spPr>
              <a:xfrm rot="18719519">
                <a:off x="3174803" y="1511799"/>
                <a:ext cx="221047" cy="128787"/>
              </a:xfrm>
              <a:custGeom>
                <a:avLst/>
                <a:gdLst>
                  <a:gd name="connsiteX0" fmla="*/ 215283 w 221047"/>
                  <a:gd name="connsiteY0" fmla="*/ 4799 h 128787"/>
                  <a:gd name="connsiteX1" fmla="*/ 221034 w 221047"/>
                  <a:gd name="connsiteY1" fmla="*/ 17318 h 128787"/>
                  <a:gd name="connsiteX2" fmla="*/ 203729 w 221047"/>
                  <a:gd name="connsiteY2" fmla="*/ 35987 h 128787"/>
                  <a:gd name="connsiteX3" fmla="*/ 162908 w 221047"/>
                  <a:gd name="connsiteY3" fmla="*/ 37536 h 128787"/>
                  <a:gd name="connsiteX4" fmla="*/ 179655 w 221047"/>
                  <a:gd name="connsiteY4" fmla="*/ 73337 h 128787"/>
                  <a:gd name="connsiteX5" fmla="*/ 154694 w 221047"/>
                  <a:gd name="connsiteY5" fmla="*/ 123258 h 128787"/>
                  <a:gd name="connsiteX6" fmla="*/ 114634 w 221047"/>
                  <a:gd name="connsiteY6" fmla="*/ 114454 h 128787"/>
                  <a:gd name="connsiteX7" fmla="*/ 52431 w 221047"/>
                  <a:gd name="connsiteY7" fmla="*/ 110360 h 128787"/>
                  <a:gd name="connsiteX8" fmla="*/ 748 w 221047"/>
                  <a:gd name="connsiteY8" fmla="*/ 100939 h 128787"/>
                  <a:gd name="connsiteX9" fmla="*/ 0 w 221047"/>
                  <a:gd name="connsiteY9" fmla="*/ 10253 h 128787"/>
                  <a:gd name="connsiteX10" fmla="*/ 96178 w 221047"/>
                  <a:gd name="connsiteY10" fmla="*/ 1741 h 128787"/>
                  <a:gd name="connsiteX11" fmla="*/ 109639 w 221047"/>
                  <a:gd name="connsiteY11" fmla="*/ 4789 h 128787"/>
                  <a:gd name="connsiteX12" fmla="*/ 109591 w 221047"/>
                  <a:gd name="connsiteY12" fmla="*/ 3533 h 128787"/>
                  <a:gd name="connsiteX13" fmla="*/ 202364 w 221047"/>
                  <a:gd name="connsiteY13" fmla="*/ 13 h 128787"/>
                  <a:gd name="connsiteX14" fmla="*/ 215283 w 221047"/>
                  <a:gd name="connsiteY14" fmla="*/ 4799 h 128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1047" h="128787">
                    <a:moveTo>
                      <a:pt x="215283" y="4799"/>
                    </a:moveTo>
                    <a:cubicBezTo>
                      <a:pt x="218662" y="7931"/>
                      <a:pt x="220845" y="12351"/>
                      <a:pt x="221034" y="17318"/>
                    </a:cubicBezTo>
                    <a:cubicBezTo>
                      <a:pt x="221411" y="27252"/>
                      <a:pt x="213663" y="35610"/>
                      <a:pt x="203729" y="35987"/>
                    </a:cubicBezTo>
                    <a:lnTo>
                      <a:pt x="162908" y="37536"/>
                    </a:lnTo>
                    <a:lnTo>
                      <a:pt x="179655" y="73337"/>
                    </a:lnTo>
                    <a:cubicBezTo>
                      <a:pt x="187799" y="96052"/>
                      <a:pt x="172611" y="111988"/>
                      <a:pt x="154694" y="123258"/>
                    </a:cubicBezTo>
                    <a:cubicBezTo>
                      <a:pt x="139595" y="132767"/>
                      <a:pt x="125728" y="130126"/>
                      <a:pt x="114634" y="114454"/>
                    </a:cubicBezTo>
                    <a:cubicBezTo>
                      <a:pt x="95968" y="88128"/>
                      <a:pt x="73209" y="112385"/>
                      <a:pt x="52431" y="110360"/>
                    </a:cubicBezTo>
                    <a:cubicBezTo>
                      <a:pt x="34690" y="110228"/>
                      <a:pt x="15980" y="115026"/>
                      <a:pt x="748" y="100939"/>
                    </a:cubicBezTo>
                    <a:cubicBezTo>
                      <a:pt x="484" y="70696"/>
                      <a:pt x="220" y="40496"/>
                      <a:pt x="0" y="10253"/>
                    </a:cubicBezTo>
                    <a:cubicBezTo>
                      <a:pt x="32059" y="7149"/>
                      <a:pt x="64069" y="-1179"/>
                      <a:pt x="96178" y="1741"/>
                    </a:cubicBezTo>
                    <a:lnTo>
                      <a:pt x="109639" y="4789"/>
                    </a:lnTo>
                    <a:lnTo>
                      <a:pt x="109591" y="3533"/>
                    </a:lnTo>
                    <a:lnTo>
                      <a:pt x="202364" y="13"/>
                    </a:lnTo>
                    <a:cubicBezTo>
                      <a:pt x="207331" y="-175"/>
                      <a:pt x="211904" y="1668"/>
                      <a:pt x="215283" y="4799"/>
                    </a:cubicBezTo>
                    <a:close/>
                  </a:path>
                </a:pathLst>
              </a:custGeom>
              <a:solidFill>
                <a:srgbClr val="FDB197"/>
              </a:solidFill>
              <a:ln w="720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B0B9A0F9-C971-415F-8243-4CD6D7AB0380}"/>
                  </a:ext>
                </a:extLst>
              </p:cNvPr>
              <p:cNvSpPr/>
              <p:nvPr/>
            </p:nvSpPr>
            <p:spPr>
              <a:xfrm>
                <a:off x="2585956" y="1735142"/>
                <a:ext cx="1512572" cy="1181472"/>
              </a:xfrm>
              <a:custGeom>
                <a:avLst/>
                <a:gdLst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415273 w 3219960"/>
                  <a:gd name="connsiteY29" fmla="*/ 34711 h 2515115"/>
                  <a:gd name="connsiteX30" fmla="*/ 1466547 w 3219960"/>
                  <a:gd name="connsiteY30" fmla="*/ 41120 h 2515115"/>
                  <a:gd name="connsiteX31" fmla="*/ 1453656 w 3219960"/>
                  <a:gd name="connsiteY31" fmla="*/ 160232 h 2515115"/>
                  <a:gd name="connsiteX32" fmla="*/ 1444870 w 3219960"/>
                  <a:gd name="connsiteY32" fmla="*/ 199983 h 2515115"/>
                  <a:gd name="connsiteX33" fmla="*/ 1456609 w 3219960"/>
                  <a:gd name="connsiteY33" fmla="*/ 435398 h 2515115"/>
                  <a:gd name="connsiteX34" fmla="*/ 1415776 w 3219960"/>
                  <a:gd name="connsiteY34" fmla="*/ 466076 h 2515115"/>
                  <a:gd name="connsiteX35" fmla="*/ 1021283 w 3219960"/>
                  <a:gd name="connsiteY35" fmla="*/ 562575 h 2515115"/>
                  <a:gd name="connsiteX36" fmla="*/ 927305 w 3219960"/>
                  <a:gd name="connsiteY36" fmla="*/ 586844 h 2515115"/>
                  <a:gd name="connsiteX37" fmla="*/ 914342 w 3219960"/>
                  <a:gd name="connsiteY37" fmla="*/ 617090 h 2515115"/>
                  <a:gd name="connsiteX38" fmla="*/ 1120807 w 3219960"/>
                  <a:gd name="connsiteY38" fmla="*/ 887863 h 2515115"/>
                  <a:gd name="connsiteX39" fmla="*/ 1235741 w 3219960"/>
                  <a:gd name="connsiteY39" fmla="*/ 926678 h 2515115"/>
                  <a:gd name="connsiteX40" fmla="*/ 1280534 w 3219960"/>
                  <a:gd name="connsiteY40" fmla="*/ 946266 h 2515115"/>
                  <a:gd name="connsiteX41" fmla="*/ 1308547 w 3219960"/>
                  <a:gd name="connsiteY41" fmla="*/ 951883 h 2515115"/>
                  <a:gd name="connsiteX42" fmla="*/ 1550947 w 3219960"/>
                  <a:gd name="connsiteY42" fmla="*/ 922934 h 2515115"/>
                  <a:gd name="connsiteX43" fmla="*/ 1721693 w 3219960"/>
                  <a:gd name="connsiteY43" fmla="*/ 938993 h 2515115"/>
                  <a:gd name="connsiteX44" fmla="*/ 1885309 w 3219960"/>
                  <a:gd name="connsiteY44" fmla="*/ 1003086 h 2515115"/>
                  <a:gd name="connsiteX45" fmla="*/ 2877016 w 3219960"/>
                  <a:gd name="connsiteY45" fmla="*/ 2046427 h 2515115"/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415273 w 3219960"/>
                  <a:gd name="connsiteY29" fmla="*/ 34711 h 2515115"/>
                  <a:gd name="connsiteX30" fmla="*/ 1453656 w 3219960"/>
                  <a:gd name="connsiteY30" fmla="*/ 160232 h 2515115"/>
                  <a:gd name="connsiteX31" fmla="*/ 1444870 w 3219960"/>
                  <a:gd name="connsiteY31" fmla="*/ 199983 h 2515115"/>
                  <a:gd name="connsiteX32" fmla="*/ 1456609 w 3219960"/>
                  <a:gd name="connsiteY32" fmla="*/ 435398 h 2515115"/>
                  <a:gd name="connsiteX33" fmla="*/ 1415776 w 3219960"/>
                  <a:gd name="connsiteY33" fmla="*/ 466076 h 2515115"/>
                  <a:gd name="connsiteX34" fmla="*/ 1021283 w 3219960"/>
                  <a:gd name="connsiteY34" fmla="*/ 562575 h 2515115"/>
                  <a:gd name="connsiteX35" fmla="*/ 927305 w 3219960"/>
                  <a:gd name="connsiteY35" fmla="*/ 586844 h 2515115"/>
                  <a:gd name="connsiteX36" fmla="*/ 914342 w 3219960"/>
                  <a:gd name="connsiteY36" fmla="*/ 617090 h 2515115"/>
                  <a:gd name="connsiteX37" fmla="*/ 1120807 w 3219960"/>
                  <a:gd name="connsiteY37" fmla="*/ 887863 h 2515115"/>
                  <a:gd name="connsiteX38" fmla="*/ 1235741 w 3219960"/>
                  <a:gd name="connsiteY38" fmla="*/ 926678 h 2515115"/>
                  <a:gd name="connsiteX39" fmla="*/ 1280534 w 3219960"/>
                  <a:gd name="connsiteY39" fmla="*/ 946266 h 2515115"/>
                  <a:gd name="connsiteX40" fmla="*/ 1308547 w 3219960"/>
                  <a:gd name="connsiteY40" fmla="*/ 951883 h 2515115"/>
                  <a:gd name="connsiteX41" fmla="*/ 1550947 w 3219960"/>
                  <a:gd name="connsiteY41" fmla="*/ 922934 h 2515115"/>
                  <a:gd name="connsiteX42" fmla="*/ 1721693 w 3219960"/>
                  <a:gd name="connsiteY42" fmla="*/ 938993 h 2515115"/>
                  <a:gd name="connsiteX43" fmla="*/ 1885309 w 3219960"/>
                  <a:gd name="connsiteY43" fmla="*/ 1003086 h 2515115"/>
                  <a:gd name="connsiteX44" fmla="*/ 2877016 w 3219960"/>
                  <a:gd name="connsiteY44" fmla="*/ 2046427 h 2515115"/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453656 w 3219960"/>
                  <a:gd name="connsiteY29" fmla="*/ 160232 h 2515115"/>
                  <a:gd name="connsiteX30" fmla="*/ 1444870 w 3219960"/>
                  <a:gd name="connsiteY30" fmla="*/ 199983 h 2515115"/>
                  <a:gd name="connsiteX31" fmla="*/ 1456609 w 3219960"/>
                  <a:gd name="connsiteY31" fmla="*/ 435398 h 2515115"/>
                  <a:gd name="connsiteX32" fmla="*/ 1415776 w 3219960"/>
                  <a:gd name="connsiteY32" fmla="*/ 466076 h 2515115"/>
                  <a:gd name="connsiteX33" fmla="*/ 1021283 w 3219960"/>
                  <a:gd name="connsiteY33" fmla="*/ 562575 h 2515115"/>
                  <a:gd name="connsiteX34" fmla="*/ 927305 w 3219960"/>
                  <a:gd name="connsiteY34" fmla="*/ 586844 h 2515115"/>
                  <a:gd name="connsiteX35" fmla="*/ 914342 w 3219960"/>
                  <a:gd name="connsiteY35" fmla="*/ 617090 h 2515115"/>
                  <a:gd name="connsiteX36" fmla="*/ 1120807 w 3219960"/>
                  <a:gd name="connsiteY36" fmla="*/ 887863 h 2515115"/>
                  <a:gd name="connsiteX37" fmla="*/ 1235741 w 3219960"/>
                  <a:gd name="connsiteY37" fmla="*/ 926678 h 2515115"/>
                  <a:gd name="connsiteX38" fmla="*/ 1280534 w 3219960"/>
                  <a:gd name="connsiteY38" fmla="*/ 946266 h 2515115"/>
                  <a:gd name="connsiteX39" fmla="*/ 1308547 w 3219960"/>
                  <a:gd name="connsiteY39" fmla="*/ 951883 h 2515115"/>
                  <a:gd name="connsiteX40" fmla="*/ 1550947 w 3219960"/>
                  <a:gd name="connsiteY40" fmla="*/ 922934 h 2515115"/>
                  <a:gd name="connsiteX41" fmla="*/ 1721693 w 3219960"/>
                  <a:gd name="connsiteY41" fmla="*/ 938993 h 2515115"/>
                  <a:gd name="connsiteX42" fmla="*/ 1885309 w 3219960"/>
                  <a:gd name="connsiteY42" fmla="*/ 1003086 h 2515115"/>
                  <a:gd name="connsiteX43" fmla="*/ 2877016 w 3219960"/>
                  <a:gd name="connsiteY43" fmla="*/ 2046427 h 2515115"/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444870 w 3219960"/>
                  <a:gd name="connsiteY29" fmla="*/ 199983 h 2515115"/>
                  <a:gd name="connsiteX30" fmla="*/ 1456609 w 3219960"/>
                  <a:gd name="connsiteY30" fmla="*/ 435398 h 2515115"/>
                  <a:gd name="connsiteX31" fmla="*/ 1415776 w 3219960"/>
                  <a:gd name="connsiteY31" fmla="*/ 466076 h 2515115"/>
                  <a:gd name="connsiteX32" fmla="*/ 1021283 w 3219960"/>
                  <a:gd name="connsiteY32" fmla="*/ 562575 h 2515115"/>
                  <a:gd name="connsiteX33" fmla="*/ 927305 w 3219960"/>
                  <a:gd name="connsiteY33" fmla="*/ 586844 h 2515115"/>
                  <a:gd name="connsiteX34" fmla="*/ 914342 w 3219960"/>
                  <a:gd name="connsiteY34" fmla="*/ 617090 h 2515115"/>
                  <a:gd name="connsiteX35" fmla="*/ 1120807 w 3219960"/>
                  <a:gd name="connsiteY35" fmla="*/ 887863 h 2515115"/>
                  <a:gd name="connsiteX36" fmla="*/ 1235741 w 3219960"/>
                  <a:gd name="connsiteY36" fmla="*/ 926678 h 2515115"/>
                  <a:gd name="connsiteX37" fmla="*/ 1280534 w 3219960"/>
                  <a:gd name="connsiteY37" fmla="*/ 946266 h 2515115"/>
                  <a:gd name="connsiteX38" fmla="*/ 1308547 w 3219960"/>
                  <a:gd name="connsiteY38" fmla="*/ 951883 h 2515115"/>
                  <a:gd name="connsiteX39" fmla="*/ 1550947 w 3219960"/>
                  <a:gd name="connsiteY39" fmla="*/ 922934 h 2515115"/>
                  <a:gd name="connsiteX40" fmla="*/ 1721693 w 3219960"/>
                  <a:gd name="connsiteY40" fmla="*/ 938993 h 2515115"/>
                  <a:gd name="connsiteX41" fmla="*/ 1885309 w 3219960"/>
                  <a:gd name="connsiteY41" fmla="*/ 1003086 h 2515115"/>
                  <a:gd name="connsiteX42" fmla="*/ 2877016 w 3219960"/>
                  <a:gd name="connsiteY42" fmla="*/ 2046427 h 2515115"/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444870 w 3219960"/>
                  <a:gd name="connsiteY29" fmla="*/ 199983 h 2515115"/>
                  <a:gd name="connsiteX30" fmla="*/ 1456609 w 3219960"/>
                  <a:gd name="connsiteY30" fmla="*/ 435398 h 2515115"/>
                  <a:gd name="connsiteX31" fmla="*/ 1415776 w 3219960"/>
                  <a:gd name="connsiteY31" fmla="*/ 466076 h 2515115"/>
                  <a:gd name="connsiteX32" fmla="*/ 1021283 w 3219960"/>
                  <a:gd name="connsiteY32" fmla="*/ 562575 h 2515115"/>
                  <a:gd name="connsiteX33" fmla="*/ 927305 w 3219960"/>
                  <a:gd name="connsiteY33" fmla="*/ 586844 h 2515115"/>
                  <a:gd name="connsiteX34" fmla="*/ 914342 w 3219960"/>
                  <a:gd name="connsiteY34" fmla="*/ 617090 h 2515115"/>
                  <a:gd name="connsiteX35" fmla="*/ 1120807 w 3219960"/>
                  <a:gd name="connsiteY35" fmla="*/ 887863 h 2515115"/>
                  <a:gd name="connsiteX36" fmla="*/ 1235741 w 3219960"/>
                  <a:gd name="connsiteY36" fmla="*/ 926678 h 2515115"/>
                  <a:gd name="connsiteX37" fmla="*/ 1280534 w 3219960"/>
                  <a:gd name="connsiteY37" fmla="*/ 946266 h 2515115"/>
                  <a:gd name="connsiteX38" fmla="*/ 1308547 w 3219960"/>
                  <a:gd name="connsiteY38" fmla="*/ 951883 h 2515115"/>
                  <a:gd name="connsiteX39" fmla="*/ 1550947 w 3219960"/>
                  <a:gd name="connsiteY39" fmla="*/ 922934 h 2515115"/>
                  <a:gd name="connsiteX40" fmla="*/ 1721693 w 3219960"/>
                  <a:gd name="connsiteY40" fmla="*/ 938993 h 2515115"/>
                  <a:gd name="connsiteX41" fmla="*/ 1885309 w 3219960"/>
                  <a:gd name="connsiteY41" fmla="*/ 1003086 h 2515115"/>
                  <a:gd name="connsiteX42" fmla="*/ 2877016 w 3219960"/>
                  <a:gd name="connsiteY42" fmla="*/ 2046427 h 2515115"/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444870 w 3219960"/>
                  <a:gd name="connsiteY29" fmla="*/ 199983 h 2515115"/>
                  <a:gd name="connsiteX30" fmla="*/ 1456609 w 3219960"/>
                  <a:gd name="connsiteY30" fmla="*/ 435398 h 2515115"/>
                  <a:gd name="connsiteX31" fmla="*/ 1021283 w 3219960"/>
                  <a:gd name="connsiteY31" fmla="*/ 562575 h 2515115"/>
                  <a:gd name="connsiteX32" fmla="*/ 927305 w 3219960"/>
                  <a:gd name="connsiteY32" fmla="*/ 586844 h 2515115"/>
                  <a:gd name="connsiteX33" fmla="*/ 914342 w 3219960"/>
                  <a:gd name="connsiteY33" fmla="*/ 617090 h 2515115"/>
                  <a:gd name="connsiteX34" fmla="*/ 1120807 w 3219960"/>
                  <a:gd name="connsiteY34" fmla="*/ 887863 h 2515115"/>
                  <a:gd name="connsiteX35" fmla="*/ 1235741 w 3219960"/>
                  <a:gd name="connsiteY35" fmla="*/ 926678 h 2515115"/>
                  <a:gd name="connsiteX36" fmla="*/ 1280534 w 3219960"/>
                  <a:gd name="connsiteY36" fmla="*/ 946266 h 2515115"/>
                  <a:gd name="connsiteX37" fmla="*/ 1308547 w 3219960"/>
                  <a:gd name="connsiteY37" fmla="*/ 951883 h 2515115"/>
                  <a:gd name="connsiteX38" fmla="*/ 1550947 w 3219960"/>
                  <a:gd name="connsiteY38" fmla="*/ 922934 h 2515115"/>
                  <a:gd name="connsiteX39" fmla="*/ 1721693 w 3219960"/>
                  <a:gd name="connsiteY39" fmla="*/ 938993 h 2515115"/>
                  <a:gd name="connsiteX40" fmla="*/ 1885309 w 3219960"/>
                  <a:gd name="connsiteY40" fmla="*/ 1003086 h 2515115"/>
                  <a:gd name="connsiteX41" fmla="*/ 2877016 w 3219960"/>
                  <a:gd name="connsiteY41" fmla="*/ 2046427 h 2515115"/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444870 w 3219960"/>
                  <a:gd name="connsiteY29" fmla="*/ 199983 h 2515115"/>
                  <a:gd name="connsiteX30" fmla="*/ 1021283 w 3219960"/>
                  <a:gd name="connsiteY30" fmla="*/ 562575 h 2515115"/>
                  <a:gd name="connsiteX31" fmla="*/ 927305 w 3219960"/>
                  <a:gd name="connsiteY31" fmla="*/ 586844 h 2515115"/>
                  <a:gd name="connsiteX32" fmla="*/ 914342 w 3219960"/>
                  <a:gd name="connsiteY32" fmla="*/ 617090 h 2515115"/>
                  <a:gd name="connsiteX33" fmla="*/ 1120807 w 3219960"/>
                  <a:gd name="connsiteY33" fmla="*/ 887863 h 2515115"/>
                  <a:gd name="connsiteX34" fmla="*/ 1235741 w 3219960"/>
                  <a:gd name="connsiteY34" fmla="*/ 926678 h 2515115"/>
                  <a:gd name="connsiteX35" fmla="*/ 1280534 w 3219960"/>
                  <a:gd name="connsiteY35" fmla="*/ 946266 h 2515115"/>
                  <a:gd name="connsiteX36" fmla="*/ 1308547 w 3219960"/>
                  <a:gd name="connsiteY36" fmla="*/ 951883 h 2515115"/>
                  <a:gd name="connsiteX37" fmla="*/ 1550947 w 3219960"/>
                  <a:gd name="connsiteY37" fmla="*/ 922934 h 2515115"/>
                  <a:gd name="connsiteX38" fmla="*/ 1721693 w 3219960"/>
                  <a:gd name="connsiteY38" fmla="*/ 938993 h 2515115"/>
                  <a:gd name="connsiteX39" fmla="*/ 1885309 w 3219960"/>
                  <a:gd name="connsiteY39" fmla="*/ 1003086 h 2515115"/>
                  <a:gd name="connsiteX40" fmla="*/ 2877016 w 3219960"/>
                  <a:gd name="connsiteY40" fmla="*/ 2046427 h 2515115"/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444870 w 3219960"/>
                  <a:gd name="connsiteY29" fmla="*/ 199983 h 2515115"/>
                  <a:gd name="connsiteX30" fmla="*/ 927305 w 3219960"/>
                  <a:gd name="connsiteY30" fmla="*/ 586844 h 2515115"/>
                  <a:gd name="connsiteX31" fmla="*/ 914342 w 3219960"/>
                  <a:gd name="connsiteY31" fmla="*/ 617090 h 2515115"/>
                  <a:gd name="connsiteX32" fmla="*/ 1120807 w 3219960"/>
                  <a:gd name="connsiteY32" fmla="*/ 887863 h 2515115"/>
                  <a:gd name="connsiteX33" fmla="*/ 1235741 w 3219960"/>
                  <a:gd name="connsiteY33" fmla="*/ 926678 h 2515115"/>
                  <a:gd name="connsiteX34" fmla="*/ 1280534 w 3219960"/>
                  <a:gd name="connsiteY34" fmla="*/ 946266 h 2515115"/>
                  <a:gd name="connsiteX35" fmla="*/ 1308547 w 3219960"/>
                  <a:gd name="connsiteY35" fmla="*/ 951883 h 2515115"/>
                  <a:gd name="connsiteX36" fmla="*/ 1550947 w 3219960"/>
                  <a:gd name="connsiteY36" fmla="*/ 922934 h 2515115"/>
                  <a:gd name="connsiteX37" fmla="*/ 1721693 w 3219960"/>
                  <a:gd name="connsiteY37" fmla="*/ 938993 h 2515115"/>
                  <a:gd name="connsiteX38" fmla="*/ 1885309 w 3219960"/>
                  <a:gd name="connsiteY38" fmla="*/ 1003086 h 2515115"/>
                  <a:gd name="connsiteX39" fmla="*/ 2877016 w 3219960"/>
                  <a:gd name="connsiteY39" fmla="*/ 2046427 h 2515115"/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615125 w 3219960"/>
                  <a:gd name="connsiteY29" fmla="*/ 710746 h 2515115"/>
                  <a:gd name="connsiteX30" fmla="*/ 927305 w 3219960"/>
                  <a:gd name="connsiteY30" fmla="*/ 586844 h 2515115"/>
                  <a:gd name="connsiteX31" fmla="*/ 914342 w 3219960"/>
                  <a:gd name="connsiteY31" fmla="*/ 617090 h 2515115"/>
                  <a:gd name="connsiteX32" fmla="*/ 1120807 w 3219960"/>
                  <a:gd name="connsiteY32" fmla="*/ 887863 h 2515115"/>
                  <a:gd name="connsiteX33" fmla="*/ 1235741 w 3219960"/>
                  <a:gd name="connsiteY33" fmla="*/ 926678 h 2515115"/>
                  <a:gd name="connsiteX34" fmla="*/ 1280534 w 3219960"/>
                  <a:gd name="connsiteY34" fmla="*/ 946266 h 2515115"/>
                  <a:gd name="connsiteX35" fmla="*/ 1308547 w 3219960"/>
                  <a:gd name="connsiteY35" fmla="*/ 951883 h 2515115"/>
                  <a:gd name="connsiteX36" fmla="*/ 1550947 w 3219960"/>
                  <a:gd name="connsiteY36" fmla="*/ 922934 h 2515115"/>
                  <a:gd name="connsiteX37" fmla="*/ 1721693 w 3219960"/>
                  <a:gd name="connsiteY37" fmla="*/ 938993 h 2515115"/>
                  <a:gd name="connsiteX38" fmla="*/ 1885309 w 3219960"/>
                  <a:gd name="connsiteY38" fmla="*/ 1003086 h 2515115"/>
                  <a:gd name="connsiteX39" fmla="*/ 2877016 w 3219960"/>
                  <a:gd name="connsiteY39" fmla="*/ 2046427 h 2515115"/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615125 w 3219960"/>
                  <a:gd name="connsiteY29" fmla="*/ 710746 h 2515115"/>
                  <a:gd name="connsiteX30" fmla="*/ 1591296 w 3219960"/>
                  <a:gd name="connsiteY30" fmla="*/ 898976 h 2515115"/>
                  <a:gd name="connsiteX31" fmla="*/ 914342 w 3219960"/>
                  <a:gd name="connsiteY31" fmla="*/ 617090 h 2515115"/>
                  <a:gd name="connsiteX32" fmla="*/ 1120807 w 3219960"/>
                  <a:gd name="connsiteY32" fmla="*/ 887863 h 2515115"/>
                  <a:gd name="connsiteX33" fmla="*/ 1235741 w 3219960"/>
                  <a:gd name="connsiteY33" fmla="*/ 926678 h 2515115"/>
                  <a:gd name="connsiteX34" fmla="*/ 1280534 w 3219960"/>
                  <a:gd name="connsiteY34" fmla="*/ 946266 h 2515115"/>
                  <a:gd name="connsiteX35" fmla="*/ 1308547 w 3219960"/>
                  <a:gd name="connsiteY35" fmla="*/ 951883 h 2515115"/>
                  <a:gd name="connsiteX36" fmla="*/ 1550947 w 3219960"/>
                  <a:gd name="connsiteY36" fmla="*/ 922934 h 2515115"/>
                  <a:gd name="connsiteX37" fmla="*/ 1721693 w 3219960"/>
                  <a:gd name="connsiteY37" fmla="*/ 938993 h 2515115"/>
                  <a:gd name="connsiteX38" fmla="*/ 1885309 w 3219960"/>
                  <a:gd name="connsiteY38" fmla="*/ 1003086 h 2515115"/>
                  <a:gd name="connsiteX39" fmla="*/ 2877016 w 3219960"/>
                  <a:gd name="connsiteY39" fmla="*/ 2046427 h 2515115"/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615125 w 3219960"/>
                  <a:gd name="connsiteY29" fmla="*/ 710746 h 2515115"/>
                  <a:gd name="connsiteX30" fmla="*/ 1591296 w 3219960"/>
                  <a:gd name="connsiteY30" fmla="*/ 898976 h 2515115"/>
                  <a:gd name="connsiteX31" fmla="*/ 934619 w 3219960"/>
                  <a:gd name="connsiteY31" fmla="*/ 667783 h 2515115"/>
                  <a:gd name="connsiteX32" fmla="*/ 1120807 w 3219960"/>
                  <a:gd name="connsiteY32" fmla="*/ 887863 h 2515115"/>
                  <a:gd name="connsiteX33" fmla="*/ 1235741 w 3219960"/>
                  <a:gd name="connsiteY33" fmla="*/ 926678 h 2515115"/>
                  <a:gd name="connsiteX34" fmla="*/ 1280534 w 3219960"/>
                  <a:gd name="connsiteY34" fmla="*/ 946266 h 2515115"/>
                  <a:gd name="connsiteX35" fmla="*/ 1308547 w 3219960"/>
                  <a:gd name="connsiteY35" fmla="*/ 951883 h 2515115"/>
                  <a:gd name="connsiteX36" fmla="*/ 1550947 w 3219960"/>
                  <a:gd name="connsiteY36" fmla="*/ 922934 h 2515115"/>
                  <a:gd name="connsiteX37" fmla="*/ 1721693 w 3219960"/>
                  <a:gd name="connsiteY37" fmla="*/ 938993 h 2515115"/>
                  <a:gd name="connsiteX38" fmla="*/ 1885309 w 3219960"/>
                  <a:gd name="connsiteY38" fmla="*/ 1003086 h 2515115"/>
                  <a:gd name="connsiteX39" fmla="*/ 2877016 w 3219960"/>
                  <a:gd name="connsiteY39" fmla="*/ 2046427 h 2515115"/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615125 w 3219960"/>
                  <a:gd name="connsiteY29" fmla="*/ 710746 h 2515115"/>
                  <a:gd name="connsiteX30" fmla="*/ 1591296 w 3219960"/>
                  <a:gd name="connsiteY30" fmla="*/ 898976 h 2515115"/>
                  <a:gd name="connsiteX31" fmla="*/ 934619 w 3219960"/>
                  <a:gd name="connsiteY31" fmla="*/ 667783 h 2515115"/>
                  <a:gd name="connsiteX32" fmla="*/ 1120807 w 3219960"/>
                  <a:gd name="connsiteY32" fmla="*/ 887863 h 2515115"/>
                  <a:gd name="connsiteX33" fmla="*/ 1235741 w 3219960"/>
                  <a:gd name="connsiteY33" fmla="*/ 926678 h 2515115"/>
                  <a:gd name="connsiteX34" fmla="*/ 1280534 w 3219960"/>
                  <a:gd name="connsiteY34" fmla="*/ 946266 h 2515115"/>
                  <a:gd name="connsiteX35" fmla="*/ 1308547 w 3219960"/>
                  <a:gd name="connsiteY35" fmla="*/ 951883 h 2515115"/>
                  <a:gd name="connsiteX36" fmla="*/ 1540809 w 3219960"/>
                  <a:gd name="connsiteY36" fmla="*/ 928005 h 2515115"/>
                  <a:gd name="connsiteX37" fmla="*/ 1721693 w 3219960"/>
                  <a:gd name="connsiteY37" fmla="*/ 938993 h 2515115"/>
                  <a:gd name="connsiteX38" fmla="*/ 1885309 w 3219960"/>
                  <a:gd name="connsiteY38" fmla="*/ 1003086 h 2515115"/>
                  <a:gd name="connsiteX39" fmla="*/ 2877016 w 3219960"/>
                  <a:gd name="connsiteY39" fmla="*/ 2046427 h 2515115"/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615125 w 3219960"/>
                  <a:gd name="connsiteY29" fmla="*/ 710746 h 2515115"/>
                  <a:gd name="connsiteX30" fmla="*/ 1621712 w 3219960"/>
                  <a:gd name="connsiteY30" fmla="*/ 878700 h 2515115"/>
                  <a:gd name="connsiteX31" fmla="*/ 934619 w 3219960"/>
                  <a:gd name="connsiteY31" fmla="*/ 667783 h 2515115"/>
                  <a:gd name="connsiteX32" fmla="*/ 1120807 w 3219960"/>
                  <a:gd name="connsiteY32" fmla="*/ 887863 h 2515115"/>
                  <a:gd name="connsiteX33" fmla="*/ 1235741 w 3219960"/>
                  <a:gd name="connsiteY33" fmla="*/ 926678 h 2515115"/>
                  <a:gd name="connsiteX34" fmla="*/ 1280534 w 3219960"/>
                  <a:gd name="connsiteY34" fmla="*/ 946266 h 2515115"/>
                  <a:gd name="connsiteX35" fmla="*/ 1308547 w 3219960"/>
                  <a:gd name="connsiteY35" fmla="*/ 951883 h 2515115"/>
                  <a:gd name="connsiteX36" fmla="*/ 1540809 w 3219960"/>
                  <a:gd name="connsiteY36" fmla="*/ 928005 h 2515115"/>
                  <a:gd name="connsiteX37" fmla="*/ 1721693 w 3219960"/>
                  <a:gd name="connsiteY37" fmla="*/ 938993 h 2515115"/>
                  <a:gd name="connsiteX38" fmla="*/ 1885309 w 3219960"/>
                  <a:gd name="connsiteY38" fmla="*/ 1003086 h 2515115"/>
                  <a:gd name="connsiteX39" fmla="*/ 2877016 w 3219960"/>
                  <a:gd name="connsiteY39" fmla="*/ 2046427 h 2515115"/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615125 w 3219960"/>
                  <a:gd name="connsiteY29" fmla="*/ 710746 h 2515115"/>
                  <a:gd name="connsiteX30" fmla="*/ 1621712 w 3219960"/>
                  <a:gd name="connsiteY30" fmla="*/ 878700 h 2515115"/>
                  <a:gd name="connsiteX31" fmla="*/ 934619 w 3219960"/>
                  <a:gd name="connsiteY31" fmla="*/ 667783 h 2515115"/>
                  <a:gd name="connsiteX32" fmla="*/ 1120807 w 3219960"/>
                  <a:gd name="connsiteY32" fmla="*/ 887863 h 2515115"/>
                  <a:gd name="connsiteX33" fmla="*/ 1235741 w 3219960"/>
                  <a:gd name="connsiteY33" fmla="*/ 926678 h 2515115"/>
                  <a:gd name="connsiteX34" fmla="*/ 1280534 w 3219960"/>
                  <a:gd name="connsiteY34" fmla="*/ 946266 h 2515115"/>
                  <a:gd name="connsiteX35" fmla="*/ 1308547 w 3219960"/>
                  <a:gd name="connsiteY35" fmla="*/ 951883 h 2515115"/>
                  <a:gd name="connsiteX36" fmla="*/ 1540809 w 3219960"/>
                  <a:gd name="connsiteY36" fmla="*/ 928005 h 2515115"/>
                  <a:gd name="connsiteX37" fmla="*/ 1721693 w 3219960"/>
                  <a:gd name="connsiteY37" fmla="*/ 938993 h 2515115"/>
                  <a:gd name="connsiteX38" fmla="*/ 1885309 w 3219960"/>
                  <a:gd name="connsiteY38" fmla="*/ 1003086 h 2515115"/>
                  <a:gd name="connsiteX39" fmla="*/ 2877016 w 3219960"/>
                  <a:gd name="connsiteY39" fmla="*/ 2046427 h 2515115"/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615125 w 3219960"/>
                  <a:gd name="connsiteY29" fmla="*/ 710746 h 2515115"/>
                  <a:gd name="connsiteX30" fmla="*/ 1621712 w 3219960"/>
                  <a:gd name="connsiteY30" fmla="*/ 878700 h 2515115"/>
                  <a:gd name="connsiteX31" fmla="*/ 934619 w 3219960"/>
                  <a:gd name="connsiteY31" fmla="*/ 667783 h 2515115"/>
                  <a:gd name="connsiteX32" fmla="*/ 1120807 w 3219960"/>
                  <a:gd name="connsiteY32" fmla="*/ 887863 h 2515115"/>
                  <a:gd name="connsiteX33" fmla="*/ 1235741 w 3219960"/>
                  <a:gd name="connsiteY33" fmla="*/ 926678 h 2515115"/>
                  <a:gd name="connsiteX34" fmla="*/ 1280534 w 3219960"/>
                  <a:gd name="connsiteY34" fmla="*/ 946266 h 2515115"/>
                  <a:gd name="connsiteX35" fmla="*/ 1308547 w 3219960"/>
                  <a:gd name="connsiteY35" fmla="*/ 951883 h 2515115"/>
                  <a:gd name="connsiteX36" fmla="*/ 1540809 w 3219960"/>
                  <a:gd name="connsiteY36" fmla="*/ 928005 h 2515115"/>
                  <a:gd name="connsiteX37" fmla="*/ 1721693 w 3219960"/>
                  <a:gd name="connsiteY37" fmla="*/ 938993 h 2515115"/>
                  <a:gd name="connsiteX38" fmla="*/ 1885309 w 3219960"/>
                  <a:gd name="connsiteY38" fmla="*/ 1003086 h 2515115"/>
                  <a:gd name="connsiteX39" fmla="*/ 2877016 w 3219960"/>
                  <a:gd name="connsiteY39" fmla="*/ 2046427 h 2515115"/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615125 w 3219960"/>
                  <a:gd name="connsiteY29" fmla="*/ 675261 h 2515115"/>
                  <a:gd name="connsiteX30" fmla="*/ 1621712 w 3219960"/>
                  <a:gd name="connsiteY30" fmla="*/ 878700 h 2515115"/>
                  <a:gd name="connsiteX31" fmla="*/ 934619 w 3219960"/>
                  <a:gd name="connsiteY31" fmla="*/ 667783 h 2515115"/>
                  <a:gd name="connsiteX32" fmla="*/ 1120807 w 3219960"/>
                  <a:gd name="connsiteY32" fmla="*/ 887863 h 2515115"/>
                  <a:gd name="connsiteX33" fmla="*/ 1235741 w 3219960"/>
                  <a:gd name="connsiteY33" fmla="*/ 926678 h 2515115"/>
                  <a:gd name="connsiteX34" fmla="*/ 1280534 w 3219960"/>
                  <a:gd name="connsiteY34" fmla="*/ 946266 h 2515115"/>
                  <a:gd name="connsiteX35" fmla="*/ 1308547 w 3219960"/>
                  <a:gd name="connsiteY35" fmla="*/ 951883 h 2515115"/>
                  <a:gd name="connsiteX36" fmla="*/ 1540809 w 3219960"/>
                  <a:gd name="connsiteY36" fmla="*/ 928005 h 2515115"/>
                  <a:gd name="connsiteX37" fmla="*/ 1721693 w 3219960"/>
                  <a:gd name="connsiteY37" fmla="*/ 938993 h 2515115"/>
                  <a:gd name="connsiteX38" fmla="*/ 1885309 w 3219960"/>
                  <a:gd name="connsiteY38" fmla="*/ 1003086 h 2515115"/>
                  <a:gd name="connsiteX39" fmla="*/ 2877016 w 3219960"/>
                  <a:gd name="connsiteY39" fmla="*/ 2046427 h 2515115"/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620194 w 3219960"/>
                  <a:gd name="connsiteY29" fmla="*/ 660053 h 2515115"/>
                  <a:gd name="connsiteX30" fmla="*/ 1621712 w 3219960"/>
                  <a:gd name="connsiteY30" fmla="*/ 878700 h 2515115"/>
                  <a:gd name="connsiteX31" fmla="*/ 934619 w 3219960"/>
                  <a:gd name="connsiteY31" fmla="*/ 667783 h 2515115"/>
                  <a:gd name="connsiteX32" fmla="*/ 1120807 w 3219960"/>
                  <a:gd name="connsiteY32" fmla="*/ 887863 h 2515115"/>
                  <a:gd name="connsiteX33" fmla="*/ 1235741 w 3219960"/>
                  <a:gd name="connsiteY33" fmla="*/ 926678 h 2515115"/>
                  <a:gd name="connsiteX34" fmla="*/ 1280534 w 3219960"/>
                  <a:gd name="connsiteY34" fmla="*/ 946266 h 2515115"/>
                  <a:gd name="connsiteX35" fmla="*/ 1308547 w 3219960"/>
                  <a:gd name="connsiteY35" fmla="*/ 951883 h 2515115"/>
                  <a:gd name="connsiteX36" fmla="*/ 1540809 w 3219960"/>
                  <a:gd name="connsiteY36" fmla="*/ 928005 h 2515115"/>
                  <a:gd name="connsiteX37" fmla="*/ 1721693 w 3219960"/>
                  <a:gd name="connsiteY37" fmla="*/ 938993 h 2515115"/>
                  <a:gd name="connsiteX38" fmla="*/ 1885309 w 3219960"/>
                  <a:gd name="connsiteY38" fmla="*/ 1003086 h 2515115"/>
                  <a:gd name="connsiteX39" fmla="*/ 2877016 w 3219960"/>
                  <a:gd name="connsiteY39" fmla="*/ 2046427 h 2515115"/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620194 w 3219960"/>
                  <a:gd name="connsiteY29" fmla="*/ 660053 h 2515115"/>
                  <a:gd name="connsiteX30" fmla="*/ 1601435 w 3219960"/>
                  <a:gd name="connsiteY30" fmla="*/ 919253 h 2515115"/>
                  <a:gd name="connsiteX31" fmla="*/ 934619 w 3219960"/>
                  <a:gd name="connsiteY31" fmla="*/ 667783 h 2515115"/>
                  <a:gd name="connsiteX32" fmla="*/ 1120807 w 3219960"/>
                  <a:gd name="connsiteY32" fmla="*/ 887863 h 2515115"/>
                  <a:gd name="connsiteX33" fmla="*/ 1235741 w 3219960"/>
                  <a:gd name="connsiteY33" fmla="*/ 926678 h 2515115"/>
                  <a:gd name="connsiteX34" fmla="*/ 1280534 w 3219960"/>
                  <a:gd name="connsiteY34" fmla="*/ 946266 h 2515115"/>
                  <a:gd name="connsiteX35" fmla="*/ 1308547 w 3219960"/>
                  <a:gd name="connsiteY35" fmla="*/ 951883 h 2515115"/>
                  <a:gd name="connsiteX36" fmla="*/ 1540809 w 3219960"/>
                  <a:gd name="connsiteY36" fmla="*/ 928005 h 2515115"/>
                  <a:gd name="connsiteX37" fmla="*/ 1721693 w 3219960"/>
                  <a:gd name="connsiteY37" fmla="*/ 938993 h 2515115"/>
                  <a:gd name="connsiteX38" fmla="*/ 1885309 w 3219960"/>
                  <a:gd name="connsiteY38" fmla="*/ 1003086 h 2515115"/>
                  <a:gd name="connsiteX39" fmla="*/ 2877016 w 3219960"/>
                  <a:gd name="connsiteY39" fmla="*/ 2046427 h 2515115"/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620194 w 3219960"/>
                  <a:gd name="connsiteY29" fmla="*/ 660053 h 2515115"/>
                  <a:gd name="connsiteX30" fmla="*/ 1601435 w 3219960"/>
                  <a:gd name="connsiteY30" fmla="*/ 919253 h 2515115"/>
                  <a:gd name="connsiteX31" fmla="*/ 939688 w 3219960"/>
                  <a:gd name="connsiteY31" fmla="*/ 698197 h 2515115"/>
                  <a:gd name="connsiteX32" fmla="*/ 1120807 w 3219960"/>
                  <a:gd name="connsiteY32" fmla="*/ 887863 h 2515115"/>
                  <a:gd name="connsiteX33" fmla="*/ 1235741 w 3219960"/>
                  <a:gd name="connsiteY33" fmla="*/ 926678 h 2515115"/>
                  <a:gd name="connsiteX34" fmla="*/ 1280534 w 3219960"/>
                  <a:gd name="connsiteY34" fmla="*/ 946266 h 2515115"/>
                  <a:gd name="connsiteX35" fmla="*/ 1308547 w 3219960"/>
                  <a:gd name="connsiteY35" fmla="*/ 951883 h 2515115"/>
                  <a:gd name="connsiteX36" fmla="*/ 1540809 w 3219960"/>
                  <a:gd name="connsiteY36" fmla="*/ 928005 h 2515115"/>
                  <a:gd name="connsiteX37" fmla="*/ 1721693 w 3219960"/>
                  <a:gd name="connsiteY37" fmla="*/ 938993 h 2515115"/>
                  <a:gd name="connsiteX38" fmla="*/ 1885309 w 3219960"/>
                  <a:gd name="connsiteY38" fmla="*/ 1003086 h 2515115"/>
                  <a:gd name="connsiteX39" fmla="*/ 2877016 w 3219960"/>
                  <a:gd name="connsiteY39" fmla="*/ 2046427 h 2515115"/>
                  <a:gd name="connsiteX0" fmla="*/ 2877016 w 3219960"/>
                  <a:gd name="connsiteY0" fmla="*/ 2046427 h 2515115"/>
                  <a:gd name="connsiteX1" fmla="*/ 2930667 w 3219960"/>
                  <a:gd name="connsiteY1" fmla="*/ 2062342 h 2515115"/>
                  <a:gd name="connsiteX2" fmla="*/ 3069582 w 3219960"/>
                  <a:gd name="connsiteY2" fmla="*/ 1982910 h 2515115"/>
                  <a:gd name="connsiteX3" fmla="*/ 3117832 w 3219960"/>
                  <a:gd name="connsiteY3" fmla="*/ 1945823 h 2515115"/>
                  <a:gd name="connsiteX4" fmla="*/ 3219228 w 3219960"/>
                  <a:gd name="connsiteY4" fmla="*/ 1997889 h 2515115"/>
                  <a:gd name="connsiteX5" fmla="*/ 3171194 w 3219960"/>
                  <a:gd name="connsiteY5" fmla="*/ 2128955 h 2515115"/>
                  <a:gd name="connsiteX6" fmla="*/ 2948094 w 3219960"/>
                  <a:gd name="connsiteY6" fmla="*/ 2362425 h 2515115"/>
                  <a:gd name="connsiteX7" fmla="*/ 2852459 w 3219960"/>
                  <a:gd name="connsiteY7" fmla="*/ 2464613 h 2515115"/>
                  <a:gd name="connsiteX8" fmla="*/ 2700582 w 3219960"/>
                  <a:gd name="connsiteY8" fmla="*/ 2465837 h 2515115"/>
                  <a:gd name="connsiteX9" fmla="*/ 2440970 w 3219960"/>
                  <a:gd name="connsiteY9" fmla="*/ 2173100 h 2515115"/>
                  <a:gd name="connsiteX10" fmla="*/ 1765117 w 3219960"/>
                  <a:gd name="connsiteY10" fmla="*/ 1551041 h 2515115"/>
                  <a:gd name="connsiteX11" fmla="*/ 1542522 w 3219960"/>
                  <a:gd name="connsiteY11" fmla="*/ 1492638 h 2515115"/>
                  <a:gd name="connsiteX12" fmla="*/ 1381786 w 3219960"/>
                  <a:gd name="connsiteY12" fmla="*/ 1503800 h 2515115"/>
                  <a:gd name="connsiteX13" fmla="*/ 1162935 w 3219960"/>
                  <a:gd name="connsiteY13" fmla="*/ 1595906 h 2515115"/>
                  <a:gd name="connsiteX14" fmla="*/ 1006016 w 3219960"/>
                  <a:gd name="connsiteY14" fmla="*/ 1632561 h 2515115"/>
                  <a:gd name="connsiteX15" fmla="*/ 929897 w 3219960"/>
                  <a:gd name="connsiteY15" fmla="*/ 1615134 h 2515115"/>
                  <a:gd name="connsiteX16" fmla="*/ 678495 w 3219960"/>
                  <a:gd name="connsiteY16" fmla="*/ 1386273 h 2515115"/>
                  <a:gd name="connsiteX17" fmla="*/ 466630 w 3219960"/>
                  <a:gd name="connsiteY17" fmla="*/ 1110531 h 2515115"/>
                  <a:gd name="connsiteX18" fmla="*/ 166907 w 3219960"/>
                  <a:gd name="connsiteY18" fmla="*/ 772208 h 2515115"/>
                  <a:gd name="connsiteX19" fmla="*/ 44699 w 3219960"/>
                  <a:gd name="connsiteY19" fmla="*/ 538954 h 2515115"/>
                  <a:gd name="connsiteX20" fmla="*/ 31952 w 3219960"/>
                  <a:gd name="connsiteY20" fmla="*/ 350493 h 2515115"/>
                  <a:gd name="connsiteX21" fmla="*/ 48012 w 3219960"/>
                  <a:gd name="connsiteY21" fmla="*/ 226125 h 2515115"/>
                  <a:gd name="connsiteX22" fmla="*/ 38289 w 3219960"/>
                  <a:gd name="connsiteY22" fmla="*/ 177587 h 2515115"/>
                  <a:gd name="connsiteX23" fmla="*/ 8332 w 3219960"/>
                  <a:gd name="connsiteY23" fmla="*/ 116303 h 2515115"/>
                  <a:gd name="connsiteX24" fmla="*/ 41098 w 3219960"/>
                  <a:gd name="connsiteY24" fmla="*/ 52426 h 2515115"/>
                  <a:gd name="connsiteX25" fmla="*/ 321449 w 3219960"/>
                  <a:gd name="connsiteY25" fmla="*/ 0 h 2515115"/>
                  <a:gd name="connsiteX26" fmla="*/ 488810 w 3219960"/>
                  <a:gd name="connsiteY26" fmla="*/ 93402 h 2515115"/>
                  <a:gd name="connsiteX27" fmla="*/ 613395 w 3219960"/>
                  <a:gd name="connsiteY27" fmla="*/ 188461 h 2515115"/>
                  <a:gd name="connsiteX28" fmla="*/ 687569 w 3219960"/>
                  <a:gd name="connsiteY28" fmla="*/ 213522 h 2515115"/>
                  <a:gd name="connsiteX29" fmla="*/ 1620194 w 3219960"/>
                  <a:gd name="connsiteY29" fmla="*/ 660053 h 2515115"/>
                  <a:gd name="connsiteX30" fmla="*/ 1601435 w 3219960"/>
                  <a:gd name="connsiteY30" fmla="*/ 919253 h 2515115"/>
                  <a:gd name="connsiteX31" fmla="*/ 980241 w 3219960"/>
                  <a:gd name="connsiteY31" fmla="*/ 693128 h 2515115"/>
                  <a:gd name="connsiteX32" fmla="*/ 1120807 w 3219960"/>
                  <a:gd name="connsiteY32" fmla="*/ 887863 h 2515115"/>
                  <a:gd name="connsiteX33" fmla="*/ 1235741 w 3219960"/>
                  <a:gd name="connsiteY33" fmla="*/ 926678 h 2515115"/>
                  <a:gd name="connsiteX34" fmla="*/ 1280534 w 3219960"/>
                  <a:gd name="connsiteY34" fmla="*/ 946266 h 2515115"/>
                  <a:gd name="connsiteX35" fmla="*/ 1308547 w 3219960"/>
                  <a:gd name="connsiteY35" fmla="*/ 951883 h 2515115"/>
                  <a:gd name="connsiteX36" fmla="*/ 1540809 w 3219960"/>
                  <a:gd name="connsiteY36" fmla="*/ 928005 h 2515115"/>
                  <a:gd name="connsiteX37" fmla="*/ 1721693 w 3219960"/>
                  <a:gd name="connsiteY37" fmla="*/ 938993 h 2515115"/>
                  <a:gd name="connsiteX38" fmla="*/ 1885309 w 3219960"/>
                  <a:gd name="connsiteY38" fmla="*/ 1003086 h 2515115"/>
                  <a:gd name="connsiteX39" fmla="*/ 2877016 w 3219960"/>
                  <a:gd name="connsiteY39" fmla="*/ 2046427 h 2515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3219960" h="2515115">
                    <a:moveTo>
                      <a:pt x="2877016" y="2046427"/>
                    </a:moveTo>
                    <a:cubicBezTo>
                      <a:pt x="2892859" y="2062774"/>
                      <a:pt x="2907191" y="2068031"/>
                      <a:pt x="2930667" y="2062342"/>
                    </a:cubicBezTo>
                    <a:cubicBezTo>
                      <a:pt x="2985182" y="2049091"/>
                      <a:pt x="3027310" y="2016469"/>
                      <a:pt x="3069582" y="1982910"/>
                    </a:cubicBezTo>
                    <a:cubicBezTo>
                      <a:pt x="3085497" y="1970308"/>
                      <a:pt x="3100980" y="1956985"/>
                      <a:pt x="3117832" y="1945823"/>
                    </a:cubicBezTo>
                    <a:cubicBezTo>
                      <a:pt x="3171338" y="1910464"/>
                      <a:pt x="3212818" y="1933077"/>
                      <a:pt x="3219228" y="1997889"/>
                    </a:cubicBezTo>
                    <a:cubicBezTo>
                      <a:pt x="3224341" y="2050172"/>
                      <a:pt x="3202088" y="2091364"/>
                      <a:pt x="3171194" y="2128955"/>
                    </a:cubicBezTo>
                    <a:cubicBezTo>
                      <a:pt x="3102636" y="2212276"/>
                      <a:pt x="3022773" y="2284866"/>
                      <a:pt x="2948094" y="2362425"/>
                    </a:cubicBezTo>
                    <a:cubicBezTo>
                      <a:pt x="2915760" y="2396056"/>
                      <a:pt x="2883209" y="2429542"/>
                      <a:pt x="2852459" y="2464613"/>
                    </a:cubicBezTo>
                    <a:cubicBezTo>
                      <a:pt x="2794848" y="2530362"/>
                      <a:pt x="2758409" y="2533099"/>
                      <a:pt x="2700582" y="2465837"/>
                    </a:cubicBezTo>
                    <a:cubicBezTo>
                      <a:pt x="2615533" y="2366890"/>
                      <a:pt x="2527316" y="2270823"/>
                      <a:pt x="2440970" y="2173100"/>
                    </a:cubicBezTo>
                    <a:cubicBezTo>
                      <a:pt x="2338710" y="2057373"/>
                      <a:pt x="1930462" y="1584384"/>
                      <a:pt x="1765117" y="1551041"/>
                    </a:cubicBezTo>
                    <a:cubicBezTo>
                      <a:pt x="1690511" y="1533326"/>
                      <a:pt x="1616048" y="1514314"/>
                      <a:pt x="1542522" y="1492638"/>
                    </a:cubicBezTo>
                    <a:cubicBezTo>
                      <a:pt x="1485847" y="1475931"/>
                      <a:pt x="1434357" y="1482556"/>
                      <a:pt x="1381786" y="1503800"/>
                    </a:cubicBezTo>
                    <a:cubicBezTo>
                      <a:pt x="1308404" y="1533470"/>
                      <a:pt x="1236318" y="1566092"/>
                      <a:pt x="1162935" y="1595906"/>
                    </a:cubicBezTo>
                    <a:cubicBezTo>
                      <a:pt x="1112309" y="1616502"/>
                      <a:pt x="1059955" y="1627304"/>
                      <a:pt x="1006016" y="1632561"/>
                    </a:cubicBezTo>
                    <a:cubicBezTo>
                      <a:pt x="978651" y="1635226"/>
                      <a:pt x="953157" y="1628169"/>
                      <a:pt x="929897" y="1615134"/>
                    </a:cubicBezTo>
                    <a:cubicBezTo>
                      <a:pt x="828357" y="1558459"/>
                      <a:pt x="735387" y="1493574"/>
                      <a:pt x="678495" y="1386273"/>
                    </a:cubicBezTo>
                    <a:cubicBezTo>
                      <a:pt x="623692" y="1282861"/>
                      <a:pt x="547933" y="1194427"/>
                      <a:pt x="466630" y="1110531"/>
                    </a:cubicBezTo>
                    <a:cubicBezTo>
                      <a:pt x="384965" y="1026274"/>
                      <a:pt x="188655" y="797341"/>
                      <a:pt x="166907" y="772208"/>
                    </a:cubicBezTo>
                    <a:cubicBezTo>
                      <a:pt x="107783" y="703795"/>
                      <a:pt x="67455" y="625371"/>
                      <a:pt x="44699" y="538954"/>
                    </a:cubicBezTo>
                    <a:cubicBezTo>
                      <a:pt x="28568" y="477670"/>
                      <a:pt x="23310" y="414586"/>
                      <a:pt x="31952" y="350493"/>
                    </a:cubicBezTo>
                    <a:cubicBezTo>
                      <a:pt x="37569" y="309085"/>
                      <a:pt x="39658" y="267245"/>
                      <a:pt x="48012" y="226125"/>
                    </a:cubicBezTo>
                    <a:cubicBezTo>
                      <a:pt x="51468" y="209201"/>
                      <a:pt x="45779" y="193070"/>
                      <a:pt x="38289" y="177587"/>
                    </a:cubicBezTo>
                    <a:cubicBezTo>
                      <a:pt x="28351" y="157135"/>
                      <a:pt x="17333" y="137115"/>
                      <a:pt x="8332" y="116303"/>
                    </a:cubicBezTo>
                    <a:cubicBezTo>
                      <a:pt x="-8448" y="77703"/>
                      <a:pt x="-1030" y="63805"/>
                      <a:pt x="41098" y="52426"/>
                    </a:cubicBezTo>
                    <a:cubicBezTo>
                      <a:pt x="36489" y="79360"/>
                      <a:pt x="187719" y="28950"/>
                      <a:pt x="321449" y="0"/>
                    </a:cubicBezTo>
                    <a:cubicBezTo>
                      <a:pt x="346078" y="36151"/>
                      <a:pt x="440489" y="63084"/>
                      <a:pt x="488810" y="93402"/>
                    </a:cubicBezTo>
                    <a:cubicBezTo>
                      <a:pt x="503501" y="102620"/>
                      <a:pt x="602952" y="171754"/>
                      <a:pt x="613395" y="188461"/>
                    </a:cubicBezTo>
                    <a:cubicBezTo>
                      <a:pt x="631758" y="217915"/>
                      <a:pt x="519769" y="134923"/>
                      <a:pt x="687569" y="213522"/>
                    </a:cubicBezTo>
                    <a:cubicBezTo>
                      <a:pt x="855369" y="292121"/>
                      <a:pt x="1492021" y="623074"/>
                      <a:pt x="1620194" y="660053"/>
                    </a:cubicBezTo>
                    <a:cubicBezTo>
                      <a:pt x="1609457" y="722273"/>
                      <a:pt x="1598263" y="825030"/>
                      <a:pt x="1601435" y="919253"/>
                    </a:cubicBezTo>
                    <a:cubicBezTo>
                      <a:pt x="1488017" y="912093"/>
                      <a:pt x="1060346" y="698360"/>
                      <a:pt x="980241" y="693128"/>
                    </a:cubicBezTo>
                    <a:cubicBezTo>
                      <a:pt x="900136" y="687896"/>
                      <a:pt x="1078224" y="848938"/>
                      <a:pt x="1120807" y="887863"/>
                    </a:cubicBezTo>
                    <a:cubicBezTo>
                      <a:pt x="1163390" y="926788"/>
                      <a:pt x="1191020" y="932728"/>
                      <a:pt x="1235741" y="926678"/>
                    </a:cubicBezTo>
                    <a:cubicBezTo>
                      <a:pt x="1254609" y="924158"/>
                      <a:pt x="1271820" y="924590"/>
                      <a:pt x="1280534" y="946266"/>
                    </a:cubicBezTo>
                    <a:cubicBezTo>
                      <a:pt x="1286583" y="961317"/>
                      <a:pt x="1265168" y="954926"/>
                      <a:pt x="1308547" y="951883"/>
                    </a:cubicBezTo>
                    <a:cubicBezTo>
                      <a:pt x="1351926" y="948840"/>
                      <a:pt x="1459793" y="936142"/>
                      <a:pt x="1540809" y="928005"/>
                    </a:cubicBezTo>
                    <a:lnTo>
                      <a:pt x="1721693" y="938993"/>
                    </a:lnTo>
                    <a:cubicBezTo>
                      <a:pt x="1781320" y="946266"/>
                      <a:pt x="1839364" y="959733"/>
                      <a:pt x="1885309" y="1003086"/>
                    </a:cubicBezTo>
                    <a:cubicBezTo>
                      <a:pt x="2164436" y="1300648"/>
                      <a:pt x="2742782" y="1908304"/>
                      <a:pt x="2877016" y="2046427"/>
                    </a:cubicBezTo>
                    <a:close/>
                  </a:path>
                </a:pathLst>
              </a:custGeom>
              <a:solidFill>
                <a:srgbClr val="000000"/>
              </a:solidFill>
              <a:ln w="72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E0A59729-B2AD-4C94-9CD0-132465AEAAF8}"/>
                  </a:ext>
                </a:extLst>
              </p:cNvPr>
              <p:cNvSpPr/>
              <p:nvPr/>
            </p:nvSpPr>
            <p:spPr>
              <a:xfrm>
                <a:off x="2552188" y="1458483"/>
                <a:ext cx="222197" cy="306529"/>
              </a:xfrm>
              <a:custGeom>
                <a:avLst/>
                <a:gdLst>
                  <a:gd name="connsiteX0" fmla="*/ 112839 w 473012"/>
                  <a:gd name="connsiteY0" fmla="*/ 652538 h 652538"/>
                  <a:gd name="connsiteX1" fmla="*/ 78129 w 473012"/>
                  <a:gd name="connsiteY1" fmla="*/ 601336 h 652538"/>
                  <a:gd name="connsiteX2" fmla="*/ 82018 w 473012"/>
                  <a:gd name="connsiteY2" fmla="*/ 577211 h 652538"/>
                  <a:gd name="connsiteX3" fmla="*/ 57893 w 473012"/>
                  <a:gd name="connsiteY3" fmla="*/ 438656 h 652538"/>
                  <a:gd name="connsiteX4" fmla="*/ 26855 w 473012"/>
                  <a:gd name="connsiteY4" fmla="*/ 408770 h 652538"/>
                  <a:gd name="connsiteX5" fmla="*/ 7987 w 473012"/>
                  <a:gd name="connsiteY5" fmla="*/ 312631 h 652538"/>
                  <a:gd name="connsiteX6" fmla="*/ 98581 w 473012"/>
                  <a:gd name="connsiteY6" fmla="*/ 298229 h 652538"/>
                  <a:gd name="connsiteX7" fmla="*/ 41618 w 473012"/>
                  <a:gd name="connsiteY7" fmla="*/ 193520 h 652538"/>
                  <a:gd name="connsiteX8" fmla="*/ 67687 w 473012"/>
                  <a:gd name="connsiteY8" fmla="*/ 22486 h 652538"/>
                  <a:gd name="connsiteX9" fmla="*/ 125010 w 473012"/>
                  <a:gd name="connsiteY9" fmla="*/ 2898 h 652538"/>
                  <a:gd name="connsiteX10" fmla="*/ 253915 w 473012"/>
                  <a:gd name="connsiteY10" fmla="*/ 99253 h 652538"/>
                  <a:gd name="connsiteX11" fmla="*/ 305334 w 473012"/>
                  <a:gd name="connsiteY11" fmla="*/ 141886 h 652538"/>
                  <a:gd name="connsiteX12" fmla="*/ 358840 w 473012"/>
                  <a:gd name="connsiteY12" fmla="*/ 160969 h 652538"/>
                  <a:gd name="connsiteX13" fmla="*/ 381813 w 473012"/>
                  <a:gd name="connsiteY13" fmla="*/ 216852 h 652538"/>
                  <a:gd name="connsiteX14" fmla="*/ 387142 w 473012"/>
                  <a:gd name="connsiteY14" fmla="*/ 245658 h 652538"/>
                  <a:gd name="connsiteX15" fmla="*/ 427325 w 473012"/>
                  <a:gd name="connsiteY15" fmla="*/ 323433 h 652538"/>
                  <a:gd name="connsiteX16" fmla="*/ 448210 w 473012"/>
                  <a:gd name="connsiteY16" fmla="*/ 364266 h 652538"/>
                  <a:gd name="connsiteX17" fmla="*/ 433735 w 473012"/>
                  <a:gd name="connsiteY17" fmla="*/ 470774 h 652538"/>
                  <a:gd name="connsiteX18" fmla="*/ 417604 w 473012"/>
                  <a:gd name="connsiteY18" fmla="*/ 478408 h 652538"/>
                  <a:gd name="connsiteX19" fmla="*/ 386925 w 473012"/>
                  <a:gd name="connsiteY19" fmla="*/ 561224 h 652538"/>
                  <a:gd name="connsiteX20" fmla="*/ 393263 w 473012"/>
                  <a:gd name="connsiteY20" fmla="*/ 588734 h 652538"/>
                  <a:gd name="connsiteX21" fmla="*/ 112839 w 473012"/>
                  <a:gd name="connsiteY21" fmla="*/ 652538 h 652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73012" h="652538">
                    <a:moveTo>
                      <a:pt x="112839" y="652538"/>
                    </a:moveTo>
                    <a:cubicBezTo>
                      <a:pt x="109383" y="629926"/>
                      <a:pt x="88571" y="619196"/>
                      <a:pt x="78129" y="601336"/>
                    </a:cubicBezTo>
                    <a:cubicBezTo>
                      <a:pt x="75320" y="592622"/>
                      <a:pt x="78201" y="584989"/>
                      <a:pt x="82018" y="577211"/>
                    </a:cubicBezTo>
                    <a:cubicBezTo>
                      <a:pt x="108591" y="522769"/>
                      <a:pt x="101677" y="481144"/>
                      <a:pt x="57893" y="438656"/>
                    </a:cubicBezTo>
                    <a:cubicBezTo>
                      <a:pt x="47595" y="428646"/>
                      <a:pt x="36145" y="419788"/>
                      <a:pt x="26855" y="408770"/>
                    </a:cubicBezTo>
                    <a:cubicBezTo>
                      <a:pt x="-79" y="376940"/>
                      <a:pt x="-7496" y="338845"/>
                      <a:pt x="7987" y="312631"/>
                    </a:cubicBezTo>
                    <a:cubicBezTo>
                      <a:pt x="22678" y="287786"/>
                      <a:pt x="45651" y="283754"/>
                      <a:pt x="98581" y="298229"/>
                    </a:cubicBezTo>
                    <a:cubicBezTo>
                      <a:pt x="78489" y="262077"/>
                      <a:pt x="55444" y="230103"/>
                      <a:pt x="41618" y="193520"/>
                    </a:cubicBezTo>
                    <a:cubicBezTo>
                      <a:pt x="18285" y="131876"/>
                      <a:pt x="20589" y="73472"/>
                      <a:pt x="67687" y="22486"/>
                    </a:cubicBezTo>
                    <a:cubicBezTo>
                      <a:pt x="83026" y="5923"/>
                      <a:pt x="100741" y="-5671"/>
                      <a:pt x="125010" y="2898"/>
                    </a:cubicBezTo>
                    <a:cubicBezTo>
                      <a:pt x="178588" y="20974"/>
                      <a:pt x="227198" y="47331"/>
                      <a:pt x="253915" y="99253"/>
                    </a:cubicBezTo>
                    <a:cubicBezTo>
                      <a:pt x="266014" y="122730"/>
                      <a:pt x="281713" y="135044"/>
                      <a:pt x="305334" y="141886"/>
                    </a:cubicBezTo>
                    <a:cubicBezTo>
                      <a:pt x="323553" y="147143"/>
                      <a:pt x="342133" y="152472"/>
                      <a:pt x="358840" y="160969"/>
                    </a:cubicBezTo>
                    <a:cubicBezTo>
                      <a:pt x="381021" y="172348"/>
                      <a:pt x="407449" y="183870"/>
                      <a:pt x="381813" y="216852"/>
                    </a:cubicBezTo>
                    <a:cubicBezTo>
                      <a:pt x="374683" y="225998"/>
                      <a:pt x="379436" y="235864"/>
                      <a:pt x="387142" y="245658"/>
                    </a:cubicBezTo>
                    <a:cubicBezTo>
                      <a:pt x="405289" y="268847"/>
                      <a:pt x="416164" y="296284"/>
                      <a:pt x="427325" y="323433"/>
                    </a:cubicBezTo>
                    <a:cubicBezTo>
                      <a:pt x="433087" y="337476"/>
                      <a:pt x="436112" y="353103"/>
                      <a:pt x="448210" y="364266"/>
                    </a:cubicBezTo>
                    <a:cubicBezTo>
                      <a:pt x="485297" y="398400"/>
                      <a:pt x="481048" y="433543"/>
                      <a:pt x="433735" y="470774"/>
                    </a:cubicBezTo>
                    <a:cubicBezTo>
                      <a:pt x="429198" y="474375"/>
                      <a:pt x="422860" y="475599"/>
                      <a:pt x="417604" y="478408"/>
                    </a:cubicBezTo>
                    <a:cubicBezTo>
                      <a:pt x="367986" y="504909"/>
                      <a:pt x="368058" y="504981"/>
                      <a:pt x="386925" y="561224"/>
                    </a:cubicBezTo>
                    <a:cubicBezTo>
                      <a:pt x="389014" y="570370"/>
                      <a:pt x="391174" y="579588"/>
                      <a:pt x="393263" y="588734"/>
                    </a:cubicBezTo>
                    <a:cubicBezTo>
                      <a:pt x="325209" y="614731"/>
                      <a:pt x="136100" y="648289"/>
                      <a:pt x="112839" y="652538"/>
                    </a:cubicBezTo>
                    <a:close/>
                  </a:path>
                </a:pathLst>
              </a:custGeom>
              <a:solidFill>
                <a:srgbClr val="FEB197"/>
              </a:solidFill>
              <a:ln w="72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0F98265A-5FAE-4F10-AB52-D54824A457B9}"/>
                  </a:ext>
                </a:extLst>
              </p:cNvPr>
              <p:cNvSpPr/>
              <p:nvPr/>
            </p:nvSpPr>
            <p:spPr>
              <a:xfrm>
                <a:off x="2435501" y="1445326"/>
                <a:ext cx="181093" cy="295634"/>
              </a:xfrm>
              <a:custGeom>
                <a:avLst/>
                <a:gdLst>
                  <a:gd name="connsiteX0" fmla="*/ 385510 w 385510"/>
                  <a:gd name="connsiteY0" fmla="*/ 26443 h 629345"/>
                  <a:gd name="connsiteX1" fmla="*/ 294772 w 385510"/>
                  <a:gd name="connsiteY1" fmla="*/ 192291 h 629345"/>
                  <a:gd name="connsiteX2" fmla="*/ 359225 w 385510"/>
                  <a:gd name="connsiteY2" fmla="*/ 315580 h 629345"/>
                  <a:gd name="connsiteX3" fmla="*/ 380901 w 385510"/>
                  <a:gd name="connsiteY3" fmla="*/ 353315 h 629345"/>
                  <a:gd name="connsiteX4" fmla="*/ 329699 w 385510"/>
                  <a:gd name="connsiteY4" fmla="*/ 336032 h 629345"/>
                  <a:gd name="connsiteX5" fmla="*/ 270648 w 385510"/>
                  <a:gd name="connsiteY5" fmla="*/ 338048 h 629345"/>
                  <a:gd name="connsiteX6" fmla="*/ 269783 w 385510"/>
                  <a:gd name="connsiteY6" fmla="*/ 405381 h 629345"/>
                  <a:gd name="connsiteX7" fmla="*/ 308239 w 385510"/>
                  <a:gd name="connsiteY7" fmla="*/ 447510 h 629345"/>
                  <a:gd name="connsiteX8" fmla="*/ 361601 w 385510"/>
                  <a:gd name="connsiteY8" fmla="*/ 530614 h 629345"/>
                  <a:gd name="connsiteX9" fmla="*/ 326530 w 385510"/>
                  <a:gd name="connsiteY9" fmla="*/ 629345 h 629345"/>
                  <a:gd name="connsiteX10" fmla="*/ 278497 w 385510"/>
                  <a:gd name="connsiteY10" fmla="*/ 615591 h 629345"/>
                  <a:gd name="connsiteX11" fmla="*/ 175949 w 385510"/>
                  <a:gd name="connsiteY11" fmla="*/ 574183 h 629345"/>
                  <a:gd name="connsiteX12" fmla="*/ 39482 w 385510"/>
                  <a:gd name="connsiteY12" fmla="*/ 148939 h 629345"/>
                  <a:gd name="connsiteX13" fmla="*/ 320697 w 385510"/>
                  <a:gd name="connsiteY13" fmla="*/ 4838 h 629345"/>
                  <a:gd name="connsiteX14" fmla="*/ 385510 w 385510"/>
                  <a:gd name="connsiteY14" fmla="*/ 26443 h 6293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85510" h="629345">
                    <a:moveTo>
                      <a:pt x="385510" y="26443"/>
                    </a:moveTo>
                    <a:cubicBezTo>
                      <a:pt x="320409" y="46463"/>
                      <a:pt x="272160" y="124454"/>
                      <a:pt x="294772" y="192291"/>
                    </a:cubicBezTo>
                    <a:cubicBezTo>
                      <a:pt x="309607" y="236796"/>
                      <a:pt x="334524" y="276188"/>
                      <a:pt x="359225" y="315580"/>
                    </a:cubicBezTo>
                    <a:cubicBezTo>
                      <a:pt x="366067" y="326526"/>
                      <a:pt x="372116" y="337904"/>
                      <a:pt x="380901" y="353315"/>
                    </a:cubicBezTo>
                    <a:cubicBezTo>
                      <a:pt x="358577" y="353171"/>
                      <a:pt x="345038" y="341721"/>
                      <a:pt x="329699" y="336032"/>
                    </a:cubicBezTo>
                    <a:cubicBezTo>
                      <a:pt x="309679" y="328542"/>
                      <a:pt x="287787" y="316732"/>
                      <a:pt x="270648" y="338048"/>
                    </a:cubicBezTo>
                    <a:cubicBezTo>
                      <a:pt x="254013" y="358716"/>
                      <a:pt x="257901" y="383057"/>
                      <a:pt x="269783" y="405381"/>
                    </a:cubicBezTo>
                    <a:cubicBezTo>
                      <a:pt x="278929" y="422449"/>
                      <a:pt x="293548" y="435195"/>
                      <a:pt x="308239" y="447510"/>
                    </a:cubicBezTo>
                    <a:cubicBezTo>
                      <a:pt x="334668" y="469618"/>
                      <a:pt x="353032" y="497559"/>
                      <a:pt x="361601" y="530614"/>
                    </a:cubicBezTo>
                    <a:cubicBezTo>
                      <a:pt x="371900" y="570582"/>
                      <a:pt x="356633" y="602988"/>
                      <a:pt x="326530" y="629345"/>
                    </a:cubicBezTo>
                    <a:cubicBezTo>
                      <a:pt x="310543" y="624736"/>
                      <a:pt x="294556" y="620200"/>
                      <a:pt x="278497" y="615591"/>
                    </a:cubicBezTo>
                    <a:cubicBezTo>
                      <a:pt x="244290" y="601764"/>
                      <a:pt x="210084" y="587937"/>
                      <a:pt x="175949" y="574183"/>
                    </a:cubicBezTo>
                    <a:cubicBezTo>
                      <a:pt x="12117" y="480996"/>
                      <a:pt x="-46575" y="304849"/>
                      <a:pt x="39482" y="148939"/>
                    </a:cubicBezTo>
                    <a:cubicBezTo>
                      <a:pt x="105087" y="30043"/>
                      <a:pt x="203891" y="-15974"/>
                      <a:pt x="320697" y="4838"/>
                    </a:cubicBezTo>
                    <a:cubicBezTo>
                      <a:pt x="330419" y="6567"/>
                      <a:pt x="380253" y="14632"/>
                      <a:pt x="385510" y="26443"/>
                    </a:cubicBezTo>
                    <a:close/>
                  </a:path>
                </a:pathLst>
              </a:custGeom>
              <a:solidFill>
                <a:srgbClr val="000201"/>
              </a:solidFill>
              <a:ln w="72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" name="사다리꼴 19">
                <a:extLst>
                  <a:ext uri="{FF2B5EF4-FFF2-40B4-BE49-F238E27FC236}">
                    <a16:creationId xmlns:a16="http://schemas.microsoft.com/office/drawing/2014/main" id="{A1B13D4C-2197-43EF-97E1-EDCBE477146D}"/>
                  </a:ext>
                </a:extLst>
              </p:cNvPr>
              <p:cNvSpPr/>
              <p:nvPr/>
            </p:nvSpPr>
            <p:spPr>
              <a:xfrm rot="4073532">
                <a:off x="2852790" y="1727805"/>
                <a:ext cx="166117" cy="252461"/>
              </a:xfrm>
              <a:prstGeom prst="trapezoid">
                <a:avLst>
                  <a:gd name="adj" fmla="val 4315"/>
                </a:avLst>
              </a:prstGeom>
              <a:solidFill>
                <a:srgbClr val="000000"/>
              </a:solidFill>
              <a:ln w="72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사다리꼴 20">
                <a:extLst>
                  <a:ext uri="{FF2B5EF4-FFF2-40B4-BE49-F238E27FC236}">
                    <a16:creationId xmlns:a16="http://schemas.microsoft.com/office/drawing/2014/main" id="{483126B9-4514-4F6D-B1AA-11787BAED442}"/>
                  </a:ext>
                </a:extLst>
              </p:cNvPr>
              <p:cNvSpPr/>
              <p:nvPr/>
            </p:nvSpPr>
            <p:spPr>
              <a:xfrm rot="2772166">
                <a:off x="3057429" y="1566874"/>
                <a:ext cx="149797" cy="310383"/>
              </a:xfrm>
              <a:prstGeom prst="trapezoid">
                <a:avLst>
                  <a:gd name="adj" fmla="val 4315"/>
                </a:avLst>
              </a:prstGeom>
              <a:solidFill>
                <a:srgbClr val="000000"/>
              </a:solidFill>
              <a:ln w="72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9AF4FE4D-F405-4EB3-AD50-989EFE3B8817}"/>
              </a:ext>
            </a:extLst>
          </p:cNvPr>
          <p:cNvGrpSpPr/>
          <p:nvPr/>
        </p:nvGrpSpPr>
        <p:grpSpPr>
          <a:xfrm>
            <a:off x="8739902" y="2739191"/>
            <a:ext cx="1264830" cy="1264830"/>
            <a:chOff x="3529224" y="3063878"/>
            <a:chExt cx="982246" cy="982246"/>
          </a:xfrm>
        </p:grpSpPr>
        <p:sp>
          <p:nvSpPr>
            <p:cNvPr id="30" name="타원 29">
              <a:extLst>
                <a:ext uri="{FF2B5EF4-FFF2-40B4-BE49-F238E27FC236}">
                  <a16:creationId xmlns:a16="http://schemas.microsoft.com/office/drawing/2014/main" id="{2809280D-CF89-48F6-A5BE-F3CE69AE22EA}"/>
                </a:ext>
              </a:extLst>
            </p:cNvPr>
            <p:cNvSpPr/>
            <p:nvPr/>
          </p:nvSpPr>
          <p:spPr>
            <a:xfrm>
              <a:off x="3529224" y="3063878"/>
              <a:ext cx="982246" cy="98224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31" name="그룹 30">
              <a:extLst>
                <a:ext uri="{FF2B5EF4-FFF2-40B4-BE49-F238E27FC236}">
                  <a16:creationId xmlns:a16="http://schemas.microsoft.com/office/drawing/2014/main" id="{021B32F1-0018-4BB8-BBC4-B89F06965CB7}"/>
                </a:ext>
              </a:extLst>
            </p:cNvPr>
            <p:cNvGrpSpPr/>
            <p:nvPr/>
          </p:nvGrpSpPr>
          <p:grpSpPr>
            <a:xfrm>
              <a:off x="3652193" y="3087239"/>
              <a:ext cx="741615" cy="958884"/>
              <a:chOff x="3652193" y="3087239"/>
              <a:chExt cx="741615" cy="958884"/>
            </a:xfrm>
          </p:grpSpPr>
          <p:sp>
            <p:nvSpPr>
              <p:cNvPr id="32" name="Graphic 57">
                <a:extLst>
                  <a:ext uri="{FF2B5EF4-FFF2-40B4-BE49-F238E27FC236}">
                    <a16:creationId xmlns:a16="http://schemas.microsoft.com/office/drawing/2014/main" id="{878E5790-A000-4A50-A74B-01DE0753EA23}"/>
                  </a:ext>
                </a:extLst>
              </p:cNvPr>
              <p:cNvSpPr/>
              <p:nvPr/>
            </p:nvSpPr>
            <p:spPr>
              <a:xfrm>
                <a:off x="3815801" y="3275329"/>
                <a:ext cx="425229" cy="446913"/>
              </a:xfrm>
              <a:custGeom>
                <a:avLst/>
                <a:gdLst>
                  <a:gd name="connsiteX0" fmla="*/ 357753 w 1617910"/>
                  <a:gd name="connsiteY0" fmla="*/ 1607900 h 1700414"/>
                  <a:gd name="connsiteX1" fmla="*/ 429453 w 1617910"/>
                  <a:gd name="connsiteY1" fmla="*/ 1582684 h 1700414"/>
                  <a:gd name="connsiteX2" fmla="*/ 497014 w 1617910"/>
                  <a:gd name="connsiteY2" fmla="*/ 1505571 h 1700414"/>
                  <a:gd name="connsiteX3" fmla="*/ 511214 w 1617910"/>
                  <a:gd name="connsiteY3" fmla="*/ 1300532 h 1700414"/>
                  <a:gd name="connsiteX4" fmla="*/ 495104 w 1617910"/>
                  <a:gd name="connsiteY4" fmla="*/ 1271813 h 1700414"/>
                  <a:gd name="connsiteX5" fmla="*/ 317382 w 1617910"/>
                  <a:gd name="connsiteY5" fmla="*/ 1129177 h 1700414"/>
                  <a:gd name="connsiteX6" fmla="*/ 232373 w 1617910"/>
                  <a:gd name="connsiteY6" fmla="*/ 989916 h 1700414"/>
                  <a:gd name="connsiteX7" fmla="*/ 191429 w 1617910"/>
                  <a:gd name="connsiteY7" fmla="*/ 856895 h 1700414"/>
                  <a:gd name="connsiteX8" fmla="*/ 179394 w 1617910"/>
                  <a:gd name="connsiteY8" fmla="*/ 832379 h 1700414"/>
                  <a:gd name="connsiteX9" fmla="*/ 19756 w 1617910"/>
                  <a:gd name="connsiteY9" fmla="*/ 629059 h 1700414"/>
                  <a:gd name="connsiteX10" fmla="*/ 31727 w 1617910"/>
                  <a:gd name="connsiteY10" fmla="*/ 415486 h 1700414"/>
                  <a:gd name="connsiteX11" fmla="*/ 85789 w 1617910"/>
                  <a:gd name="connsiteY11" fmla="*/ 375243 h 1700414"/>
                  <a:gd name="connsiteX12" fmla="*/ 123804 w 1617910"/>
                  <a:gd name="connsiteY12" fmla="*/ 327867 h 1700414"/>
                  <a:gd name="connsiteX13" fmla="*/ 138259 w 1617910"/>
                  <a:gd name="connsiteY13" fmla="*/ 349645 h 1700414"/>
                  <a:gd name="connsiteX14" fmla="*/ 221675 w 1617910"/>
                  <a:gd name="connsiteY14" fmla="*/ 678472 h 1700414"/>
                  <a:gd name="connsiteX15" fmla="*/ 225050 w 1617910"/>
                  <a:gd name="connsiteY15" fmla="*/ 692099 h 1700414"/>
                  <a:gd name="connsiteX16" fmla="*/ 219574 w 1617910"/>
                  <a:gd name="connsiteY16" fmla="*/ 405935 h 1700414"/>
                  <a:gd name="connsiteX17" fmla="*/ 299170 w 1617910"/>
                  <a:gd name="connsiteY17" fmla="*/ 59533 h 1700414"/>
                  <a:gd name="connsiteX18" fmla="*/ 352913 w 1617910"/>
                  <a:gd name="connsiteY18" fmla="*/ 20053 h 1700414"/>
                  <a:gd name="connsiteX19" fmla="*/ 1236494 w 1617910"/>
                  <a:gd name="connsiteY19" fmla="*/ 886 h 1700414"/>
                  <a:gd name="connsiteX20" fmla="*/ 1372826 w 1617910"/>
                  <a:gd name="connsiteY20" fmla="*/ 66155 h 1700414"/>
                  <a:gd name="connsiteX21" fmla="*/ 1430135 w 1617910"/>
                  <a:gd name="connsiteY21" fmla="*/ 229168 h 1700414"/>
                  <a:gd name="connsiteX22" fmla="*/ 1435166 w 1617910"/>
                  <a:gd name="connsiteY22" fmla="*/ 593845 h 1700414"/>
                  <a:gd name="connsiteX23" fmla="*/ 1445290 w 1617910"/>
                  <a:gd name="connsiteY23" fmla="*/ 685413 h 1700414"/>
                  <a:gd name="connsiteX24" fmla="*/ 1483178 w 1617910"/>
                  <a:gd name="connsiteY24" fmla="*/ 434844 h 1700414"/>
                  <a:gd name="connsiteX25" fmla="*/ 1499034 w 1617910"/>
                  <a:gd name="connsiteY25" fmla="*/ 398421 h 1700414"/>
                  <a:gd name="connsiteX26" fmla="*/ 1551185 w 1617910"/>
                  <a:gd name="connsiteY26" fmla="*/ 380719 h 1700414"/>
                  <a:gd name="connsiteX27" fmla="*/ 1617664 w 1617910"/>
                  <a:gd name="connsiteY27" fmla="*/ 506799 h 1700414"/>
                  <a:gd name="connsiteX28" fmla="*/ 1470634 w 1617910"/>
                  <a:gd name="connsiteY28" fmla="*/ 817861 h 1700414"/>
                  <a:gd name="connsiteX29" fmla="*/ 1402691 w 1617910"/>
                  <a:gd name="connsiteY29" fmla="*/ 908728 h 1700414"/>
                  <a:gd name="connsiteX30" fmla="*/ 1326215 w 1617910"/>
                  <a:gd name="connsiteY30" fmla="*/ 1088679 h 1700414"/>
                  <a:gd name="connsiteX31" fmla="*/ 1201599 w 1617910"/>
                  <a:gd name="connsiteY31" fmla="*/ 1205080 h 1700414"/>
                  <a:gd name="connsiteX32" fmla="*/ 1181541 w 1617910"/>
                  <a:gd name="connsiteY32" fmla="*/ 1220362 h 1700414"/>
                  <a:gd name="connsiteX33" fmla="*/ 1112133 w 1617910"/>
                  <a:gd name="connsiteY33" fmla="*/ 1414704 h 1700414"/>
                  <a:gd name="connsiteX34" fmla="*/ 1121239 w 1617910"/>
                  <a:gd name="connsiteY34" fmla="*/ 1492963 h 1700414"/>
                  <a:gd name="connsiteX35" fmla="*/ 1205929 w 1617910"/>
                  <a:gd name="connsiteY35" fmla="*/ 1589052 h 1700414"/>
                  <a:gd name="connsiteX36" fmla="*/ 1262983 w 1617910"/>
                  <a:gd name="connsiteY36" fmla="*/ 1607900 h 1700414"/>
                  <a:gd name="connsiteX37" fmla="*/ 1237704 w 1617910"/>
                  <a:gd name="connsiteY37" fmla="*/ 1628340 h 1700414"/>
                  <a:gd name="connsiteX38" fmla="*/ 858126 w 1617910"/>
                  <a:gd name="connsiteY38" fmla="*/ 1699531 h 1700414"/>
                  <a:gd name="connsiteX39" fmla="*/ 392266 w 1617910"/>
                  <a:gd name="connsiteY39" fmla="*/ 1631333 h 1700414"/>
                  <a:gd name="connsiteX40" fmla="*/ 357753 w 1617910"/>
                  <a:gd name="connsiteY40" fmla="*/ 1607900 h 1700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617910" h="1700414">
                    <a:moveTo>
                      <a:pt x="357753" y="1607900"/>
                    </a:moveTo>
                    <a:cubicBezTo>
                      <a:pt x="381632" y="1599431"/>
                      <a:pt x="405447" y="1590644"/>
                      <a:pt x="429453" y="1582684"/>
                    </a:cubicBezTo>
                    <a:cubicBezTo>
                      <a:pt x="467277" y="1570139"/>
                      <a:pt x="490837" y="1543077"/>
                      <a:pt x="497014" y="1505571"/>
                    </a:cubicBezTo>
                    <a:cubicBezTo>
                      <a:pt x="508094" y="1437882"/>
                      <a:pt x="511532" y="1369239"/>
                      <a:pt x="511214" y="1300532"/>
                    </a:cubicBezTo>
                    <a:cubicBezTo>
                      <a:pt x="511150" y="1287223"/>
                      <a:pt x="505483" y="1278945"/>
                      <a:pt x="495104" y="1271813"/>
                    </a:cubicBezTo>
                    <a:cubicBezTo>
                      <a:pt x="432446" y="1228577"/>
                      <a:pt x="373990" y="1179928"/>
                      <a:pt x="317382" y="1129177"/>
                    </a:cubicBezTo>
                    <a:cubicBezTo>
                      <a:pt x="275355" y="1091480"/>
                      <a:pt x="250203" y="1042385"/>
                      <a:pt x="232373" y="989916"/>
                    </a:cubicBezTo>
                    <a:cubicBezTo>
                      <a:pt x="217473" y="946042"/>
                      <a:pt x="199325" y="903124"/>
                      <a:pt x="191429" y="856895"/>
                    </a:cubicBezTo>
                    <a:cubicBezTo>
                      <a:pt x="190028" y="848553"/>
                      <a:pt x="189773" y="836900"/>
                      <a:pt x="179394" y="832379"/>
                    </a:cubicBezTo>
                    <a:cubicBezTo>
                      <a:pt x="89546" y="793345"/>
                      <a:pt x="51531" y="712603"/>
                      <a:pt x="19756" y="629059"/>
                    </a:cubicBezTo>
                    <a:cubicBezTo>
                      <a:pt x="-7498" y="557422"/>
                      <a:pt x="-9281" y="484894"/>
                      <a:pt x="31727" y="415486"/>
                    </a:cubicBezTo>
                    <a:cubicBezTo>
                      <a:pt x="44526" y="393773"/>
                      <a:pt x="63120" y="376771"/>
                      <a:pt x="85789" y="375243"/>
                    </a:cubicBezTo>
                    <a:cubicBezTo>
                      <a:pt x="119983" y="372950"/>
                      <a:pt x="125523" y="355121"/>
                      <a:pt x="123804" y="327867"/>
                    </a:cubicBezTo>
                    <a:cubicBezTo>
                      <a:pt x="136285" y="330032"/>
                      <a:pt x="137049" y="340539"/>
                      <a:pt x="138259" y="349645"/>
                    </a:cubicBezTo>
                    <a:cubicBezTo>
                      <a:pt x="153223" y="462480"/>
                      <a:pt x="178821" y="572641"/>
                      <a:pt x="221675" y="678472"/>
                    </a:cubicBezTo>
                    <a:cubicBezTo>
                      <a:pt x="224031" y="684330"/>
                      <a:pt x="225114" y="690698"/>
                      <a:pt x="225050" y="692099"/>
                    </a:cubicBezTo>
                    <a:cubicBezTo>
                      <a:pt x="213588" y="650391"/>
                      <a:pt x="212570" y="455666"/>
                      <a:pt x="219574" y="405935"/>
                    </a:cubicBezTo>
                    <a:cubicBezTo>
                      <a:pt x="226387" y="357668"/>
                      <a:pt x="293312" y="79846"/>
                      <a:pt x="299170" y="59533"/>
                    </a:cubicBezTo>
                    <a:cubicBezTo>
                      <a:pt x="307066" y="32152"/>
                      <a:pt x="324450" y="19926"/>
                      <a:pt x="352913" y="20053"/>
                    </a:cubicBezTo>
                    <a:cubicBezTo>
                      <a:pt x="409140" y="20308"/>
                      <a:pt x="1085580" y="14386"/>
                      <a:pt x="1236494" y="886"/>
                    </a:cubicBezTo>
                    <a:cubicBezTo>
                      <a:pt x="1297751" y="-4590"/>
                      <a:pt x="1339778" y="15086"/>
                      <a:pt x="1372826" y="66155"/>
                    </a:cubicBezTo>
                    <a:cubicBezTo>
                      <a:pt x="1405365" y="116460"/>
                      <a:pt x="1426315" y="169885"/>
                      <a:pt x="1430135" y="229168"/>
                    </a:cubicBezTo>
                    <a:cubicBezTo>
                      <a:pt x="1433765" y="285204"/>
                      <a:pt x="1432937" y="528450"/>
                      <a:pt x="1435166" y="593845"/>
                    </a:cubicBezTo>
                    <a:cubicBezTo>
                      <a:pt x="1436184" y="624410"/>
                      <a:pt x="1439878" y="655039"/>
                      <a:pt x="1445290" y="685413"/>
                    </a:cubicBezTo>
                    <a:cubicBezTo>
                      <a:pt x="1463184" y="602760"/>
                      <a:pt x="1477702" y="519535"/>
                      <a:pt x="1483178" y="434844"/>
                    </a:cubicBezTo>
                    <a:cubicBezTo>
                      <a:pt x="1484070" y="421154"/>
                      <a:pt x="1486044" y="407208"/>
                      <a:pt x="1499034" y="398421"/>
                    </a:cubicBezTo>
                    <a:cubicBezTo>
                      <a:pt x="1509986" y="370594"/>
                      <a:pt x="1523868" y="365946"/>
                      <a:pt x="1551185" y="380719"/>
                    </a:cubicBezTo>
                    <a:cubicBezTo>
                      <a:pt x="1601362" y="407909"/>
                      <a:pt x="1616008" y="457640"/>
                      <a:pt x="1617664" y="506799"/>
                    </a:cubicBezTo>
                    <a:cubicBezTo>
                      <a:pt x="1621930" y="634026"/>
                      <a:pt x="1570861" y="738328"/>
                      <a:pt x="1470634" y="817861"/>
                    </a:cubicBezTo>
                    <a:cubicBezTo>
                      <a:pt x="1416763" y="824992"/>
                      <a:pt x="1414725" y="869694"/>
                      <a:pt x="1402691" y="908728"/>
                    </a:cubicBezTo>
                    <a:cubicBezTo>
                      <a:pt x="1383460" y="971258"/>
                      <a:pt x="1365694" y="1034808"/>
                      <a:pt x="1326215" y="1088679"/>
                    </a:cubicBezTo>
                    <a:cubicBezTo>
                      <a:pt x="1292084" y="1135226"/>
                      <a:pt x="1243944" y="1167129"/>
                      <a:pt x="1201599" y="1205080"/>
                    </a:cubicBezTo>
                    <a:cubicBezTo>
                      <a:pt x="1195359" y="1210683"/>
                      <a:pt x="1189054" y="1217115"/>
                      <a:pt x="1181541" y="1220362"/>
                    </a:cubicBezTo>
                    <a:cubicBezTo>
                      <a:pt x="1088700" y="1260224"/>
                      <a:pt x="1108057" y="1341412"/>
                      <a:pt x="1112133" y="1414704"/>
                    </a:cubicBezTo>
                    <a:cubicBezTo>
                      <a:pt x="1113534" y="1440366"/>
                      <a:pt x="1116590" y="1466919"/>
                      <a:pt x="1121239" y="1492963"/>
                    </a:cubicBezTo>
                    <a:cubicBezTo>
                      <a:pt x="1130217" y="1543777"/>
                      <a:pt x="1157917" y="1574279"/>
                      <a:pt x="1205929" y="1589052"/>
                    </a:cubicBezTo>
                    <a:cubicBezTo>
                      <a:pt x="1225032" y="1594910"/>
                      <a:pt x="1243944" y="1601596"/>
                      <a:pt x="1262983" y="1607900"/>
                    </a:cubicBezTo>
                    <a:cubicBezTo>
                      <a:pt x="1261200" y="1622864"/>
                      <a:pt x="1248083" y="1624583"/>
                      <a:pt x="1237704" y="1628340"/>
                    </a:cubicBezTo>
                    <a:cubicBezTo>
                      <a:pt x="1115062" y="1672723"/>
                      <a:pt x="988281" y="1695010"/>
                      <a:pt x="858126" y="1699531"/>
                    </a:cubicBezTo>
                    <a:cubicBezTo>
                      <a:pt x="698679" y="1705071"/>
                      <a:pt x="542989" y="1684822"/>
                      <a:pt x="392266" y="1631333"/>
                    </a:cubicBezTo>
                    <a:cubicBezTo>
                      <a:pt x="379212" y="1626685"/>
                      <a:pt x="362147" y="1626175"/>
                      <a:pt x="357753" y="1607900"/>
                    </a:cubicBezTo>
                    <a:close/>
                  </a:path>
                </a:pathLst>
              </a:custGeom>
              <a:solidFill>
                <a:srgbClr val="F8D4B4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4D9FA916-6634-4EC5-8BF9-1D37394D8635}"/>
                  </a:ext>
                </a:extLst>
              </p:cNvPr>
              <p:cNvSpPr/>
              <p:nvPr/>
            </p:nvSpPr>
            <p:spPr>
              <a:xfrm>
                <a:off x="3652193" y="3697910"/>
                <a:ext cx="741615" cy="348213"/>
              </a:xfrm>
              <a:custGeom>
                <a:avLst/>
                <a:gdLst>
                  <a:gd name="connsiteX0" fmla="*/ 495586 w 741615"/>
                  <a:gd name="connsiteY0" fmla="*/ 0 h 348213"/>
                  <a:gd name="connsiteX1" fmla="*/ 612738 w 741615"/>
                  <a:gd name="connsiteY1" fmla="*/ 37656 h 348213"/>
                  <a:gd name="connsiteX2" fmla="*/ 653975 w 741615"/>
                  <a:gd name="connsiteY2" fmla="*/ 50627 h 348213"/>
                  <a:gd name="connsiteX3" fmla="*/ 738090 w 741615"/>
                  <a:gd name="connsiteY3" fmla="*/ 158524 h 348213"/>
                  <a:gd name="connsiteX4" fmla="*/ 741161 w 741615"/>
                  <a:gd name="connsiteY4" fmla="*/ 176516 h 348213"/>
                  <a:gd name="connsiteX5" fmla="*/ 741615 w 741615"/>
                  <a:gd name="connsiteY5" fmla="*/ 176513 h 348213"/>
                  <a:gd name="connsiteX6" fmla="*/ 739087 w 741615"/>
                  <a:gd name="connsiteY6" fmla="*/ 178893 h 348213"/>
                  <a:gd name="connsiteX7" fmla="*/ 733337 w 741615"/>
                  <a:gd name="connsiteY7" fmla="*/ 185318 h 348213"/>
                  <a:gd name="connsiteX8" fmla="*/ 732264 w 741615"/>
                  <a:gd name="connsiteY8" fmla="*/ 185313 h 348213"/>
                  <a:gd name="connsiteX9" fmla="*/ 664834 w 741615"/>
                  <a:gd name="connsiteY9" fmla="*/ 248761 h 348213"/>
                  <a:gd name="connsiteX10" fmla="*/ 372053 w 741615"/>
                  <a:gd name="connsiteY10" fmla="*/ 348200 h 348213"/>
                  <a:gd name="connsiteX11" fmla="*/ 0 w 741615"/>
                  <a:gd name="connsiteY11" fmla="*/ 181980 h 348213"/>
                  <a:gd name="connsiteX12" fmla="*/ 13530 w 741615"/>
                  <a:gd name="connsiteY12" fmla="*/ 181880 h 348213"/>
                  <a:gd name="connsiteX13" fmla="*/ 13408 w 741615"/>
                  <a:gd name="connsiteY13" fmla="*/ 170038 h 348213"/>
                  <a:gd name="connsiteX14" fmla="*/ 37608 w 741615"/>
                  <a:gd name="connsiteY14" fmla="*/ 102508 h 348213"/>
                  <a:gd name="connsiteX15" fmla="*/ 114108 w 741615"/>
                  <a:gd name="connsiteY15" fmla="*/ 45187 h 348213"/>
                  <a:gd name="connsiteX16" fmla="*/ 242522 w 741615"/>
                  <a:gd name="connsiteY16" fmla="*/ 4469 h 348213"/>
                  <a:gd name="connsiteX17" fmla="*/ 257635 w 741615"/>
                  <a:gd name="connsiteY17" fmla="*/ 17 h 348213"/>
                  <a:gd name="connsiteX18" fmla="*/ 323056 w 741615"/>
                  <a:gd name="connsiteY18" fmla="*/ 17908 h 348213"/>
                  <a:gd name="connsiteX19" fmla="*/ 493561 w 741615"/>
                  <a:gd name="connsiteY19" fmla="*/ 1356 h 348213"/>
                  <a:gd name="connsiteX20" fmla="*/ 495586 w 741615"/>
                  <a:gd name="connsiteY20" fmla="*/ 0 h 348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41615" h="348213">
                    <a:moveTo>
                      <a:pt x="495586" y="0"/>
                    </a:moveTo>
                    <a:cubicBezTo>
                      <a:pt x="534631" y="12552"/>
                      <a:pt x="573693" y="25054"/>
                      <a:pt x="612738" y="37656"/>
                    </a:cubicBezTo>
                    <a:cubicBezTo>
                      <a:pt x="626444" y="42075"/>
                      <a:pt x="640754" y="44635"/>
                      <a:pt x="653975" y="50627"/>
                    </a:cubicBezTo>
                    <a:cubicBezTo>
                      <a:pt x="700869" y="71915"/>
                      <a:pt x="728065" y="108567"/>
                      <a:pt x="738090" y="158524"/>
                    </a:cubicBezTo>
                    <a:lnTo>
                      <a:pt x="741161" y="176516"/>
                    </a:lnTo>
                    <a:lnTo>
                      <a:pt x="741615" y="176513"/>
                    </a:lnTo>
                    <a:lnTo>
                      <a:pt x="739087" y="178893"/>
                    </a:lnTo>
                    <a:lnTo>
                      <a:pt x="733337" y="185318"/>
                    </a:lnTo>
                    <a:lnTo>
                      <a:pt x="732264" y="185313"/>
                    </a:lnTo>
                    <a:lnTo>
                      <a:pt x="664834" y="248761"/>
                    </a:lnTo>
                    <a:cubicBezTo>
                      <a:pt x="581217" y="311992"/>
                      <a:pt x="478725" y="347414"/>
                      <a:pt x="372053" y="348200"/>
                    </a:cubicBezTo>
                    <a:cubicBezTo>
                      <a:pt x="229824" y="349248"/>
                      <a:pt x="94118" y="288620"/>
                      <a:pt x="0" y="181980"/>
                    </a:cubicBezTo>
                    <a:lnTo>
                      <a:pt x="13530" y="181880"/>
                    </a:lnTo>
                    <a:lnTo>
                      <a:pt x="13408" y="170038"/>
                    </a:lnTo>
                    <a:cubicBezTo>
                      <a:pt x="16487" y="145721"/>
                      <a:pt x="24052" y="122926"/>
                      <a:pt x="37608" y="102508"/>
                    </a:cubicBezTo>
                    <a:cubicBezTo>
                      <a:pt x="56235" y="74442"/>
                      <a:pt x="81439" y="54476"/>
                      <a:pt x="114108" y="45187"/>
                    </a:cubicBezTo>
                    <a:cubicBezTo>
                      <a:pt x="157336" y="32903"/>
                      <a:pt x="199611" y="17740"/>
                      <a:pt x="242522" y="4469"/>
                    </a:cubicBezTo>
                    <a:cubicBezTo>
                      <a:pt x="247543" y="2929"/>
                      <a:pt x="252597" y="1506"/>
                      <a:pt x="257635" y="17"/>
                    </a:cubicBezTo>
                    <a:cubicBezTo>
                      <a:pt x="278521" y="9305"/>
                      <a:pt x="300646" y="14560"/>
                      <a:pt x="323056" y="17908"/>
                    </a:cubicBezTo>
                    <a:cubicBezTo>
                      <a:pt x="381180" y="26594"/>
                      <a:pt x="438165" y="21673"/>
                      <a:pt x="493561" y="1356"/>
                    </a:cubicBezTo>
                    <a:cubicBezTo>
                      <a:pt x="494298" y="1088"/>
                      <a:pt x="494917" y="469"/>
                      <a:pt x="495586" y="0"/>
                    </a:cubicBezTo>
                    <a:close/>
                  </a:path>
                </a:pathLst>
              </a:custGeom>
              <a:solidFill>
                <a:srgbClr val="01A3D2"/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4" name="Graphic 57">
                <a:extLst>
                  <a:ext uri="{FF2B5EF4-FFF2-40B4-BE49-F238E27FC236}">
                    <a16:creationId xmlns:a16="http://schemas.microsoft.com/office/drawing/2014/main" id="{F96AD2AC-230B-4D63-A5A7-03C5FCB892C8}"/>
                  </a:ext>
                </a:extLst>
              </p:cNvPr>
              <p:cNvSpPr/>
              <p:nvPr/>
            </p:nvSpPr>
            <p:spPr>
              <a:xfrm>
                <a:off x="3847679" y="3087239"/>
                <a:ext cx="362394" cy="380787"/>
              </a:xfrm>
              <a:custGeom>
                <a:avLst/>
                <a:gdLst>
                  <a:gd name="connsiteX0" fmla="*/ 1377934 w 1378839"/>
                  <a:gd name="connsiteY0" fmla="*/ 1114004 h 1448817"/>
                  <a:gd name="connsiteX1" fmla="*/ 1332214 w 1378839"/>
                  <a:gd name="connsiteY1" fmla="*/ 1408001 h 1448817"/>
                  <a:gd name="connsiteX2" fmla="*/ 1322090 w 1378839"/>
                  <a:gd name="connsiteY2" fmla="*/ 1442641 h 1448817"/>
                  <a:gd name="connsiteX3" fmla="*/ 1299166 w 1378839"/>
                  <a:gd name="connsiteY3" fmla="*/ 1076308 h 1448817"/>
                  <a:gd name="connsiteX4" fmla="*/ 1295664 w 1378839"/>
                  <a:gd name="connsiteY4" fmla="*/ 914760 h 1448817"/>
                  <a:gd name="connsiteX5" fmla="*/ 1253701 w 1378839"/>
                  <a:gd name="connsiteY5" fmla="*/ 802943 h 1448817"/>
                  <a:gd name="connsiteX6" fmla="*/ 1097883 w 1378839"/>
                  <a:gd name="connsiteY6" fmla="*/ 727677 h 1448817"/>
                  <a:gd name="connsiteX7" fmla="*/ 939583 w 1378839"/>
                  <a:gd name="connsiteY7" fmla="*/ 738629 h 1448817"/>
                  <a:gd name="connsiteX8" fmla="*/ 227484 w 1378839"/>
                  <a:gd name="connsiteY8" fmla="*/ 743342 h 1448817"/>
                  <a:gd name="connsiteX9" fmla="*/ 189787 w 1378839"/>
                  <a:gd name="connsiteY9" fmla="*/ 770977 h 1448817"/>
                  <a:gd name="connsiteX10" fmla="*/ 103505 w 1378839"/>
                  <a:gd name="connsiteY10" fmla="*/ 1343241 h 1448817"/>
                  <a:gd name="connsiteX11" fmla="*/ 115540 w 1378839"/>
                  <a:gd name="connsiteY11" fmla="*/ 1448818 h 1448817"/>
                  <a:gd name="connsiteX12" fmla="*/ 39828 w 1378839"/>
                  <a:gd name="connsiteY12" fmla="*/ 1238620 h 1448817"/>
                  <a:gd name="connsiteX13" fmla="*/ 2577 w 1378839"/>
                  <a:gd name="connsiteY13" fmla="*/ 1043514 h 1448817"/>
                  <a:gd name="connsiteX14" fmla="*/ 48871 w 1378839"/>
                  <a:gd name="connsiteY14" fmla="*/ 557087 h 1448817"/>
                  <a:gd name="connsiteX15" fmla="*/ 148015 w 1378839"/>
                  <a:gd name="connsiteY15" fmla="*/ 416552 h 1448817"/>
                  <a:gd name="connsiteX16" fmla="*/ 515813 w 1378839"/>
                  <a:gd name="connsiteY16" fmla="*/ 243987 h 1448817"/>
                  <a:gd name="connsiteX17" fmla="*/ 649980 w 1378839"/>
                  <a:gd name="connsiteY17" fmla="*/ 219090 h 1448817"/>
                  <a:gd name="connsiteX18" fmla="*/ 665199 w 1378839"/>
                  <a:gd name="connsiteY18" fmla="*/ 176808 h 1448817"/>
                  <a:gd name="connsiteX19" fmla="*/ 495755 w 1378839"/>
                  <a:gd name="connsiteY19" fmla="*/ 78045 h 1448817"/>
                  <a:gd name="connsiteX20" fmla="*/ 394509 w 1378839"/>
                  <a:gd name="connsiteY20" fmla="*/ 71550 h 1448817"/>
                  <a:gd name="connsiteX21" fmla="*/ 372604 w 1378839"/>
                  <a:gd name="connsiteY21" fmla="*/ 65692 h 1448817"/>
                  <a:gd name="connsiteX22" fmla="*/ 388396 w 1378839"/>
                  <a:gd name="connsiteY22" fmla="*/ 48499 h 1448817"/>
                  <a:gd name="connsiteX23" fmla="*/ 552300 w 1378839"/>
                  <a:gd name="connsiteY23" fmla="*/ 2206 h 1448817"/>
                  <a:gd name="connsiteX24" fmla="*/ 708627 w 1378839"/>
                  <a:gd name="connsiteY24" fmla="*/ 20354 h 1448817"/>
                  <a:gd name="connsiteX25" fmla="*/ 1011283 w 1378839"/>
                  <a:gd name="connsiteY25" fmla="*/ 71805 h 1448817"/>
                  <a:gd name="connsiteX26" fmla="*/ 1190661 w 1378839"/>
                  <a:gd name="connsiteY26" fmla="*/ 186551 h 1448817"/>
                  <a:gd name="connsiteX27" fmla="*/ 1187540 w 1378839"/>
                  <a:gd name="connsiteY27" fmla="*/ 349818 h 1448817"/>
                  <a:gd name="connsiteX28" fmla="*/ 1193972 w 1378839"/>
                  <a:gd name="connsiteY28" fmla="*/ 383376 h 1448817"/>
                  <a:gd name="connsiteX29" fmla="*/ 1259877 w 1378839"/>
                  <a:gd name="connsiteY29" fmla="*/ 442914 h 1448817"/>
                  <a:gd name="connsiteX30" fmla="*/ 1352209 w 1378839"/>
                  <a:gd name="connsiteY30" fmla="*/ 655595 h 1448817"/>
                  <a:gd name="connsiteX31" fmla="*/ 1377934 w 1378839"/>
                  <a:gd name="connsiteY31" fmla="*/ 1114004 h 1448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378839" h="1448817">
                    <a:moveTo>
                      <a:pt x="1377934" y="1114004"/>
                    </a:moveTo>
                    <a:cubicBezTo>
                      <a:pt x="1365454" y="1212449"/>
                      <a:pt x="1356348" y="1311403"/>
                      <a:pt x="1332214" y="1408001"/>
                    </a:cubicBezTo>
                    <a:cubicBezTo>
                      <a:pt x="1329986" y="1416979"/>
                      <a:pt x="1327056" y="1425830"/>
                      <a:pt x="1322090" y="1442641"/>
                    </a:cubicBezTo>
                    <a:cubicBezTo>
                      <a:pt x="1300376" y="1315860"/>
                      <a:pt x="1291716" y="1196784"/>
                      <a:pt x="1299166" y="1076308"/>
                    </a:cubicBezTo>
                    <a:cubicBezTo>
                      <a:pt x="1302477" y="1022692"/>
                      <a:pt x="1304515" y="968694"/>
                      <a:pt x="1295664" y="914760"/>
                    </a:cubicBezTo>
                    <a:cubicBezTo>
                      <a:pt x="1288978" y="874261"/>
                      <a:pt x="1272931" y="838539"/>
                      <a:pt x="1253701" y="802943"/>
                    </a:cubicBezTo>
                    <a:cubicBezTo>
                      <a:pt x="1219443" y="739648"/>
                      <a:pt x="1170985" y="714305"/>
                      <a:pt x="1097883" y="727677"/>
                    </a:cubicBezTo>
                    <a:cubicBezTo>
                      <a:pt x="1046178" y="737101"/>
                      <a:pt x="992498" y="736337"/>
                      <a:pt x="939583" y="738629"/>
                    </a:cubicBezTo>
                    <a:cubicBezTo>
                      <a:pt x="702259" y="748818"/>
                      <a:pt x="464872" y="749009"/>
                      <a:pt x="227484" y="743342"/>
                    </a:cubicBezTo>
                    <a:cubicBezTo>
                      <a:pt x="205261" y="742832"/>
                      <a:pt x="196665" y="750473"/>
                      <a:pt x="189787" y="770977"/>
                    </a:cubicBezTo>
                    <a:cubicBezTo>
                      <a:pt x="127639" y="956786"/>
                      <a:pt x="89178" y="1146034"/>
                      <a:pt x="103505" y="1343241"/>
                    </a:cubicBezTo>
                    <a:cubicBezTo>
                      <a:pt x="105861" y="1375780"/>
                      <a:pt x="110828" y="1408065"/>
                      <a:pt x="115540" y="1448818"/>
                    </a:cubicBezTo>
                    <a:cubicBezTo>
                      <a:pt x="80518" y="1376608"/>
                      <a:pt x="58868" y="1308156"/>
                      <a:pt x="39828" y="1238620"/>
                    </a:cubicBezTo>
                    <a:cubicBezTo>
                      <a:pt x="22317" y="1174497"/>
                      <a:pt x="14994" y="1108528"/>
                      <a:pt x="2577" y="1043514"/>
                    </a:cubicBezTo>
                    <a:cubicBezTo>
                      <a:pt x="-4745" y="879228"/>
                      <a:pt x="1431" y="716343"/>
                      <a:pt x="48871" y="557087"/>
                    </a:cubicBezTo>
                    <a:cubicBezTo>
                      <a:pt x="66318" y="498568"/>
                      <a:pt x="106307" y="456668"/>
                      <a:pt x="148015" y="416552"/>
                    </a:cubicBezTo>
                    <a:cubicBezTo>
                      <a:pt x="250790" y="317661"/>
                      <a:pt x="377443" y="268121"/>
                      <a:pt x="515813" y="243987"/>
                    </a:cubicBezTo>
                    <a:cubicBezTo>
                      <a:pt x="560642" y="236155"/>
                      <a:pt x="605343" y="227941"/>
                      <a:pt x="649980" y="219090"/>
                    </a:cubicBezTo>
                    <a:cubicBezTo>
                      <a:pt x="681118" y="212913"/>
                      <a:pt x="685512" y="202279"/>
                      <a:pt x="665199" y="176808"/>
                    </a:cubicBezTo>
                    <a:cubicBezTo>
                      <a:pt x="621644" y="122364"/>
                      <a:pt x="562616" y="93137"/>
                      <a:pt x="495755" y="78045"/>
                    </a:cubicBezTo>
                    <a:cubicBezTo>
                      <a:pt x="462388" y="70531"/>
                      <a:pt x="428512" y="70659"/>
                      <a:pt x="394509" y="71550"/>
                    </a:cubicBezTo>
                    <a:cubicBezTo>
                      <a:pt x="386867" y="71741"/>
                      <a:pt x="375406" y="76517"/>
                      <a:pt x="372604" y="65692"/>
                    </a:cubicBezTo>
                    <a:cubicBezTo>
                      <a:pt x="370057" y="55758"/>
                      <a:pt x="381646" y="52129"/>
                      <a:pt x="388396" y="48499"/>
                    </a:cubicBezTo>
                    <a:cubicBezTo>
                      <a:pt x="439465" y="20800"/>
                      <a:pt x="495054" y="7937"/>
                      <a:pt x="552300" y="2206"/>
                    </a:cubicBezTo>
                    <a:cubicBezTo>
                      <a:pt x="605597" y="-3143"/>
                      <a:pt x="658067" y="614"/>
                      <a:pt x="708627" y="20354"/>
                    </a:cubicBezTo>
                    <a:cubicBezTo>
                      <a:pt x="805989" y="58369"/>
                      <a:pt x="909527" y="59770"/>
                      <a:pt x="1011283" y="71805"/>
                    </a:cubicBezTo>
                    <a:cubicBezTo>
                      <a:pt x="1089096" y="81038"/>
                      <a:pt x="1153537" y="114469"/>
                      <a:pt x="1190661" y="186551"/>
                    </a:cubicBezTo>
                    <a:cubicBezTo>
                      <a:pt x="1218487" y="240549"/>
                      <a:pt x="1218997" y="296457"/>
                      <a:pt x="1187540" y="349818"/>
                    </a:cubicBezTo>
                    <a:cubicBezTo>
                      <a:pt x="1178626" y="364973"/>
                      <a:pt x="1180727" y="372678"/>
                      <a:pt x="1193972" y="383376"/>
                    </a:cubicBezTo>
                    <a:cubicBezTo>
                      <a:pt x="1217023" y="401906"/>
                      <a:pt x="1237973" y="422983"/>
                      <a:pt x="1259877" y="442914"/>
                    </a:cubicBezTo>
                    <a:cubicBezTo>
                      <a:pt x="1322599" y="500032"/>
                      <a:pt x="1338009" y="576763"/>
                      <a:pt x="1352209" y="655595"/>
                    </a:cubicBezTo>
                    <a:cubicBezTo>
                      <a:pt x="1379526" y="807655"/>
                      <a:pt x="1380418" y="960671"/>
                      <a:pt x="1377934" y="1114004"/>
                    </a:cubicBezTo>
                    <a:close/>
                  </a:path>
                </a:pathLst>
              </a:custGeom>
              <a:solidFill>
                <a:srgbClr val="E08B27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F1B88B38-2535-4670-AB51-77E79875BAF5}"/>
              </a:ext>
            </a:extLst>
          </p:cNvPr>
          <p:cNvGrpSpPr/>
          <p:nvPr/>
        </p:nvGrpSpPr>
        <p:grpSpPr>
          <a:xfrm>
            <a:off x="10693438" y="1341705"/>
            <a:ext cx="1264830" cy="1264830"/>
            <a:chOff x="7681084" y="3063878"/>
            <a:chExt cx="982246" cy="982246"/>
          </a:xfrm>
        </p:grpSpPr>
        <p:sp>
          <p:nvSpPr>
            <p:cNvPr id="36" name="타원 35">
              <a:extLst>
                <a:ext uri="{FF2B5EF4-FFF2-40B4-BE49-F238E27FC236}">
                  <a16:creationId xmlns:a16="http://schemas.microsoft.com/office/drawing/2014/main" id="{A9C051DF-AE51-4B2C-AAC8-B96E6D26BC54}"/>
                </a:ext>
              </a:extLst>
            </p:cNvPr>
            <p:cNvSpPr/>
            <p:nvPr/>
          </p:nvSpPr>
          <p:spPr>
            <a:xfrm>
              <a:off x="7681084" y="3063878"/>
              <a:ext cx="982246" cy="98224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1DC825CB-EDD6-4C7A-ADD9-6D95F8577DF5}"/>
                </a:ext>
              </a:extLst>
            </p:cNvPr>
            <p:cNvGrpSpPr/>
            <p:nvPr/>
          </p:nvGrpSpPr>
          <p:grpSpPr>
            <a:xfrm>
              <a:off x="7814161" y="3110634"/>
              <a:ext cx="705241" cy="935489"/>
              <a:chOff x="7814161" y="3110634"/>
              <a:chExt cx="705241" cy="935489"/>
            </a:xfrm>
          </p:grpSpPr>
          <p:sp>
            <p:nvSpPr>
              <p:cNvPr id="38" name="Freeform: Shape 92">
                <a:extLst>
                  <a:ext uri="{FF2B5EF4-FFF2-40B4-BE49-F238E27FC236}">
                    <a16:creationId xmlns:a16="http://schemas.microsoft.com/office/drawing/2014/main" id="{10B11300-FB6A-43E2-95B3-FEB98615CDEB}"/>
                  </a:ext>
                </a:extLst>
              </p:cNvPr>
              <p:cNvSpPr/>
              <p:nvPr/>
            </p:nvSpPr>
            <p:spPr>
              <a:xfrm flipH="1">
                <a:off x="7948214" y="3234484"/>
                <a:ext cx="406347" cy="653837"/>
              </a:xfrm>
              <a:custGeom>
                <a:avLst/>
                <a:gdLst>
                  <a:gd name="connsiteX0" fmla="*/ 1429877 w 1445447"/>
                  <a:gd name="connsiteY0" fmla="*/ 765996 h 2325810"/>
                  <a:gd name="connsiteX1" fmla="*/ 1428388 w 1445447"/>
                  <a:gd name="connsiteY1" fmla="*/ 764432 h 2325810"/>
                  <a:gd name="connsiteX2" fmla="*/ 1428612 w 1445447"/>
                  <a:gd name="connsiteY2" fmla="*/ 759295 h 2325810"/>
                  <a:gd name="connsiteX3" fmla="*/ 1426750 w 1445447"/>
                  <a:gd name="connsiteY3" fmla="*/ 734722 h 2325810"/>
                  <a:gd name="connsiteX4" fmla="*/ 1428612 w 1445447"/>
                  <a:gd name="connsiteY4" fmla="*/ 734424 h 2325810"/>
                  <a:gd name="connsiteX5" fmla="*/ 1410815 w 1445447"/>
                  <a:gd name="connsiteY5" fmla="*/ 563979 h 2325810"/>
                  <a:gd name="connsiteX6" fmla="*/ 1404635 w 1445447"/>
                  <a:gd name="connsiteY6" fmla="*/ 526003 h 2325810"/>
                  <a:gd name="connsiteX7" fmla="*/ 1394210 w 1445447"/>
                  <a:gd name="connsiteY7" fmla="*/ 446403 h 2325810"/>
                  <a:gd name="connsiteX8" fmla="*/ 1394433 w 1445447"/>
                  <a:gd name="connsiteY8" fmla="*/ 436872 h 2325810"/>
                  <a:gd name="connsiteX9" fmla="*/ 1361670 w 1445447"/>
                  <a:gd name="connsiteY9" fmla="*/ 196507 h 2325810"/>
                  <a:gd name="connsiteX10" fmla="*/ 1277378 w 1445447"/>
                  <a:gd name="connsiteY10" fmla="*/ 0 h 2325810"/>
                  <a:gd name="connsiteX11" fmla="*/ 964710 w 1445447"/>
                  <a:gd name="connsiteY11" fmla="*/ 175657 h 2325810"/>
                  <a:gd name="connsiteX12" fmla="*/ 432675 w 1445447"/>
                  <a:gd name="connsiteY12" fmla="*/ 270820 h 2325810"/>
                  <a:gd name="connsiteX13" fmla="*/ 413240 w 1445447"/>
                  <a:gd name="connsiteY13" fmla="*/ 295765 h 2325810"/>
                  <a:gd name="connsiteX14" fmla="*/ 423665 w 1445447"/>
                  <a:gd name="connsiteY14" fmla="*/ 385046 h 2325810"/>
                  <a:gd name="connsiteX15" fmla="*/ 385689 w 1445447"/>
                  <a:gd name="connsiteY15" fmla="*/ 691683 h 2325810"/>
                  <a:gd name="connsiteX16" fmla="*/ 363499 w 1445447"/>
                  <a:gd name="connsiteY16" fmla="*/ 728616 h 2325810"/>
                  <a:gd name="connsiteX17" fmla="*/ 350394 w 1445447"/>
                  <a:gd name="connsiteY17" fmla="*/ 738147 h 2325810"/>
                  <a:gd name="connsiteX18" fmla="*/ 319417 w 1445447"/>
                  <a:gd name="connsiteY18" fmla="*/ 771209 h 2325810"/>
                  <a:gd name="connsiteX19" fmla="*/ 285909 w 1445447"/>
                  <a:gd name="connsiteY19" fmla="*/ 734871 h 2325810"/>
                  <a:gd name="connsiteX20" fmla="*/ 284122 w 1445447"/>
                  <a:gd name="connsiteY20" fmla="*/ 732414 h 2325810"/>
                  <a:gd name="connsiteX21" fmla="*/ 102657 w 1445447"/>
                  <a:gd name="connsiteY21" fmla="*/ 682896 h 2325810"/>
                  <a:gd name="connsiteX22" fmla="*/ 2356 w 1445447"/>
                  <a:gd name="connsiteY22" fmla="*/ 861308 h 2325810"/>
                  <a:gd name="connsiteX23" fmla="*/ 8983 w 1445447"/>
                  <a:gd name="connsiteY23" fmla="*/ 926761 h 2325810"/>
                  <a:gd name="connsiteX24" fmla="*/ 181215 w 1445447"/>
                  <a:gd name="connsiteY24" fmla="*/ 1102120 h 2325810"/>
                  <a:gd name="connsiteX25" fmla="*/ 198416 w 1445447"/>
                  <a:gd name="connsiteY25" fmla="*/ 1111502 h 2325810"/>
                  <a:gd name="connsiteX26" fmla="*/ 319492 w 1445447"/>
                  <a:gd name="connsiteY26" fmla="*/ 1231089 h 2325810"/>
                  <a:gd name="connsiteX27" fmla="*/ 330661 w 1445447"/>
                  <a:gd name="connsiteY27" fmla="*/ 1253056 h 2325810"/>
                  <a:gd name="connsiteX28" fmla="*/ 302663 w 1445447"/>
                  <a:gd name="connsiteY28" fmla="*/ 1439212 h 2325810"/>
                  <a:gd name="connsiteX29" fmla="*/ 229318 w 1445447"/>
                  <a:gd name="connsiteY29" fmla="*/ 1974598 h 2325810"/>
                  <a:gd name="connsiteX30" fmla="*/ 367148 w 1445447"/>
                  <a:gd name="connsiteY30" fmla="*/ 2231642 h 2325810"/>
                  <a:gd name="connsiteX31" fmla="*/ 729408 w 1445447"/>
                  <a:gd name="connsiteY31" fmla="*/ 2316679 h 2325810"/>
                  <a:gd name="connsiteX32" fmla="*/ 974092 w 1445447"/>
                  <a:gd name="connsiteY32" fmla="*/ 2161499 h 2325810"/>
                  <a:gd name="connsiteX33" fmla="*/ 1030684 w 1445447"/>
                  <a:gd name="connsiteY33" fmla="*/ 1869159 h 2325810"/>
                  <a:gd name="connsiteX34" fmla="*/ 1025322 w 1445447"/>
                  <a:gd name="connsiteY34" fmla="*/ 1605785 h 2325810"/>
                  <a:gd name="connsiteX35" fmla="*/ 1019291 w 1445447"/>
                  <a:gd name="connsiteY35" fmla="*/ 1429383 h 2325810"/>
                  <a:gd name="connsiteX36" fmla="*/ 1017057 w 1445447"/>
                  <a:gd name="connsiteY36" fmla="*/ 1429457 h 2325810"/>
                  <a:gd name="connsiteX37" fmla="*/ 1019291 w 1445447"/>
                  <a:gd name="connsiteY37" fmla="*/ 1426926 h 2325810"/>
                  <a:gd name="connsiteX38" fmla="*/ 1039545 w 1445447"/>
                  <a:gd name="connsiteY38" fmla="*/ 1421490 h 2325810"/>
                  <a:gd name="connsiteX39" fmla="*/ 1400018 w 1445447"/>
                  <a:gd name="connsiteY39" fmla="*/ 1140692 h 2325810"/>
                  <a:gd name="connsiteX40" fmla="*/ 1429877 w 1445447"/>
                  <a:gd name="connsiteY40" fmla="*/ 765996 h 232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445447" h="2325810">
                    <a:moveTo>
                      <a:pt x="1429877" y="765996"/>
                    </a:moveTo>
                    <a:cubicBezTo>
                      <a:pt x="1429356" y="765400"/>
                      <a:pt x="1428909" y="764954"/>
                      <a:pt x="1428388" y="764432"/>
                    </a:cubicBezTo>
                    <a:cubicBezTo>
                      <a:pt x="1428463" y="762720"/>
                      <a:pt x="1428612" y="761007"/>
                      <a:pt x="1428612" y="759295"/>
                    </a:cubicBezTo>
                    <a:cubicBezTo>
                      <a:pt x="1428612" y="751029"/>
                      <a:pt x="1427867" y="742838"/>
                      <a:pt x="1426750" y="734722"/>
                    </a:cubicBezTo>
                    <a:cubicBezTo>
                      <a:pt x="1427346" y="734647"/>
                      <a:pt x="1427941" y="734499"/>
                      <a:pt x="1428612" y="734424"/>
                    </a:cubicBezTo>
                    <a:cubicBezTo>
                      <a:pt x="1422580" y="692651"/>
                      <a:pt x="1420644" y="644175"/>
                      <a:pt x="1410815" y="563979"/>
                    </a:cubicBezTo>
                    <a:cubicBezTo>
                      <a:pt x="1405975" y="551693"/>
                      <a:pt x="1405305" y="538885"/>
                      <a:pt x="1404635" y="526003"/>
                    </a:cubicBezTo>
                    <a:cubicBezTo>
                      <a:pt x="1405901" y="498154"/>
                      <a:pt x="1402624" y="471348"/>
                      <a:pt x="1394210" y="446403"/>
                    </a:cubicBezTo>
                    <a:cubicBezTo>
                      <a:pt x="1394806" y="443946"/>
                      <a:pt x="1394955" y="440818"/>
                      <a:pt x="1394433" y="436872"/>
                    </a:cubicBezTo>
                    <a:cubicBezTo>
                      <a:pt x="1384232" y="356676"/>
                      <a:pt x="1380956" y="275437"/>
                      <a:pt x="1361670" y="196507"/>
                    </a:cubicBezTo>
                    <a:cubicBezTo>
                      <a:pt x="1344618" y="126735"/>
                      <a:pt x="1318035" y="60761"/>
                      <a:pt x="1277378" y="0"/>
                    </a:cubicBezTo>
                    <a:cubicBezTo>
                      <a:pt x="1187576" y="87791"/>
                      <a:pt x="1079084" y="137160"/>
                      <a:pt x="964710" y="175657"/>
                    </a:cubicBezTo>
                    <a:cubicBezTo>
                      <a:pt x="792106" y="233663"/>
                      <a:pt x="613172" y="257417"/>
                      <a:pt x="432675" y="270820"/>
                    </a:cubicBezTo>
                    <a:cubicBezTo>
                      <a:pt x="412272" y="272309"/>
                      <a:pt x="410485" y="278713"/>
                      <a:pt x="413240" y="295765"/>
                    </a:cubicBezTo>
                    <a:cubicBezTo>
                      <a:pt x="417932" y="325327"/>
                      <a:pt x="422250" y="355186"/>
                      <a:pt x="423665" y="385046"/>
                    </a:cubicBezTo>
                    <a:cubicBezTo>
                      <a:pt x="428728" y="489368"/>
                      <a:pt x="424410" y="592647"/>
                      <a:pt x="385689" y="691683"/>
                    </a:cubicBezTo>
                    <a:cubicBezTo>
                      <a:pt x="377647" y="703969"/>
                      <a:pt x="370201" y="716255"/>
                      <a:pt x="363499" y="728616"/>
                    </a:cubicBezTo>
                    <a:cubicBezTo>
                      <a:pt x="358957" y="731073"/>
                      <a:pt x="354564" y="734126"/>
                      <a:pt x="350394" y="738147"/>
                    </a:cubicBezTo>
                    <a:cubicBezTo>
                      <a:pt x="339075" y="748944"/>
                      <a:pt x="337735" y="773293"/>
                      <a:pt x="319417" y="771209"/>
                    </a:cubicBezTo>
                    <a:cubicBezTo>
                      <a:pt x="302291" y="769347"/>
                      <a:pt x="297823" y="746710"/>
                      <a:pt x="285909" y="734871"/>
                    </a:cubicBezTo>
                    <a:cubicBezTo>
                      <a:pt x="283080" y="732041"/>
                      <a:pt x="286728" y="735466"/>
                      <a:pt x="284122" y="732414"/>
                    </a:cubicBezTo>
                    <a:cubicBezTo>
                      <a:pt x="235052" y="675301"/>
                      <a:pt x="168259" y="657653"/>
                      <a:pt x="102657" y="682896"/>
                    </a:cubicBezTo>
                    <a:cubicBezTo>
                      <a:pt x="31396" y="710373"/>
                      <a:pt x="-10675" y="790420"/>
                      <a:pt x="2356" y="861308"/>
                    </a:cubicBezTo>
                    <a:cubicBezTo>
                      <a:pt x="4515" y="883126"/>
                      <a:pt x="5409" y="905167"/>
                      <a:pt x="8983" y="926761"/>
                    </a:cubicBezTo>
                    <a:cubicBezTo>
                      <a:pt x="23205" y="1012542"/>
                      <a:pt x="85382" y="1099737"/>
                      <a:pt x="181215" y="1102120"/>
                    </a:cubicBezTo>
                    <a:cubicBezTo>
                      <a:pt x="188959" y="1102343"/>
                      <a:pt x="193874" y="1105099"/>
                      <a:pt x="198416" y="1111502"/>
                    </a:cubicBezTo>
                    <a:cubicBezTo>
                      <a:pt x="231701" y="1158488"/>
                      <a:pt x="272804" y="1197655"/>
                      <a:pt x="319492" y="1231089"/>
                    </a:cubicBezTo>
                    <a:cubicBezTo>
                      <a:pt x="327013" y="1236451"/>
                      <a:pt x="332523" y="1241589"/>
                      <a:pt x="330661" y="1253056"/>
                    </a:cubicBezTo>
                    <a:cubicBezTo>
                      <a:pt x="320758" y="1315008"/>
                      <a:pt x="311897" y="1377110"/>
                      <a:pt x="302663" y="1439212"/>
                    </a:cubicBezTo>
                    <a:cubicBezTo>
                      <a:pt x="293504" y="1556639"/>
                      <a:pt x="221499" y="1898646"/>
                      <a:pt x="229318" y="1974598"/>
                    </a:cubicBezTo>
                    <a:cubicBezTo>
                      <a:pt x="240189" y="2079962"/>
                      <a:pt x="284867" y="2166637"/>
                      <a:pt x="367148" y="2231642"/>
                    </a:cubicBezTo>
                    <a:cubicBezTo>
                      <a:pt x="473853" y="2315934"/>
                      <a:pt x="596939" y="2341698"/>
                      <a:pt x="729408" y="2316679"/>
                    </a:cubicBezTo>
                    <a:cubicBezTo>
                      <a:pt x="830603" y="2297616"/>
                      <a:pt x="913926" y="2246833"/>
                      <a:pt x="974092" y="2161499"/>
                    </a:cubicBezTo>
                    <a:cubicBezTo>
                      <a:pt x="1044757" y="2061272"/>
                      <a:pt x="1041704" y="1986214"/>
                      <a:pt x="1030684" y="1869159"/>
                    </a:cubicBezTo>
                    <a:cubicBezTo>
                      <a:pt x="1028226" y="1843320"/>
                      <a:pt x="1026216" y="1606678"/>
                      <a:pt x="1025322" y="1605785"/>
                    </a:cubicBezTo>
                    <a:cubicBezTo>
                      <a:pt x="1025844" y="1604966"/>
                      <a:pt x="1019365" y="1445095"/>
                      <a:pt x="1019291" y="1429383"/>
                    </a:cubicBezTo>
                    <a:cubicBezTo>
                      <a:pt x="1018546" y="1429383"/>
                      <a:pt x="1017802" y="1429383"/>
                      <a:pt x="1017057" y="1429457"/>
                    </a:cubicBezTo>
                    <a:cubicBezTo>
                      <a:pt x="1017802" y="1428638"/>
                      <a:pt x="1018621" y="1427894"/>
                      <a:pt x="1019291" y="1426926"/>
                    </a:cubicBezTo>
                    <a:cubicBezTo>
                      <a:pt x="1026067" y="1425064"/>
                      <a:pt x="1032694" y="1422830"/>
                      <a:pt x="1039545" y="1421490"/>
                    </a:cubicBezTo>
                    <a:cubicBezTo>
                      <a:pt x="1206788" y="1388354"/>
                      <a:pt x="1325630" y="1293340"/>
                      <a:pt x="1400018" y="1140692"/>
                    </a:cubicBezTo>
                    <a:cubicBezTo>
                      <a:pt x="1458992" y="1019616"/>
                      <a:pt x="1450727" y="893402"/>
                      <a:pt x="1429877" y="765996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93">
                <a:extLst>
                  <a:ext uri="{FF2B5EF4-FFF2-40B4-BE49-F238E27FC236}">
                    <a16:creationId xmlns:a16="http://schemas.microsoft.com/office/drawing/2014/main" id="{0D5B77CD-F864-4BD2-9733-C42538616495}"/>
                  </a:ext>
                </a:extLst>
              </p:cNvPr>
              <p:cNvSpPr/>
              <p:nvPr/>
            </p:nvSpPr>
            <p:spPr>
              <a:xfrm flipH="1">
                <a:off x="7906521" y="3110634"/>
                <a:ext cx="500895" cy="367377"/>
              </a:xfrm>
              <a:custGeom>
                <a:avLst/>
                <a:gdLst>
                  <a:gd name="connsiteX0" fmla="*/ 1682603 w 1781773"/>
                  <a:gd name="connsiteY0" fmla="*/ 905723 h 1306821"/>
                  <a:gd name="connsiteX1" fmla="*/ 1669945 w 1781773"/>
                  <a:gd name="connsiteY1" fmla="*/ 871619 h 1306821"/>
                  <a:gd name="connsiteX2" fmla="*/ 1707846 w 1781773"/>
                  <a:gd name="connsiteY2" fmla="*/ 676676 h 1306821"/>
                  <a:gd name="connsiteX3" fmla="*/ 1566963 w 1781773"/>
                  <a:gd name="connsiteY3" fmla="*/ 402505 h 1306821"/>
                  <a:gd name="connsiteX4" fmla="*/ 1534646 w 1781773"/>
                  <a:gd name="connsiteY4" fmla="*/ 316724 h 1306821"/>
                  <a:gd name="connsiteX5" fmla="*/ 1535689 w 1781773"/>
                  <a:gd name="connsiteY5" fmla="*/ 301906 h 1306821"/>
                  <a:gd name="connsiteX6" fmla="*/ 1425633 w 1781773"/>
                  <a:gd name="connsiteY6" fmla="*/ 105176 h 1306821"/>
                  <a:gd name="connsiteX7" fmla="*/ 925543 w 1781773"/>
                  <a:gd name="connsiteY7" fmla="*/ 19544 h 1306821"/>
                  <a:gd name="connsiteX8" fmla="*/ 139739 w 1781773"/>
                  <a:gd name="connsiteY8" fmla="*/ 461852 h 1306821"/>
                  <a:gd name="connsiteX9" fmla="*/ 8090 w 1781773"/>
                  <a:gd name="connsiteY9" fmla="*/ 896341 h 1306821"/>
                  <a:gd name="connsiteX10" fmla="*/ 191714 w 1781773"/>
                  <a:gd name="connsiteY10" fmla="*/ 1305959 h 1306821"/>
                  <a:gd name="connsiteX11" fmla="*/ 198118 w 1781773"/>
                  <a:gd name="connsiteY11" fmla="*/ 1273717 h 1306821"/>
                  <a:gd name="connsiteX12" fmla="*/ 319269 w 1781773"/>
                  <a:gd name="connsiteY12" fmla="*/ 1132312 h 1306821"/>
                  <a:gd name="connsiteX13" fmla="*/ 487926 w 1781773"/>
                  <a:gd name="connsiteY13" fmla="*/ 1221444 h 1306821"/>
                  <a:gd name="connsiteX14" fmla="*/ 507733 w 1781773"/>
                  <a:gd name="connsiteY14" fmla="*/ 1251825 h 1306821"/>
                  <a:gd name="connsiteX15" fmla="*/ 542805 w 1781773"/>
                  <a:gd name="connsiteY15" fmla="*/ 1199552 h 1306821"/>
                  <a:gd name="connsiteX16" fmla="*/ 577877 w 1781773"/>
                  <a:gd name="connsiteY16" fmla="*/ 1180266 h 1306821"/>
                  <a:gd name="connsiteX17" fmla="*/ 765895 w 1781773"/>
                  <a:gd name="connsiteY17" fmla="*/ 1194042 h 1306821"/>
                  <a:gd name="connsiteX18" fmla="*/ 805137 w 1781773"/>
                  <a:gd name="connsiteY18" fmla="*/ 1221593 h 1306821"/>
                  <a:gd name="connsiteX19" fmla="*/ 962774 w 1781773"/>
                  <a:gd name="connsiteY19" fmla="*/ 1304842 h 1306821"/>
                  <a:gd name="connsiteX20" fmla="*/ 1127411 w 1781773"/>
                  <a:gd name="connsiteY20" fmla="*/ 1276174 h 1306821"/>
                  <a:gd name="connsiteX21" fmla="*/ 1247891 w 1781773"/>
                  <a:gd name="connsiteY21" fmla="*/ 1142216 h 1306821"/>
                  <a:gd name="connsiteX22" fmla="*/ 1249678 w 1781773"/>
                  <a:gd name="connsiteY22" fmla="*/ 1098581 h 1306821"/>
                  <a:gd name="connsiteX23" fmla="*/ 1296292 w 1781773"/>
                  <a:gd name="connsiteY23" fmla="*/ 1090911 h 1306821"/>
                  <a:gd name="connsiteX24" fmla="*/ 1302249 w 1781773"/>
                  <a:gd name="connsiteY24" fmla="*/ 1090316 h 1306821"/>
                  <a:gd name="connsiteX25" fmla="*/ 1327119 w 1781773"/>
                  <a:gd name="connsiteY25" fmla="*/ 1109155 h 1306821"/>
                  <a:gd name="connsiteX26" fmla="*/ 1499872 w 1781773"/>
                  <a:gd name="connsiteY26" fmla="*/ 1228816 h 1306821"/>
                  <a:gd name="connsiteX27" fmla="*/ 1614694 w 1781773"/>
                  <a:gd name="connsiteY27" fmla="*/ 1210870 h 1306821"/>
                  <a:gd name="connsiteX28" fmla="*/ 1643883 w 1781773"/>
                  <a:gd name="connsiteY28" fmla="*/ 1204392 h 1306821"/>
                  <a:gd name="connsiteX29" fmla="*/ 1780820 w 1781773"/>
                  <a:gd name="connsiteY29" fmla="*/ 1079891 h 1306821"/>
                  <a:gd name="connsiteX30" fmla="*/ 1682603 w 1781773"/>
                  <a:gd name="connsiteY30" fmla="*/ 905723 h 1306821"/>
                  <a:gd name="connsiteX31" fmla="*/ 1211553 w 1781773"/>
                  <a:gd name="connsiteY31" fmla="*/ 1171927 h 1306821"/>
                  <a:gd name="connsiteX32" fmla="*/ 1140442 w 1781773"/>
                  <a:gd name="connsiteY32" fmla="*/ 1242666 h 1306821"/>
                  <a:gd name="connsiteX33" fmla="*/ 959423 w 1781773"/>
                  <a:gd name="connsiteY33" fmla="*/ 1276472 h 1306821"/>
                  <a:gd name="connsiteX34" fmla="*/ 811615 w 1781773"/>
                  <a:gd name="connsiteY34" fmla="*/ 1143407 h 1306821"/>
                  <a:gd name="connsiteX35" fmla="*/ 919139 w 1781773"/>
                  <a:gd name="connsiteY35" fmla="*/ 1024714 h 1306821"/>
                  <a:gd name="connsiteX36" fmla="*/ 1054363 w 1781773"/>
                  <a:gd name="connsiteY36" fmla="*/ 1001631 h 1306821"/>
                  <a:gd name="connsiteX37" fmla="*/ 1211553 w 1781773"/>
                  <a:gd name="connsiteY37" fmla="*/ 1171927 h 1306821"/>
                  <a:gd name="connsiteX38" fmla="*/ 1323173 w 1781773"/>
                  <a:gd name="connsiteY38" fmla="*/ 1040351 h 1306821"/>
                  <a:gd name="connsiteX39" fmla="*/ 1294058 w 1781773"/>
                  <a:gd name="connsiteY39" fmla="*/ 1067158 h 1306821"/>
                  <a:gd name="connsiteX40" fmla="*/ 1249678 w 1781773"/>
                  <a:gd name="connsiteY40" fmla="*/ 1072519 h 1306821"/>
                  <a:gd name="connsiteX41" fmla="*/ 1232701 w 1781773"/>
                  <a:gd name="connsiteY41" fmla="*/ 1064328 h 1306821"/>
                  <a:gd name="connsiteX42" fmla="*/ 1027556 w 1781773"/>
                  <a:gd name="connsiteY42" fmla="*/ 976388 h 1306821"/>
                  <a:gd name="connsiteX43" fmla="*/ 901342 w 1781773"/>
                  <a:gd name="connsiteY43" fmla="*/ 999620 h 1306821"/>
                  <a:gd name="connsiteX44" fmla="*/ 786447 w 1781773"/>
                  <a:gd name="connsiteY44" fmla="*/ 1142142 h 1306821"/>
                  <a:gd name="connsiteX45" fmla="*/ 760459 w 1781773"/>
                  <a:gd name="connsiteY45" fmla="*/ 1166267 h 1306821"/>
                  <a:gd name="connsiteX46" fmla="*/ 665147 w 1781773"/>
                  <a:gd name="connsiteY46" fmla="*/ 1157481 h 1306821"/>
                  <a:gd name="connsiteX47" fmla="*/ 570207 w 1781773"/>
                  <a:gd name="connsiteY47" fmla="*/ 1149439 h 1306821"/>
                  <a:gd name="connsiteX48" fmla="*/ 608034 w 1781773"/>
                  <a:gd name="connsiteY48" fmla="*/ 994482 h 1306821"/>
                  <a:gd name="connsiteX49" fmla="*/ 602301 w 1781773"/>
                  <a:gd name="connsiteY49" fmla="*/ 746894 h 1306821"/>
                  <a:gd name="connsiteX50" fmla="*/ 624863 w 1781773"/>
                  <a:gd name="connsiteY50" fmla="*/ 717035 h 1306821"/>
                  <a:gd name="connsiteX51" fmla="*/ 1197033 w 1781773"/>
                  <a:gd name="connsiteY51" fmla="*/ 606086 h 1306821"/>
                  <a:gd name="connsiteX52" fmla="*/ 1463013 w 1781773"/>
                  <a:gd name="connsiteY52" fmla="*/ 447183 h 1306821"/>
                  <a:gd name="connsiteX53" fmla="*/ 1558623 w 1781773"/>
                  <a:gd name="connsiteY53" fmla="*/ 703036 h 1306821"/>
                  <a:gd name="connsiteX54" fmla="*/ 1578877 w 1781773"/>
                  <a:gd name="connsiteY54" fmla="*/ 878246 h 1306821"/>
                  <a:gd name="connsiteX55" fmla="*/ 1560038 w 1781773"/>
                  <a:gd name="connsiteY55" fmla="*/ 903489 h 1306821"/>
                  <a:gd name="connsiteX56" fmla="*/ 1448121 w 1781773"/>
                  <a:gd name="connsiteY56" fmla="*/ 922105 h 1306821"/>
                  <a:gd name="connsiteX57" fmla="*/ 1323173 w 1781773"/>
                  <a:gd name="connsiteY57" fmla="*/ 1040351 h 1306821"/>
                  <a:gd name="connsiteX58" fmla="*/ 1751481 w 1781773"/>
                  <a:gd name="connsiteY58" fmla="*/ 1074157 h 1306821"/>
                  <a:gd name="connsiteX59" fmla="*/ 1651776 w 1781773"/>
                  <a:gd name="connsiteY59" fmla="*/ 1174160 h 1306821"/>
                  <a:gd name="connsiteX60" fmla="*/ 1613502 w 1781773"/>
                  <a:gd name="connsiteY60" fmla="*/ 1179447 h 1306821"/>
                  <a:gd name="connsiteX61" fmla="*/ 1448865 w 1781773"/>
                  <a:gd name="connsiteY61" fmla="*/ 1198212 h 1306821"/>
                  <a:gd name="connsiteX62" fmla="*/ 1347671 w 1781773"/>
                  <a:gd name="connsiteY62" fmla="*/ 1061350 h 1306821"/>
                  <a:gd name="connsiteX63" fmla="*/ 1452961 w 1781773"/>
                  <a:gd name="connsiteY63" fmla="*/ 951294 h 1306821"/>
                  <a:gd name="connsiteX64" fmla="*/ 1564580 w 1781773"/>
                  <a:gd name="connsiteY64" fmla="*/ 930891 h 1306821"/>
                  <a:gd name="connsiteX65" fmla="*/ 1587440 w 1781773"/>
                  <a:gd name="connsiteY65" fmla="*/ 947199 h 1306821"/>
                  <a:gd name="connsiteX66" fmla="*/ 1595706 w 1781773"/>
                  <a:gd name="connsiteY66" fmla="*/ 1009375 h 1306821"/>
                  <a:gd name="connsiteX67" fmla="*/ 1636288 w 1781773"/>
                  <a:gd name="connsiteY67" fmla="*/ 943550 h 1306821"/>
                  <a:gd name="connsiteX68" fmla="*/ 1666892 w 1781773"/>
                  <a:gd name="connsiteY68" fmla="*/ 930370 h 1306821"/>
                  <a:gd name="connsiteX69" fmla="*/ 1751481 w 1781773"/>
                  <a:gd name="connsiteY69" fmla="*/ 1074157 h 1306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1781773" h="1306821">
                    <a:moveTo>
                      <a:pt x="1682603" y="905723"/>
                    </a:moveTo>
                    <a:cubicBezTo>
                      <a:pt x="1659669" y="896787"/>
                      <a:pt x="1663094" y="888001"/>
                      <a:pt x="1669945" y="871619"/>
                    </a:cubicBezTo>
                    <a:cubicBezTo>
                      <a:pt x="1696007" y="809294"/>
                      <a:pt x="1711644" y="744288"/>
                      <a:pt x="1707846" y="676676"/>
                    </a:cubicBezTo>
                    <a:cubicBezTo>
                      <a:pt x="1701591" y="565057"/>
                      <a:pt x="1650436" y="474808"/>
                      <a:pt x="1566963" y="402505"/>
                    </a:cubicBezTo>
                    <a:cubicBezTo>
                      <a:pt x="1539859" y="379049"/>
                      <a:pt x="1508063" y="359764"/>
                      <a:pt x="1534646" y="316724"/>
                    </a:cubicBezTo>
                    <a:cubicBezTo>
                      <a:pt x="1536955" y="313001"/>
                      <a:pt x="1535391" y="306895"/>
                      <a:pt x="1535689" y="301906"/>
                    </a:cubicBezTo>
                    <a:cubicBezTo>
                      <a:pt x="1541348" y="212700"/>
                      <a:pt x="1492054" y="153577"/>
                      <a:pt x="1425633" y="105176"/>
                    </a:cubicBezTo>
                    <a:cubicBezTo>
                      <a:pt x="1273357" y="-5773"/>
                      <a:pt x="1101572" y="-18878"/>
                      <a:pt x="925543" y="19544"/>
                    </a:cubicBezTo>
                    <a:cubicBezTo>
                      <a:pt x="619353" y="86337"/>
                      <a:pt x="359478" y="239358"/>
                      <a:pt x="139739" y="461852"/>
                    </a:cubicBezTo>
                    <a:cubicBezTo>
                      <a:pt x="19482" y="583524"/>
                      <a:pt x="-18568" y="730959"/>
                      <a:pt x="8090" y="896341"/>
                    </a:cubicBezTo>
                    <a:cubicBezTo>
                      <a:pt x="32662" y="1048766"/>
                      <a:pt x="99604" y="1183245"/>
                      <a:pt x="191714" y="1305959"/>
                    </a:cubicBezTo>
                    <a:cubicBezTo>
                      <a:pt x="193874" y="1295236"/>
                      <a:pt x="196182" y="1284514"/>
                      <a:pt x="198118" y="1273717"/>
                    </a:cubicBezTo>
                    <a:cubicBezTo>
                      <a:pt x="210553" y="1203350"/>
                      <a:pt x="263496" y="1141471"/>
                      <a:pt x="319269" y="1132312"/>
                    </a:cubicBezTo>
                    <a:cubicBezTo>
                      <a:pt x="385913" y="1121366"/>
                      <a:pt x="448014" y="1154577"/>
                      <a:pt x="487926" y="1221444"/>
                    </a:cubicBezTo>
                    <a:cubicBezTo>
                      <a:pt x="493809" y="1231273"/>
                      <a:pt x="495224" y="1244155"/>
                      <a:pt x="507733" y="1251825"/>
                    </a:cubicBezTo>
                    <a:cubicBezTo>
                      <a:pt x="519722" y="1234252"/>
                      <a:pt x="533051" y="1217870"/>
                      <a:pt x="542805" y="1199552"/>
                    </a:cubicBezTo>
                    <a:cubicBezTo>
                      <a:pt x="550996" y="1184213"/>
                      <a:pt x="560676" y="1178852"/>
                      <a:pt x="577877" y="1180266"/>
                    </a:cubicBezTo>
                    <a:cubicBezTo>
                      <a:pt x="640500" y="1185553"/>
                      <a:pt x="703198" y="1189649"/>
                      <a:pt x="765895" y="1194042"/>
                    </a:cubicBezTo>
                    <a:cubicBezTo>
                      <a:pt x="784660" y="1195382"/>
                      <a:pt x="796276" y="1201414"/>
                      <a:pt x="805137" y="1221593"/>
                    </a:cubicBezTo>
                    <a:cubicBezTo>
                      <a:pt x="831124" y="1280940"/>
                      <a:pt x="900821" y="1315714"/>
                      <a:pt x="962774" y="1304842"/>
                    </a:cubicBezTo>
                    <a:cubicBezTo>
                      <a:pt x="1017653" y="1295236"/>
                      <a:pt x="1072532" y="1285705"/>
                      <a:pt x="1127411" y="1276174"/>
                    </a:cubicBezTo>
                    <a:cubicBezTo>
                      <a:pt x="1193831" y="1264632"/>
                      <a:pt x="1242902" y="1208934"/>
                      <a:pt x="1247891" y="1142216"/>
                    </a:cubicBezTo>
                    <a:cubicBezTo>
                      <a:pt x="1249008" y="1127175"/>
                      <a:pt x="1234711" y="1108261"/>
                      <a:pt x="1249678" y="1098581"/>
                    </a:cubicBezTo>
                    <a:cubicBezTo>
                      <a:pt x="1261816" y="1090688"/>
                      <a:pt x="1280506" y="1093071"/>
                      <a:pt x="1296292" y="1090911"/>
                    </a:cubicBezTo>
                    <a:cubicBezTo>
                      <a:pt x="1298302" y="1090613"/>
                      <a:pt x="1300313" y="1090688"/>
                      <a:pt x="1302249" y="1090316"/>
                    </a:cubicBezTo>
                    <a:cubicBezTo>
                      <a:pt x="1317588" y="1087486"/>
                      <a:pt x="1323768" y="1091730"/>
                      <a:pt x="1327119" y="1109155"/>
                    </a:cubicBezTo>
                    <a:cubicBezTo>
                      <a:pt x="1343948" y="1197616"/>
                      <a:pt x="1430473" y="1242964"/>
                      <a:pt x="1499872" y="1228816"/>
                    </a:cubicBezTo>
                    <a:cubicBezTo>
                      <a:pt x="1537774" y="1221072"/>
                      <a:pt x="1576345" y="1216753"/>
                      <a:pt x="1614694" y="1210870"/>
                    </a:cubicBezTo>
                    <a:cubicBezTo>
                      <a:pt x="1624374" y="1208637"/>
                      <a:pt x="1634054" y="1205733"/>
                      <a:pt x="1643883" y="1204392"/>
                    </a:cubicBezTo>
                    <a:cubicBezTo>
                      <a:pt x="1719313" y="1194191"/>
                      <a:pt x="1774639" y="1146163"/>
                      <a:pt x="1780820" y="1079891"/>
                    </a:cubicBezTo>
                    <a:cubicBezTo>
                      <a:pt x="1787447" y="1008332"/>
                      <a:pt x="1760044" y="935955"/>
                      <a:pt x="1682603" y="905723"/>
                    </a:cubicBezTo>
                    <a:close/>
                    <a:moveTo>
                      <a:pt x="1211553" y="1171927"/>
                    </a:moveTo>
                    <a:cubicBezTo>
                      <a:pt x="1199863" y="1207669"/>
                      <a:pt x="1176035" y="1234475"/>
                      <a:pt x="1140442" y="1242666"/>
                    </a:cubicBezTo>
                    <a:cubicBezTo>
                      <a:pt x="1074766" y="1257856"/>
                      <a:pt x="1007749" y="1267685"/>
                      <a:pt x="959423" y="1276472"/>
                    </a:cubicBezTo>
                    <a:cubicBezTo>
                      <a:pt x="868653" y="1276174"/>
                      <a:pt x="817274" y="1223157"/>
                      <a:pt x="811615" y="1143407"/>
                    </a:cubicBezTo>
                    <a:cubicBezTo>
                      <a:pt x="807445" y="1084582"/>
                      <a:pt x="852346" y="1035437"/>
                      <a:pt x="919139" y="1024714"/>
                    </a:cubicBezTo>
                    <a:cubicBezTo>
                      <a:pt x="964263" y="1017491"/>
                      <a:pt x="1009313" y="1009673"/>
                      <a:pt x="1054363" y="1001631"/>
                    </a:cubicBezTo>
                    <a:cubicBezTo>
                      <a:pt x="1159727" y="982717"/>
                      <a:pt x="1243647" y="1073487"/>
                      <a:pt x="1211553" y="1171927"/>
                    </a:cubicBezTo>
                    <a:close/>
                    <a:moveTo>
                      <a:pt x="1323173" y="1040351"/>
                    </a:moveTo>
                    <a:cubicBezTo>
                      <a:pt x="1319375" y="1057776"/>
                      <a:pt x="1315205" y="1068647"/>
                      <a:pt x="1294058" y="1067158"/>
                    </a:cubicBezTo>
                    <a:cubicBezTo>
                      <a:pt x="1279463" y="1066190"/>
                      <a:pt x="1264422" y="1070360"/>
                      <a:pt x="1249678" y="1072519"/>
                    </a:cubicBezTo>
                    <a:cubicBezTo>
                      <a:pt x="1242008" y="1073636"/>
                      <a:pt x="1236349" y="1071998"/>
                      <a:pt x="1232701" y="1064328"/>
                    </a:cubicBezTo>
                    <a:cubicBezTo>
                      <a:pt x="1190183" y="974750"/>
                      <a:pt x="1116614" y="958070"/>
                      <a:pt x="1027556" y="976388"/>
                    </a:cubicBezTo>
                    <a:cubicBezTo>
                      <a:pt x="985634" y="985026"/>
                      <a:pt x="943265" y="991131"/>
                      <a:pt x="901342" y="999620"/>
                    </a:cubicBezTo>
                    <a:cubicBezTo>
                      <a:pt x="830603" y="1013917"/>
                      <a:pt x="785330" y="1069392"/>
                      <a:pt x="786447" y="1142142"/>
                    </a:cubicBezTo>
                    <a:cubicBezTo>
                      <a:pt x="786745" y="1163289"/>
                      <a:pt x="782649" y="1169767"/>
                      <a:pt x="760459" y="1166267"/>
                    </a:cubicBezTo>
                    <a:cubicBezTo>
                      <a:pt x="729036" y="1161278"/>
                      <a:pt x="696943" y="1160162"/>
                      <a:pt x="665147" y="1157481"/>
                    </a:cubicBezTo>
                    <a:cubicBezTo>
                      <a:pt x="634469" y="1154875"/>
                      <a:pt x="603269" y="1157630"/>
                      <a:pt x="570207" y="1149439"/>
                    </a:cubicBezTo>
                    <a:cubicBezTo>
                      <a:pt x="587706" y="1098581"/>
                      <a:pt x="602673" y="1047723"/>
                      <a:pt x="608034" y="994482"/>
                    </a:cubicBezTo>
                    <a:cubicBezTo>
                      <a:pt x="616449" y="911680"/>
                      <a:pt x="616076" y="828952"/>
                      <a:pt x="602301" y="746894"/>
                    </a:cubicBezTo>
                    <a:cubicBezTo>
                      <a:pt x="598652" y="725226"/>
                      <a:pt x="600663" y="718896"/>
                      <a:pt x="624863" y="717035"/>
                    </a:cubicBezTo>
                    <a:cubicBezTo>
                      <a:pt x="819806" y="702142"/>
                      <a:pt x="1012589" y="675559"/>
                      <a:pt x="1197033" y="606086"/>
                    </a:cubicBezTo>
                    <a:cubicBezTo>
                      <a:pt x="1294579" y="569376"/>
                      <a:pt x="1386094" y="522613"/>
                      <a:pt x="1463013" y="447183"/>
                    </a:cubicBezTo>
                    <a:cubicBezTo>
                      <a:pt x="1514169" y="526485"/>
                      <a:pt x="1544997" y="611819"/>
                      <a:pt x="1558623" y="703036"/>
                    </a:cubicBezTo>
                    <a:cubicBezTo>
                      <a:pt x="1567261" y="761117"/>
                      <a:pt x="1570984" y="819942"/>
                      <a:pt x="1578877" y="878246"/>
                    </a:cubicBezTo>
                    <a:cubicBezTo>
                      <a:pt x="1581260" y="895968"/>
                      <a:pt x="1575452" y="901106"/>
                      <a:pt x="1560038" y="903489"/>
                    </a:cubicBezTo>
                    <a:cubicBezTo>
                      <a:pt x="1522658" y="909223"/>
                      <a:pt x="1485427" y="915999"/>
                      <a:pt x="1448121" y="922105"/>
                    </a:cubicBezTo>
                    <a:cubicBezTo>
                      <a:pt x="1378945" y="933498"/>
                      <a:pt x="1338438" y="970952"/>
                      <a:pt x="1323173" y="1040351"/>
                    </a:cubicBezTo>
                    <a:close/>
                    <a:moveTo>
                      <a:pt x="1751481" y="1074157"/>
                    </a:moveTo>
                    <a:cubicBezTo>
                      <a:pt x="1747535" y="1124494"/>
                      <a:pt x="1707772" y="1164555"/>
                      <a:pt x="1651776" y="1174160"/>
                    </a:cubicBezTo>
                    <a:cubicBezTo>
                      <a:pt x="1639117" y="1176320"/>
                      <a:pt x="1626235" y="1177735"/>
                      <a:pt x="1613502" y="1179447"/>
                    </a:cubicBezTo>
                    <a:cubicBezTo>
                      <a:pt x="1558772" y="1187489"/>
                      <a:pt x="1505382" y="1210200"/>
                      <a:pt x="1448865" y="1198212"/>
                    </a:cubicBezTo>
                    <a:cubicBezTo>
                      <a:pt x="1385200" y="1184734"/>
                      <a:pt x="1346554" y="1131047"/>
                      <a:pt x="1347671" y="1061350"/>
                    </a:cubicBezTo>
                    <a:cubicBezTo>
                      <a:pt x="1348564" y="1003045"/>
                      <a:pt x="1386838" y="963134"/>
                      <a:pt x="1452961" y="951294"/>
                    </a:cubicBezTo>
                    <a:cubicBezTo>
                      <a:pt x="1490192" y="944667"/>
                      <a:pt x="1527796" y="939529"/>
                      <a:pt x="1564580" y="930891"/>
                    </a:cubicBezTo>
                    <a:cubicBezTo>
                      <a:pt x="1582004" y="926796"/>
                      <a:pt x="1585057" y="933423"/>
                      <a:pt x="1587440" y="947199"/>
                    </a:cubicBezTo>
                    <a:cubicBezTo>
                      <a:pt x="1591014" y="967825"/>
                      <a:pt x="1587887" y="989344"/>
                      <a:pt x="1595706" y="1009375"/>
                    </a:cubicBezTo>
                    <a:cubicBezTo>
                      <a:pt x="1609407" y="987483"/>
                      <a:pt x="1624225" y="966261"/>
                      <a:pt x="1636288" y="943550"/>
                    </a:cubicBezTo>
                    <a:cubicBezTo>
                      <a:pt x="1643808" y="929402"/>
                      <a:pt x="1651478" y="925158"/>
                      <a:pt x="1666892" y="930370"/>
                    </a:cubicBezTo>
                    <a:cubicBezTo>
                      <a:pt x="1720952" y="948613"/>
                      <a:pt x="1756619" y="1008407"/>
                      <a:pt x="1751481" y="1074157"/>
                    </a:cubicBezTo>
                    <a:close/>
                  </a:path>
                </a:pathLst>
              </a:custGeom>
              <a:solidFill>
                <a:srgbClr val="2C347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4DCB85B1-97AB-42C5-B2C0-FC373BF5EF12}"/>
                  </a:ext>
                </a:extLst>
              </p:cNvPr>
              <p:cNvSpPr/>
              <p:nvPr/>
            </p:nvSpPr>
            <p:spPr>
              <a:xfrm flipH="1">
                <a:off x="7814161" y="3727172"/>
                <a:ext cx="705241" cy="318951"/>
              </a:xfrm>
              <a:custGeom>
                <a:avLst/>
                <a:gdLst>
                  <a:gd name="connsiteX0" fmla="*/ 459608 w 705241"/>
                  <a:gd name="connsiteY0" fmla="*/ 0 h 318951"/>
                  <a:gd name="connsiteX1" fmla="*/ 457693 w 705241"/>
                  <a:gd name="connsiteY1" fmla="*/ 1282 h 318951"/>
                  <a:gd name="connsiteX2" fmla="*/ 296454 w 705241"/>
                  <a:gd name="connsiteY2" fmla="*/ 16934 h 318951"/>
                  <a:gd name="connsiteX3" fmla="*/ 234588 w 705241"/>
                  <a:gd name="connsiteY3" fmla="*/ 16 h 318951"/>
                  <a:gd name="connsiteX4" fmla="*/ 220297 w 705241"/>
                  <a:gd name="connsiteY4" fmla="*/ 4226 h 318951"/>
                  <a:gd name="connsiteX5" fmla="*/ 98861 w 705241"/>
                  <a:gd name="connsiteY5" fmla="*/ 42732 h 318951"/>
                  <a:gd name="connsiteX6" fmla="*/ 26518 w 705241"/>
                  <a:gd name="connsiteY6" fmla="*/ 96937 h 318951"/>
                  <a:gd name="connsiteX7" fmla="*/ 3633 w 705241"/>
                  <a:gd name="connsiteY7" fmla="*/ 160797 h 318951"/>
                  <a:gd name="connsiteX8" fmla="*/ 3763 w 705241"/>
                  <a:gd name="connsiteY8" fmla="*/ 173419 h 318951"/>
                  <a:gd name="connsiteX9" fmla="*/ 13384 w 705241"/>
                  <a:gd name="connsiteY9" fmla="*/ 174823 h 318951"/>
                  <a:gd name="connsiteX10" fmla="*/ 0 w 705241"/>
                  <a:gd name="connsiteY10" fmla="*/ 175024 h 318951"/>
                  <a:gd name="connsiteX11" fmla="*/ 354865 w 705241"/>
                  <a:gd name="connsiteY11" fmla="*/ 318896 h 318951"/>
                  <a:gd name="connsiteX12" fmla="*/ 705241 w 705241"/>
                  <a:gd name="connsiteY12" fmla="*/ 164413 h 318951"/>
                  <a:gd name="connsiteX13" fmla="*/ 691444 w 705241"/>
                  <a:gd name="connsiteY13" fmla="*/ 164621 h 318951"/>
                  <a:gd name="connsiteX14" fmla="*/ 688933 w 705241"/>
                  <a:gd name="connsiteY14" fmla="*/ 149909 h 318951"/>
                  <a:gd name="connsiteX15" fmla="*/ 609389 w 705241"/>
                  <a:gd name="connsiteY15" fmla="*/ 47875 h 318951"/>
                  <a:gd name="connsiteX16" fmla="*/ 570393 w 705241"/>
                  <a:gd name="connsiteY16" fmla="*/ 35610 h 318951"/>
                  <a:gd name="connsiteX17" fmla="*/ 459608 w 705241"/>
                  <a:gd name="connsiteY17" fmla="*/ 0 h 31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05241" h="318951">
                    <a:moveTo>
                      <a:pt x="459608" y="0"/>
                    </a:moveTo>
                    <a:cubicBezTo>
                      <a:pt x="458975" y="443"/>
                      <a:pt x="458390" y="1029"/>
                      <a:pt x="457693" y="1282"/>
                    </a:cubicBezTo>
                    <a:cubicBezTo>
                      <a:pt x="405308" y="20496"/>
                      <a:pt x="351419" y="25148"/>
                      <a:pt x="296454" y="16934"/>
                    </a:cubicBezTo>
                    <a:cubicBezTo>
                      <a:pt x="275262" y="13769"/>
                      <a:pt x="254340" y="8800"/>
                      <a:pt x="234588" y="16"/>
                    </a:cubicBezTo>
                    <a:cubicBezTo>
                      <a:pt x="229824" y="1425"/>
                      <a:pt x="225045" y="2770"/>
                      <a:pt x="220297" y="4226"/>
                    </a:cubicBezTo>
                    <a:cubicBezTo>
                      <a:pt x="179718" y="16776"/>
                      <a:pt x="139740" y="31115"/>
                      <a:pt x="98861" y="42732"/>
                    </a:cubicBezTo>
                    <a:cubicBezTo>
                      <a:pt x="67967" y="51515"/>
                      <a:pt x="44133" y="70396"/>
                      <a:pt x="26518" y="96937"/>
                    </a:cubicBezTo>
                    <a:cubicBezTo>
                      <a:pt x="13699" y="116246"/>
                      <a:pt x="6545" y="137801"/>
                      <a:pt x="3633" y="160797"/>
                    </a:cubicBezTo>
                    <a:cubicBezTo>
                      <a:pt x="2715" y="168014"/>
                      <a:pt x="2224" y="171618"/>
                      <a:pt x="3763" y="173419"/>
                    </a:cubicBezTo>
                    <a:lnTo>
                      <a:pt x="13384" y="174823"/>
                    </a:lnTo>
                    <a:lnTo>
                      <a:pt x="0" y="175024"/>
                    </a:lnTo>
                    <a:cubicBezTo>
                      <a:pt x="93968" y="268992"/>
                      <a:pt x="221989" y="320895"/>
                      <a:pt x="354865" y="318896"/>
                    </a:cubicBezTo>
                    <a:cubicBezTo>
                      <a:pt x="487741" y="316897"/>
                      <a:pt x="614142" y="261166"/>
                      <a:pt x="705241" y="164413"/>
                    </a:cubicBezTo>
                    <a:lnTo>
                      <a:pt x="691444" y="164621"/>
                    </a:lnTo>
                    <a:lnTo>
                      <a:pt x="688933" y="149909"/>
                    </a:lnTo>
                    <a:cubicBezTo>
                      <a:pt x="679453" y="102666"/>
                      <a:pt x="653735" y="68007"/>
                      <a:pt x="609389" y="47875"/>
                    </a:cubicBezTo>
                    <a:cubicBezTo>
                      <a:pt x="596886" y="42210"/>
                      <a:pt x="583355" y="39788"/>
                      <a:pt x="570393" y="35610"/>
                    </a:cubicBezTo>
                    <a:cubicBezTo>
                      <a:pt x="533470" y="23692"/>
                      <a:pt x="496531" y="11870"/>
                      <a:pt x="459608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0DFC56F9-C454-4488-9310-811E2603099A}"/>
              </a:ext>
            </a:extLst>
          </p:cNvPr>
          <p:cNvGrpSpPr/>
          <p:nvPr/>
        </p:nvGrpSpPr>
        <p:grpSpPr>
          <a:xfrm>
            <a:off x="6786366" y="2776718"/>
            <a:ext cx="1264830" cy="1264830"/>
            <a:chOff x="3751931" y="4624410"/>
            <a:chExt cx="982246" cy="982246"/>
          </a:xfrm>
        </p:grpSpPr>
        <p:sp>
          <p:nvSpPr>
            <p:cNvPr id="42" name="타원 41">
              <a:extLst>
                <a:ext uri="{FF2B5EF4-FFF2-40B4-BE49-F238E27FC236}">
                  <a16:creationId xmlns:a16="http://schemas.microsoft.com/office/drawing/2014/main" id="{0D297813-45E7-4718-AAA7-EFFA7089D09C}"/>
                </a:ext>
              </a:extLst>
            </p:cNvPr>
            <p:cNvSpPr/>
            <p:nvPr/>
          </p:nvSpPr>
          <p:spPr>
            <a:xfrm>
              <a:off x="3751931" y="4624410"/>
              <a:ext cx="982246" cy="98224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444FB314-09BE-4F6C-8134-1D34972889EB}"/>
                </a:ext>
              </a:extLst>
            </p:cNvPr>
            <p:cNvGrpSpPr/>
            <p:nvPr/>
          </p:nvGrpSpPr>
          <p:grpSpPr>
            <a:xfrm>
              <a:off x="3897912" y="4665945"/>
              <a:ext cx="692890" cy="940710"/>
              <a:chOff x="3897912" y="4665945"/>
              <a:chExt cx="692890" cy="940710"/>
            </a:xfrm>
          </p:grpSpPr>
          <p:sp>
            <p:nvSpPr>
              <p:cNvPr id="44" name="Freeform: Shape 44">
                <a:extLst>
                  <a:ext uri="{FF2B5EF4-FFF2-40B4-BE49-F238E27FC236}">
                    <a16:creationId xmlns:a16="http://schemas.microsoft.com/office/drawing/2014/main" id="{29DBCF56-C5AB-4642-A924-0029A5A78636}"/>
                  </a:ext>
                </a:extLst>
              </p:cNvPr>
              <p:cNvSpPr/>
              <p:nvPr/>
            </p:nvSpPr>
            <p:spPr>
              <a:xfrm>
                <a:off x="3910636" y="4832881"/>
                <a:ext cx="678084" cy="631899"/>
              </a:xfrm>
              <a:custGeom>
                <a:avLst/>
                <a:gdLst>
                  <a:gd name="connsiteX0" fmla="*/ 1606188 w 1891355"/>
                  <a:gd name="connsiteY0" fmla="*/ 1318422 h 1762532"/>
                  <a:gd name="connsiteX1" fmla="*/ 1514841 w 1891355"/>
                  <a:gd name="connsiteY1" fmla="*/ 1295585 h 1762532"/>
                  <a:gd name="connsiteX2" fmla="*/ 1140669 w 1891355"/>
                  <a:gd name="connsiteY2" fmla="*/ 1112891 h 1762532"/>
                  <a:gd name="connsiteX3" fmla="*/ 1135984 w 1891355"/>
                  <a:gd name="connsiteY3" fmla="*/ 942493 h 1762532"/>
                  <a:gd name="connsiteX4" fmla="*/ 1302283 w 1891355"/>
                  <a:gd name="connsiteY4" fmla="*/ 845876 h 1762532"/>
                  <a:gd name="connsiteX5" fmla="*/ 1391874 w 1891355"/>
                  <a:gd name="connsiteY5" fmla="*/ 748673 h 1762532"/>
                  <a:gd name="connsiteX6" fmla="*/ 1408269 w 1891355"/>
                  <a:gd name="connsiteY6" fmla="*/ 715882 h 1762532"/>
                  <a:gd name="connsiteX7" fmla="*/ 1444574 w 1891355"/>
                  <a:gd name="connsiteY7" fmla="*/ 596428 h 1762532"/>
                  <a:gd name="connsiteX8" fmla="*/ 1474437 w 1891355"/>
                  <a:gd name="connsiteY8" fmla="*/ 563051 h 1762532"/>
                  <a:gd name="connsiteX9" fmla="*/ 1534165 w 1891355"/>
                  <a:gd name="connsiteY9" fmla="*/ 515621 h 1762532"/>
                  <a:gd name="connsiteX10" fmla="*/ 1567541 w 1891355"/>
                  <a:gd name="connsiteY10" fmla="*/ 467019 h 1762532"/>
                  <a:gd name="connsiteX11" fmla="*/ 1588621 w 1891355"/>
                  <a:gd name="connsiteY11" fmla="*/ 424859 h 1762532"/>
                  <a:gd name="connsiteX12" fmla="*/ 1605017 w 1891355"/>
                  <a:gd name="connsiteY12" fmla="*/ 355177 h 1762532"/>
                  <a:gd name="connsiteX13" fmla="*/ 1605017 w 1891355"/>
                  <a:gd name="connsiteY13" fmla="*/ 332926 h 1762532"/>
                  <a:gd name="connsiteX14" fmla="*/ 1572811 w 1891355"/>
                  <a:gd name="connsiteY14" fmla="*/ 326485 h 1762532"/>
                  <a:gd name="connsiteX15" fmla="*/ 1497860 w 1891355"/>
                  <a:gd name="connsiteY15" fmla="*/ 385626 h 1762532"/>
                  <a:gd name="connsiteX16" fmla="*/ 1439890 w 1891355"/>
                  <a:gd name="connsiteY16" fmla="*/ 409049 h 1762532"/>
                  <a:gd name="connsiteX17" fmla="*/ 1412368 w 1891355"/>
                  <a:gd name="connsiteY17" fmla="*/ 387383 h 1762532"/>
                  <a:gd name="connsiteX18" fmla="*/ 1387189 w 1891355"/>
                  <a:gd name="connsiteY18" fmla="*/ 270271 h 1762532"/>
                  <a:gd name="connsiteX19" fmla="*/ 1241970 w 1891355"/>
                  <a:gd name="connsiteY19" fmla="*/ 125638 h 1762532"/>
                  <a:gd name="connsiteX20" fmla="*/ 1078600 w 1891355"/>
                  <a:gd name="connsiteY20" fmla="*/ 104558 h 1762532"/>
                  <a:gd name="connsiteX21" fmla="*/ 929868 w 1891355"/>
                  <a:gd name="connsiteY21" fmla="*/ 94604 h 1762532"/>
                  <a:gd name="connsiteX22" fmla="*/ 692716 w 1891355"/>
                  <a:gd name="connsiteY22" fmla="*/ 6770 h 1762532"/>
                  <a:gd name="connsiteX23" fmla="*/ 640016 w 1891355"/>
                  <a:gd name="connsiteY23" fmla="*/ 11454 h 1762532"/>
                  <a:gd name="connsiteX24" fmla="*/ 512950 w 1891355"/>
                  <a:gd name="connsiteY24" fmla="*/ 155502 h 1762532"/>
                  <a:gd name="connsiteX25" fmla="*/ 391153 w 1891355"/>
                  <a:gd name="connsiteY25" fmla="*/ 270271 h 1762532"/>
                  <a:gd name="connsiteX26" fmla="*/ 327328 w 1891355"/>
                  <a:gd name="connsiteY26" fmla="*/ 270271 h 1762532"/>
                  <a:gd name="connsiteX27" fmla="*/ 302734 w 1891355"/>
                  <a:gd name="connsiteY27" fmla="*/ 277298 h 1762532"/>
                  <a:gd name="connsiteX28" fmla="*/ 291023 w 1891355"/>
                  <a:gd name="connsiteY28" fmla="*/ 307161 h 1762532"/>
                  <a:gd name="connsiteX29" fmla="*/ 303319 w 1891355"/>
                  <a:gd name="connsiteY29" fmla="*/ 424273 h 1762532"/>
                  <a:gd name="connsiteX30" fmla="*/ 426873 w 1891355"/>
                  <a:gd name="connsiteY30" fmla="*/ 566564 h 1762532"/>
                  <a:gd name="connsiteX31" fmla="*/ 443268 w 1891355"/>
                  <a:gd name="connsiteY31" fmla="*/ 589987 h 1762532"/>
                  <a:gd name="connsiteX32" fmla="*/ 465519 w 1891355"/>
                  <a:gd name="connsiteY32" fmla="*/ 669622 h 1762532"/>
                  <a:gd name="connsiteX33" fmla="*/ 520562 w 1891355"/>
                  <a:gd name="connsiteY33" fmla="*/ 780293 h 1762532"/>
                  <a:gd name="connsiteX34" fmla="*/ 720238 w 1891355"/>
                  <a:gd name="connsiteY34" fmla="*/ 925512 h 1762532"/>
                  <a:gd name="connsiteX35" fmla="*/ 751272 w 1891355"/>
                  <a:gd name="connsiteY35" fmla="*/ 972357 h 1762532"/>
                  <a:gd name="connsiteX36" fmla="*/ 743074 w 1891355"/>
                  <a:gd name="connsiteY36" fmla="*/ 1156222 h 1762532"/>
                  <a:gd name="connsiteX37" fmla="*/ 679248 w 1891355"/>
                  <a:gd name="connsiteY37" fmla="*/ 1222390 h 1762532"/>
                  <a:gd name="connsiteX38" fmla="*/ 415161 w 1891355"/>
                  <a:gd name="connsiteY38" fmla="*/ 1305539 h 1762532"/>
                  <a:gd name="connsiteX39" fmla="*/ 348408 w 1891355"/>
                  <a:gd name="connsiteY39" fmla="*/ 1324863 h 1762532"/>
                  <a:gd name="connsiteX40" fmla="*/ 330841 w 1891355"/>
                  <a:gd name="connsiteY40" fmla="*/ 1328376 h 1762532"/>
                  <a:gd name="connsiteX41" fmla="*/ 0 w 1891355"/>
                  <a:gd name="connsiteY41" fmla="*/ 1692008 h 1762532"/>
                  <a:gd name="connsiteX42" fmla="*/ 0 w 1891355"/>
                  <a:gd name="connsiteY42" fmla="*/ 1767546 h 1762532"/>
                  <a:gd name="connsiteX43" fmla="*/ 1891355 w 1891355"/>
                  <a:gd name="connsiteY43" fmla="*/ 1767546 h 1762532"/>
                  <a:gd name="connsiteX44" fmla="*/ 1891355 w 1891355"/>
                  <a:gd name="connsiteY44" fmla="*/ 1634038 h 1762532"/>
                  <a:gd name="connsiteX45" fmla="*/ 1606188 w 1891355"/>
                  <a:gd name="connsiteY45" fmla="*/ 1318422 h 1762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891355" h="1762532">
                    <a:moveTo>
                      <a:pt x="1606188" y="1318422"/>
                    </a:moveTo>
                    <a:cubicBezTo>
                      <a:pt x="1606188" y="1318422"/>
                      <a:pt x="1540606" y="1303783"/>
                      <a:pt x="1514841" y="1295585"/>
                    </a:cubicBezTo>
                    <a:cubicBezTo>
                      <a:pt x="1489662" y="1287973"/>
                      <a:pt x="1144182" y="1258109"/>
                      <a:pt x="1140669" y="1112891"/>
                    </a:cubicBezTo>
                    <a:cubicBezTo>
                      <a:pt x="1140669" y="1095909"/>
                      <a:pt x="1135984" y="962987"/>
                      <a:pt x="1135984" y="942493"/>
                    </a:cubicBezTo>
                    <a:cubicBezTo>
                      <a:pt x="1196297" y="918485"/>
                      <a:pt x="1247826" y="879253"/>
                      <a:pt x="1302283" y="845876"/>
                    </a:cubicBezTo>
                    <a:cubicBezTo>
                      <a:pt x="1316922" y="834164"/>
                      <a:pt x="1378991" y="771510"/>
                      <a:pt x="1391874" y="748673"/>
                    </a:cubicBezTo>
                    <a:cubicBezTo>
                      <a:pt x="1397144" y="737547"/>
                      <a:pt x="1402414" y="727007"/>
                      <a:pt x="1408269" y="715882"/>
                    </a:cubicBezTo>
                    <a:cubicBezTo>
                      <a:pt x="1424665" y="677235"/>
                      <a:pt x="1435791" y="636831"/>
                      <a:pt x="1444574" y="596428"/>
                    </a:cubicBezTo>
                    <a:cubicBezTo>
                      <a:pt x="1448673" y="579446"/>
                      <a:pt x="1456871" y="567150"/>
                      <a:pt x="1474437" y="563051"/>
                    </a:cubicBezTo>
                    <a:cubicBezTo>
                      <a:pt x="1496689" y="550168"/>
                      <a:pt x="1516598" y="534359"/>
                      <a:pt x="1534165" y="515621"/>
                    </a:cubicBezTo>
                    <a:cubicBezTo>
                      <a:pt x="1547047" y="500396"/>
                      <a:pt x="1558758" y="485171"/>
                      <a:pt x="1567541" y="467019"/>
                    </a:cubicBezTo>
                    <a:cubicBezTo>
                      <a:pt x="1574568" y="452966"/>
                      <a:pt x="1581595" y="438912"/>
                      <a:pt x="1588621" y="424859"/>
                    </a:cubicBezTo>
                    <a:cubicBezTo>
                      <a:pt x="1600918" y="403193"/>
                      <a:pt x="1599747" y="378600"/>
                      <a:pt x="1605017" y="355177"/>
                    </a:cubicBezTo>
                    <a:cubicBezTo>
                      <a:pt x="1606774" y="347565"/>
                      <a:pt x="1606774" y="340538"/>
                      <a:pt x="1605017" y="332926"/>
                    </a:cubicBezTo>
                    <a:cubicBezTo>
                      <a:pt x="1595648" y="307747"/>
                      <a:pt x="1592135" y="307161"/>
                      <a:pt x="1572811" y="326485"/>
                    </a:cubicBezTo>
                    <a:cubicBezTo>
                      <a:pt x="1549975" y="348736"/>
                      <a:pt x="1524796" y="368645"/>
                      <a:pt x="1497860" y="385626"/>
                    </a:cubicBezTo>
                    <a:cubicBezTo>
                      <a:pt x="1479708" y="396752"/>
                      <a:pt x="1461555" y="406121"/>
                      <a:pt x="1439890" y="409049"/>
                    </a:cubicBezTo>
                    <a:cubicBezTo>
                      <a:pt x="1423494" y="410805"/>
                      <a:pt x="1414125" y="406121"/>
                      <a:pt x="1412368" y="387383"/>
                    </a:cubicBezTo>
                    <a:cubicBezTo>
                      <a:pt x="1408855" y="347565"/>
                      <a:pt x="1400657" y="308333"/>
                      <a:pt x="1387189" y="270271"/>
                    </a:cubicBezTo>
                    <a:cubicBezTo>
                      <a:pt x="1362010" y="198833"/>
                      <a:pt x="1312238" y="151988"/>
                      <a:pt x="1241970" y="125638"/>
                    </a:cubicBezTo>
                    <a:cubicBezTo>
                      <a:pt x="1189270" y="105729"/>
                      <a:pt x="1134228" y="103973"/>
                      <a:pt x="1078600" y="104558"/>
                    </a:cubicBezTo>
                    <a:cubicBezTo>
                      <a:pt x="1028827" y="105143"/>
                      <a:pt x="979055" y="106900"/>
                      <a:pt x="929868" y="94604"/>
                    </a:cubicBezTo>
                    <a:cubicBezTo>
                      <a:pt x="847304" y="74109"/>
                      <a:pt x="767668" y="46588"/>
                      <a:pt x="692716" y="6770"/>
                    </a:cubicBezTo>
                    <a:cubicBezTo>
                      <a:pt x="673393" y="-3185"/>
                      <a:pt x="657583" y="-2599"/>
                      <a:pt x="640016" y="11454"/>
                    </a:cubicBezTo>
                    <a:cubicBezTo>
                      <a:pt x="588487" y="51858"/>
                      <a:pt x="544570" y="98117"/>
                      <a:pt x="512950" y="155502"/>
                    </a:cubicBezTo>
                    <a:cubicBezTo>
                      <a:pt x="484843" y="207031"/>
                      <a:pt x="444439" y="245678"/>
                      <a:pt x="391153" y="270271"/>
                    </a:cubicBezTo>
                    <a:cubicBezTo>
                      <a:pt x="370073" y="280226"/>
                      <a:pt x="348993" y="284910"/>
                      <a:pt x="327328" y="270271"/>
                    </a:cubicBezTo>
                    <a:cubicBezTo>
                      <a:pt x="316202" y="262659"/>
                      <a:pt x="308590" y="267343"/>
                      <a:pt x="302734" y="277298"/>
                    </a:cubicBezTo>
                    <a:cubicBezTo>
                      <a:pt x="297464" y="286667"/>
                      <a:pt x="293951" y="296621"/>
                      <a:pt x="291023" y="307161"/>
                    </a:cubicBezTo>
                    <a:cubicBezTo>
                      <a:pt x="279312" y="347565"/>
                      <a:pt x="286924" y="386798"/>
                      <a:pt x="303319" y="424273"/>
                    </a:cubicBezTo>
                    <a:cubicBezTo>
                      <a:pt x="329670" y="484000"/>
                      <a:pt x="362461" y="539043"/>
                      <a:pt x="426873" y="566564"/>
                    </a:cubicBezTo>
                    <a:cubicBezTo>
                      <a:pt x="437413" y="571249"/>
                      <a:pt x="440926" y="580032"/>
                      <a:pt x="443268" y="589987"/>
                    </a:cubicBezTo>
                    <a:cubicBezTo>
                      <a:pt x="450295" y="616922"/>
                      <a:pt x="457907" y="643272"/>
                      <a:pt x="465519" y="669622"/>
                    </a:cubicBezTo>
                    <a:cubicBezTo>
                      <a:pt x="477231" y="710026"/>
                      <a:pt x="494797" y="747502"/>
                      <a:pt x="520562" y="780293"/>
                    </a:cubicBezTo>
                    <a:cubicBezTo>
                      <a:pt x="573262" y="847047"/>
                      <a:pt x="644700" y="889793"/>
                      <a:pt x="720238" y="925512"/>
                    </a:cubicBezTo>
                    <a:cubicBezTo>
                      <a:pt x="742489" y="936052"/>
                      <a:pt x="750101" y="947763"/>
                      <a:pt x="751272" y="972357"/>
                    </a:cubicBezTo>
                    <a:cubicBezTo>
                      <a:pt x="752443" y="1008661"/>
                      <a:pt x="747173" y="1131043"/>
                      <a:pt x="743074" y="1156222"/>
                    </a:cubicBezTo>
                    <a:cubicBezTo>
                      <a:pt x="737804" y="1193112"/>
                      <a:pt x="713797" y="1211850"/>
                      <a:pt x="679248" y="1222390"/>
                    </a:cubicBezTo>
                    <a:cubicBezTo>
                      <a:pt x="590829" y="1248740"/>
                      <a:pt x="502995" y="1277433"/>
                      <a:pt x="415161" y="1305539"/>
                    </a:cubicBezTo>
                    <a:cubicBezTo>
                      <a:pt x="410477" y="1311395"/>
                      <a:pt x="363047" y="1318422"/>
                      <a:pt x="348408" y="1324863"/>
                    </a:cubicBezTo>
                    <a:cubicBezTo>
                      <a:pt x="342552" y="1327205"/>
                      <a:pt x="336696" y="1327205"/>
                      <a:pt x="330841" y="1328376"/>
                    </a:cubicBezTo>
                    <a:cubicBezTo>
                      <a:pt x="133507" y="1364681"/>
                      <a:pt x="0" y="1497017"/>
                      <a:pt x="0" y="1692008"/>
                    </a:cubicBezTo>
                    <a:lnTo>
                      <a:pt x="0" y="1767546"/>
                    </a:lnTo>
                    <a:lnTo>
                      <a:pt x="1891355" y="1767546"/>
                    </a:lnTo>
                    <a:lnTo>
                      <a:pt x="1891355" y="1634038"/>
                    </a:lnTo>
                    <a:cubicBezTo>
                      <a:pt x="1891355" y="1468325"/>
                      <a:pt x="1777757" y="1370537"/>
                      <a:pt x="1606188" y="1318422"/>
                    </a:cubicBezTo>
                    <a:close/>
                  </a:path>
                </a:pathLst>
              </a:custGeom>
              <a:solidFill>
                <a:srgbClr val="F1BB9D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EC0B0471-6C73-4F40-8230-686E2F4E9198}"/>
                  </a:ext>
                </a:extLst>
              </p:cNvPr>
              <p:cNvSpPr/>
              <p:nvPr/>
            </p:nvSpPr>
            <p:spPr>
              <a:xfrm>
                <a:off x="3897912" y="5291686"/>
                <a:ext cx="692890" cy="314969"/>
              </a:xfrm>
              <a:custGeom>
                <a:avLst/>
                <a:gdLst>
                  <a:gd name="connsiteX0" fmla="*/ 559179 w 692890"/>
                  <a:gd name="connsiteY0" fmla="*/ 16 h 314969"/>
                  <a:gd name="connsiteX1" fmla="*/ 659527 w 692890"/>
                  <a:gd name="connsiteY1" fmla="*/ 45572 h 314969"/>
                  <a:gd name="connsiteX2" fmla="*/ 650710 w 692890"/>
                  <a:gd name="connsiteY2" fmla="*/ 89658 h 314969"/>
                  <a:gd name="connsiteX3" fmla="*/ 619712 w 692890"/>
                  <a:gd name="connsiteY3" fmla="*/ 165353 h 314969"/>
                  <a:gd name="connsiteX4" fmla="*/ 615891 w 692890"/>
                  <a:gd name="connsiteY4" fmla="*/ 171269 h 314969"/>
                  <a:gd name="connsiteX5" fmla="*/ 692890 w 692890"/>
                  <a:gd name="connsiteY5" fmla="*/ 171042 h 314969"/>
                  <a:gd name="connsiteX6" fmla="*/ 0 w 692890"/>
                  <a:gd name="connsiteY6" fmla="*/ 173084 h 314969"/>
                  <a:gd name="connsiteX7" fmla="*/ 79892 w 692890"/>
                  <a:gd name="connsiteY7" fmla="*/ 172849 h 314969"/>
                  <a:gd name="connsiteX8" fmla="*/ 77638 w 692890"/>
                  <a:gd name="connsiteY8" fmla="*/ 167429 h 314969"/>
                  <a:gd name="connsiteX9" fmla="*/ 59748 w 692890"/>
                  <a:gd name="connsiteY9" fmla="*/ 107293 h 314969"/>
                  <a:gd name="connsiteX10" fmla="*/ 46522 w 692890"/>
                  <a:gd name="connsiteY10" fmla="*/ 48301 h 314969"/>
                  <a:gd name="connsiteX11" fmla="*/ 145401 w 692890"/>
                  <a:gd name="connsiteY11" fmla="*/ 2956 h 314969"/>
                  <a:gd name="connsiteX12" fmla="*/ 161355 w 692890"/>
                  <a:gd name="connsiteY12" fmla="*/ 9463 h 314969"/>
                  <a:gd name="connsiteX13" fmla="*/ 205442 w 692890"/>
                  <a:gd name="connsiteY13" fmla="*/ 70344 h 314969"/>
                  <a:gd name="connsiteX14" fmla="*/ 292144 w 692890"/>
                  <a:gd name="connsiteY14" fmla="*/ 104354 h 314969"/>
                  <a:gd name="connsiteX15" fmla="*/ 437628 w 692890"/>
                  <a:gd name="connsiteY15" fmla="*/ 106243 h 314969"/>
                  <a:gd name="connsiteX16" fmla="*/ 528949 w 692890"/>
                  <a:gd name="connsiteY16" fmla="*/ 56489 h 314969"/>
                  <a:gd name="connsiteX17" fmla="*/ 559179 w 692890"/>
                  <a:gd name="connsiteY17" fmla="*/ 16 h 314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92890" h="314969">
                    <a:moveTo>
                      <a:pt x="559179" y="16"/>
                    </a:moveTo>
                    <a:cubicBezTo>
                      <a:pt x="563798" y="-824"/>
                      <a:pt x="653649" y="31296"/>
                      <a:pt x="659527" y="45572"/>
                    </a:cubicBezTo>
                    <a:cubicBezTo>
                      <a:pt x="665405" y="53759"/>
                      <a:pt x="653439" y="80421"/>
                      <a:pt x="650710" y="89658"/>
                    </a:cubicBezTo>
                    <a:cubicBezTo>
                      <a:pt x="644097" y="112646"/>
                      <a:pt x="628627" y="148387"/>
                      <a:pt x="619712" y="165353"/>
                    </a:cubicBezTo>
                    <a:lnTo>
                      <a:pt x="615891" y="171269"/>
                    </a:lnTo>
                    <a:lnTo>
                      <a:pt x="692890" y="171042"/>
                    </a:lnTo>
                    <a:cubicBezTo>
                      <a:pt x="501786" y="362146"/>
                      <a:pt x="192227" y="363059"/>
                      <a:pt x="0" y="173084"/>
                    </a:cubicBezTo>
                    <a:lnTo>
                      <a:pt x="79892" y="172849"/>
                    </a:lnTo>
                    <a:lnTo>
                      <a:pt x="77638" y="167429"/>
                    </a:lnTo>
                    <a:cubicBezTo>
                      <a:pt x="73800" y="154292"/>
                      <a:pt x="67778" y="126659"/>
                      <a:pt x="59748" y="107293"/>
                    </a:cubicBezTo>
                    <a:cubicBezTo>
                      <a:pt x="53870" y="89868"/>
                      <a:pt x="44842" y="67405"/>
                      <a:pt x="46522" y="48301"/>
                    </a:cubicBezTo>
                    <a:cubicBezTo>
                      <a:pt x="46942" y="44102"/>
                      <a:pt x="142672" y="4005"/>
                      <a:pt x="145401" y="2956"/>
                    </a:cubicBezTo>
                    <a:cubicBezTo>
                      <a:pt x="157157" y="-1034"/>
                      <a:pt x="157157" y="-1034"/>
                      <a:pt x="161355" y="9463"/>
                    </a:cubicBezTo>
                    <a:cubicBezTo>
                      <a:pt x="168703" y="35075"/>
                      <a:pt x="184448" y="54809"/>
                      <a:pt x="205442" y="70344"/>
                    </a:cubicBezTo>
                    <a:cubicBezTo>
                      <a:pt x="231263" y="89239"/>
                      <a:pt x="261284" y="98056"/>
                      <a:pt x="292144" y="104354"/>
                    </a:cubicBezTo>
                    <a:cubicBezTo>
                      <a:pt x="339379" y="114221"/>
                      <a:pt x="390603" y="117579"/>
                      <a:pt x="437628" y="106243"/>
                    </a:cubicBezTo>
                    <a:cubicBezTo>
                      <a:pt x="475416" y="93227"/>
                      <a:pt x="507325" y="83150"/>
                      <a:pt x="528949" y="56489"/>
                    </a:cubicBezTo>
                    <a:cubicBezTo>
                      <a:pt x="531048" y="53970"/>
                      <a:pt x="554771" y="856"/>
                      <a:pt x="559179" y="16"/>
                    </a:cubicBezTo>
                    <a:close/>
                  </a:path>
                </a:pathLst>
              </a:custGeom>
              <a:solidFill>
                <a:srgbClr val="983398"/>
              </a:solidFill>
              <a:ln w="585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6" name="Freeform: Shape 46">
                <a:extLst>
                  <a:ext uri="{FF2B5EF4-FFF2-40B4-BE49-F238E27FC236}">
                    <a16:creationId xmlns:a16="http://schemas.microsoft.com/office/drawing/2014/main" id="{F6D983A0-76CA-4F11-B3F9-5CD0F875C45C}"/>
                  </a:ext>
                </a:extLst>
              </p:cNvPr>
              <p:cNvSpPr/>
              <p:nvPr/>
            </p:nvSpPr>
            <p:spPr>
              <a:xfrm>
                <a:off x="4004979" y="4665945"/>
                <a:ext cx="501740" cy="724270"/>
              </a:xfrm>
              <a:custGeom>
                <a:avLst/>
                <a:gdLst>
                  <a:gd name="connsiteX0" fmla="*/ 1269844 w 1399485"/>
                  <a:gd name="connsiteY0" fmla="*/ 256325 h 2020178"/>
                  <a:gd name="connsiteX1" fmla="*/ 998145 w 1399485"/>
                  <a:gd name="connsiteY1" fmla="*/ 65433 h 2020178"/>
                  <a:gd name="connsiteX2" fmla="*/ 550778 w 1399485"/>
                  <a:gd name="connsiteY2" fmla="*/ 9804 h 2020178"/>
                  <a:gd name="connsiteX3" fmla="*/ 44855 w 1399485"/>
                  <a:gd name="connsiteY3" fmla="*/ 463027 h 2020178"/>
                  <a:gd name="connsiteX4" fmla="*/ 22604 w 1399485"/>
                  <a:gd name="connsiteY4" fmla="*/ 989445 h 2020178"/>
                  <a:gd name="connsiteX5" fmla="*/ 488123 w 1399485"/>
                  <a:gd name="connsiteY5" fmla="*/ 1539285 h 2020178"/>
                  <a:gd name="connsiteX6" fmla="*/ 492807 w 1399485"/>
                  <a:gd name="connsiteY6" fmla="*/ 1417488 h 2020178"/>
                  <a:gd name="connsiteX7" fmla="*/ 478168 w 1399485"/>
                  <a:gd name="connsiteY7" fmla="*/ 1395237 h 2020178"/>
                  <a:gd name="connsiteX8" fmla="*/ 368669 w 1399485"/>
                  <a:gd name="connsiteY8" fmla="*/ 1337267 h 2020178"/>
                  <a:gd name="connsiteX9" fmla="*/ 214082 w 1399485"/>
                  <a:gd name="connsiteY9" fmla="*/ 1155158 h 2020178"/>
                  <a:gd name="connsiteX10" fmla="*/ 189488 w 1399485"/>
                  <a:gd name="connsiteY10" fmla="*/ 1071423 h 2020178"/>
                  <a:gd name="connsiteX11" fmla="*/ 147913 w 1399485"/>
                  <a:gd name="connsiteY11" fmla="*/ 1019308 h 2020178"/>
                  <a:gd name="connsiteX12" fmla="*/ 116293 w 1399485"/>
                  <a:gd name="connsiteY12" fmla="*/ 997057 h 2020178"/>
                  <a:gd name="connsiteX13" fmla="*/ 32558 w 1399485"/>
                  <a:gd name="connsiteY13" fmla="*/ 854181 h 2020178"/>
                  <a:gd name="connsiteX14" fmla="*/ 50125 w 1399485"/>
                  <a:gd name="connsiteY14" fmla="*/ 734141 h 2020178"/>
                  <a:gd name="connsiteX15" fmla="*/ 144400 w 1399485"/>
                  <a:gd name="connsiteY15" fmla="*/ 759320 h 2020178"/>
                  <a:gd name="connsiteX16" fmla="*/ 252143 w 1399485"/>
                  <a:gd name="connsiteY16" fmla="*/ 626984 h 2020178"/>
                  <a:gd name="connsiteX17" fmla="*/ 388578 w 1399485"/>
                  <a:gd name="connsiteY17" fmla="*/ 475910 h 2020178"/>
                  <a:gd name="connsiteX18" fmla="*/ 413172 w 1399485"/>
                  <a:gd name="connsiteY18" fmla="*/ 473567 h 2020178"/>
                  <a:gd name="connsiteX19" fmla="*/ 481682 w 1399485"/>
                  <a:gd name="connsiteY19" fmla="*/ 505773 h 2020178"/>
                  <a:gd name="connsiteX20" fmla="*/ 792614 w 1399485"/>
                  <a:gd name="connsiteY20" fmla="*/ 578968 h 2020178"/>
                  <a:gd name="connsiteX21" fmla="*/ 893915 w 1399485"/>
                  <a:gd name="connsiteY21" fmla="*/ 587166 h 2020178"/>
                  <a:gd name="connsiteX22" fmla="*/ 1094177 w 1399485"/>
                  <a:gd name="connsiteY22" fmla="*/ 729457 h 2020178"/>
                  <a:gd name="connsiteX23" fmla="*/ 1141021 w 1399485"/>
                  <a:gd name="connsiteY23" fmla="*/ 850667 h 2020178"/>
                  <a:gd name="connsiteX24" fmla="*/ 1176155 w 1399485"/>
                  <a:gd name="connsiteY24" fmla="*/ 894584 h 2020178"/>
                  <a:gd name="connsiteX25" fmla="*/ 1240566 w 1399485"/>
                  <a:gd name="connsiteY25" fmla="*/ 862379 h 2020178"/>
                  <a:gd name="connsiteX26" fmla="*/ 1318446 w 1399485"/>
                  <a:gd name="connsiteY26" fmla="*/ 782157 h 2020178"/>
                  <a:gd name="connsiteX27" fmla="*/ 1210703 w 1399485"/>
                  <a:gd name="connsiteY27" fmla="*/ 1022236 h 2020178"/>
                  <a:gd name="connsiteX28" fmla="*/ 1174398 w 1399485"/>
                  <a:gd name="connsiteY28" fmla="*/ 1059712 h 2020178"/>
                  <a:gd name="connsiteX29" fmla="*/ 1138094 w 1399485"/>
                  <a:gd name="connsiteY29" fmla="*/ 1180337 h 2020178"/>
                  <a:gd name="connsiteX30" fmla="*/ 869322 w 1399485"/>
                  <a:gd name="connsiteY30" fmla="*/ 1402264 h 2020178"/>
                  <a:gd name="connsiteX31" fmla="*/ 865223 w 1399485"/>
                  <a:gd name="connsiteY31" fmla="*/ 1606624 h 2020178"/>
                  <a:gd name="connsiteX32" fmla="*/ 944274 w 1399485"/>
                  <a:gd name="connsiteY32" fmla="*/ 1689773 h 2020178"/>
                  <a:gd name="connsiteX33" fmla="*/ 958913 w 1399485"/>
                  <a:gd name="connsiteY33" fmla="*/ 1764139 h 2020178"/>
                  <a:gd name="connsiteX34" fmla="*/ 917923 w 1399485"/>
                  <a:gd name="connsiteY34" fmla="*/ 1826208 h 2020178"/>
                  <a:gd name="connsiteX35" fmla="*/ 934319 w 1399485"/>
                  <a:gd name="connsiteY35" fmla="*/ 1898232 h 2020178"/>
                  <a:gd name="connsiteX36" fmla="*/ 905627 w 1399485"/>
                  <a:gd name="connsiteY36" fmla="*/ 1993093 h 2020178"/>
                  <a:gd name="connsiteX37" fmla="*/ 878106 w 1399485"/>
                  <a:gd name="connsiteY37" fmla="*/ 2015930 h 2020178"/>
                  <a:gd name="connsiteX38" fmla="*/ 917338 w 1399485"/>
                  <a:gd name="connsiteY38" fmla="*/ 2021785 h 2020178"/>
                  <a:gd name="connsiteX39" fmla="*/ 1035621 w 1399485"/>
                  <a:gd name="connsiteY39" fmla="*/ 2015344 h 2020178"/>
                  <a:gd name="connsiteX40" fmla="*/ 1172642 w 1399485"/>
                  <a:gd name="connsiteY40" fmla="*/ 1892377 h 2020178"/>
                  <a:gd name="connsiteX41" fmla="*/ 1183182 w 1399485"/>
                  <a:gd name="connsiteY41" fmla="*/ 1806299 h 2020178"/>
                  <a:gd name="connsiteX42" fmla="*/ 1167957 w 1399485"/>
                  <a:gd name="connsiteY42" fmla="*/ 1757113 h 2020178"/>
                  <a:gd name="connsiteX43" fmla="*/ 1169714 w 1399485"/>
                  <a:gd name="connsiteY43" fmla="*/ 1560950 h 2020178"/>
                  <a:gd name="connsiteX44" fmla="*/ 1162687 w 1399485"/>
                  <a:gd name="connsiteY44" fmla="*/ 1529330 h 2020178"/>
                  <a:gd name="connsiteX45" fmla="*/ 1218315 w 1399485"/>
                  <a:gd name="connsiteY45" fmla="*/ 1480143 h 2020178"/>
                  <a:gd name="connsiteX46" fmla="*/ 1232954 w 1399485"/>
                  <a:gd name="connsiteY46" fmla="*/ 1343708 h 2020178"/>
                  <a:gd name="connsiteX47" fmla="*/ 1222414 w 1399485"/>
                  <a:gd name="connsiteY47" fmla="*/ 1261729 h 2020178"/>
                  <a:gd name="connsiteX48" fmla="*/ 1338940 w 1399485"/>
                  <a:gd name="connsiteY48" fmla="*/ 1036875 h 2020178"/>
                  <a:gd name="connsiteX49" fmla="*/ 1386371 w 1399485"/>
                  <a:gd name="connsiteY49" fmla="*/ 767518 h 2020178"/>
                  <a:gd name="connsiteX50" fmla="*/ 1384028 w 1399485"/>
                  <a:gd name="connsiteY50" fmla="*/ 683197 h 2020178"/>
                  <a:gd name="connsiteX51" fmla="*/ 1399838 w 1399485"/>
                  <a:gd name="connsiteY51" fmla="*/ 607075 h 2020178"/>
                  <a:gd name="connsiteX52" fmla="*/ 1269844 w 1399485"/>
                  <a:gd name="connsiteY52" fmla="*/ 256325 h 2020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399485" h="2020178">
                    <a:moveTo>
                      <a:pt x="1269844" y="256325"/>
                    </a:moveTo>
                    <a:cubicBezTo>
                      <a:pt x="1194307" y="170248"/>
                      <a:pt x="1095933" y="118719"/>
                      <a:pt x="998145" y="65433"/>
                    </a:cubicBezTo>
                    <a:cubicBezTo>
                      <a:pt x="856440" y="-11861"/>
                      <a:pt x="703023" y="-6006"/>
                      <a:pt x="550778" y="9804"/>
                    </a:cubicBezTo>
                    <a:cubicBezTo>
                      <a:pt x="358129" y="29714"/>
                      <a:pt x="103997" y="215921"/>
                      <a:pt x="44855" y="463027"/>
                    </a:cubicBezTo>
                    <a:cubicBezTo>
                      <a:pt x="2695" y="639280"/>
                      <a:pt x="-19557" y="812606"/>
                      <a:pt x="22604" y="989445"/>
                    </a:cubicBezTo>
                    <a:cubicBezTo>
                      <a:pt x="84673" y="1250018"/>
                      <a:pt x="487538" y="1542798"/>
                      <a:pt x="488123" y="1539285"/>
                    </a:cubicBezTo>
                    <a:cubicBezTo>
                      <a:pt x="492222" y="1498881"/>
                      <a:pt x="492807" y="1458478"/>
                      <a:pt x="492807" y="1417488"/>
                    </a:cubicBezTo>
                    <a:cubicBezTo>
                      <a:pt x="492807" y="1405777"/>
                      <a:pt x="489880" y="1399922"/>
                      <a:pt x="478168" y="1395237"/>
                    </a:cubicBezTo>
                    <a:cubicBezTo>
                      <a:pt x="440107" y="1379427"/>
                      <a:pt x="403217" y="1359518"/>
                      <a:pt x="368669" y="1337267"/>
                    </a:cubicBezTo>
                    <a:cubicBezTo>
                      <a:pt x="298988" y="1292179"/>
                      <a:pt x="241017" y="1236551"/>
                      <a:pt x="214082" y="1155158"/>
                    </a:cubicBezTo>
                    <a:cubicBezTo>
                      <a:pt x="205298" y="1127637"/>
                      <a:pt x="195344" y="1100115"/>
                      <a:pt x="189488" y="1071423"/>
                    </a:cubicBezTo>
                    <a:cubicBezTo>
                      <a:pt x="184218" y="1046244"/>
                      <a:pt x="177191" y="1025749"/>
                      <a:pt x="147913" y="1019308"/>
                    </a:cubicBezTo>
                    <a:cubicBezTo>
                      <a:pt x="135031" y="1016380"/>
                      <a:pt x="125662" y="1005840"/>
                      <a:pt x="116293" y="997057"/>
                    </a:cubicBezTo>
                    <a:cubicBezTo>
                      <a:pt x="75304" y="957239"/>
                      <a:pt x="46026" y="909809"/>
                      <a:pt x="32558" y="854181"/>
                    </a:cubicBezTo>
                    <a:cubicBezTo>
                      <a:pt x="22604" y="813191"/>
                      <a:pt x="24946" y="772202"/>
                      <a:pt x="50125" y="734141"/>
                    </a:cubicBezTo>
                    <a:cubicBezTo>
                      <a:pt x="72376" y="758735"/>
                      <a:pt x="118050" y="771031"/>
                      <a:pt x="144400" y="759320"/>
                    </a:cubicBezTo>
                    <a:cubicBezTo>
                      <a:pt x="200028" y="734141"/>
                      <a:pt x="222865" y="680855"/>
                      <a:pt x="252143" y="626984"/>
                    </a:cubicBezTo>
                    <a:cubicBezTo>
                      <a:pt x="285520" y="566085"/>
                      <a:pt x="332950" y="517484"/>
                      <a:pt x="388578" y="475910"/>
                    </a:cubicBezTo>
                    <a:cubicBezTo>
                      <a:pt x="396776" y="469468"/>
                      <a:pt x="403217" y="468297"/>
                      <a:pt x="413172" y="473567"/>
                    </a:cubicBezTo>
                    <a:cubicBezTo>
                      <a:pt x="435423" y="485278"/>
                      <a:pt x="458845" y="495818"/>
                      <a:pt x="481682" y="505773"/>
                    </a:cubicBezTo>
                    <a:cubicBezTo>
                      <a:pt x="581227" y="547933"/>
                      <a:pt x="682529" y="583067"/>
                      <a:pt x="792614" y="578968"/>
                    </a:cubicBezTo>
                    <a:cubicBezTo>
                      <a:pt x="834189" y="577797"/>
                      <a:pt x="852926" y="579553"/>
                      <a:pt x="893915" y="587166"/>
                    </a:cubicBezTo>
                    <a:cubicBezTo>
                      <a:pt x="994046" y="605318"/>
                      <a:pt x="1060214" y="660946"/>
                      <a:pt x="1094177" y="729457"/>
                    </a:cubicBezTo>
                    <a:cubicBezTo>
                      <a:pt x="1109987" y="761077"/>
                      <a:pt x="1140436" y="814948"/>
                      <a:pt x="1141021" y="850667"/>
                    </a:cubicBezTo>
                    <a:cubicBezTo>
                      <a:pt x="1141021" y="872333"/>
                      <a:pt x="1156831" y="899854"/>
                      <a:pt x="1176155" y="894584"/>
                    </a:cubicBezTo>
                    <a:cubicBezTo>
                      <a:pt x="1212460" y="884630"/>
                      <a:pt x="1220072" y="874675"/>
                      <a:pt x="1240566" y="862379"/>
                    </a:cubicBezTo>
                    <a:cubicBezTo>
                      <a:pt x="1275114" y="841884"/>
                      <a:pt x="1290339" y="812020"/>
                      <a:pt x="1318446" y="782157"/>
                    </a:cubicBezTo>
                    <a:cubicBezTo>
                      <a:pt x="1340697" y="923862"/>
                      <a:pt x="1248179" y="1019308"/>
                      <a:pt x="1210703" y="1022236"/>
                    </a:cubicBezTo>
                    <a:cubicBezTo>
                      <a:pt x="1187866" y="1023993"/>
                      <a:pt x="1178497" y="1038046"/>
                      <a:pt x="1174398" y="1059712"/>
                    </a:cubicBezTo>
                    <a:cubicBezTo>
                      <a:pt x="1166786" y="1101287"/>
                      <a:pt x="1153318" y="1141104"/>
                      <a:pt x="1138094" y="1180337"/>
                    </a:cubicBezTo>
                    <a:cubicBezTo>
                      <a:pt x="1097690" y="1240650"/>
                      <a:pt x="981749" y="1363031"/>
                      <a:pt x="869322" y="1402264"/>
                    </a:cubicBezTo>
                    <a:cubicBezTo>
                      <a:pt x="869322" y="1403435"/>
                      <a:pt x="868736" y="1587886"/>
                      <a:pt x="865223" y="1606624"/>
                    </a:cubicBezTo>
                    <a:cubicBezTo>
                      <a:pt x="871664" y="1656982"/>
                      <a:pt x="944274" y="1689773"/>
                      <a:pt x="944274" y="1689773"/>
                    </a:cubicBezTo>
                    <a:cubicBezTo>
                      <a:pt x="962426" y="1707340"/>
                      <a:pt x="961840" y="1758284"/>
                      <a:pt x="958913" y="1764139"/>
                    </a:cubicBezTo>
                    <a:cubicBezTo>
                      <a:pt x="947787" y="1789318"/>
                      <a:pt x="923779" y="1793417"/>
                      <a:pt x="917923" y="1826208"/>
                    </a:cubicBezTo>
                    <a:cubicBezTo>
                      <a:pt x="912653" y="1854315"/>
                      <a:pt x="926707" y="1870711"/>
                      <a:pt x="934319" y="1898232"/>
                    </a:cubicBezTo>
                    <a:cubicBezTo>
                      <a:pt x="945445" y="1936879"/>
                      <a:pt x="933148" y="1967328"/>
                      <a:pt x="905627" y="1993093"/>
                    </a:cubicBezTo>
                    <a:cubicBezTo>
                      <a:pt x="898014" y="2000705"/>
                      <a:pt x="888646" y="2007146"/>
                      <a:pt x="878106" y="2015930"/>
                    </a:cubicBezTo>
                    <a:cubicBezTo>
                      <a:pt x="893330" y="2018272"/>
                      <a:pt x="905041" y="2020028"/>
                      <a:pt x="917338" y="2021785"/>
                    </a:cubicBezTo>
                    <a:cubicBezTo>
                      <a:pt x="957156" y="2028226"/>
                      <a:pt x="996974" y="2025884"/>
                      <a:pt x="1035621" y="2015344"/>
                    </a:cubicBezTo>
                    <a:cubicBezTo>
                      <a:pt x="1107644" y="1995435"/>
                      <a:pt x="1135752" y="1980796"/>
                      <a:pt x="1172642" y="1892377"/>
                    </a:cubicBezTo>
                    <a:cubicBezTo>
                      <a:pt x="1183182" y="1866026"/>
                      <a:pt x="1188452" y="1822109"/>
                      <a:pt x="1183182" y="1806299"/>
                    </a:cubicBezTo>
                    <a:cubicBezTo>
                      <a:pt x="1176741" y="1786976"/>
                      <a:pt x="1165029" y="1772923"/>
                      <a:pt x="1167957" y="1757113"/>
                    </a:cubicBezTo>
                    <a:cubicBezTo>
                      <a:pt x="1209532" y="1686260"/>
                      <a:pt x="1211288" y="1628875"/>
                      <a:pt x="1169714" y="1560950"/>
                    </a:cubicBezTo>
                    <a:cubicBezTo>
                      <a:pt x="1163858" y="1550996"/>
                      <a:pt x="1157417" y="1534014"/>
                      <a:pt x="1162687" y="1529330"/>
                    </a:cubicBezTo>
                    <a:cubicBezTo>
                      <a:pt x="1182596" y="1510592"/>
                      <a:pt x="1206604" y="1505908"/>
                      <a:pt x="1218315" y="1480143"/>
                    </a:cubicBezTo>
                    <a:cubicBezTo>
                      <a:pt x="1235882" y="1451451"/>
                      <a:pt x="1261061" y="1399922"/>
                      <a:pt x="1232954" y="1343708"/>
                    </a:cubicBezTo>
                    <a:cubicBezTo>
                      <a:pt x="1208361" y="1306818"/>
                      <a:pt x="1213045" y="1269342"/>
                      <a:pt x="1222414" y="1261729"/>
                    </a:cubicBezTo>
                    <a:cubicBezTo>
                      <a:pt x="1239981" y="1247091"/>
                      <a:pt x="1332499" y="1052685"/>
                      <a:pt x="1338940" y="1036875"/>
                    </a:cubicBezTo>
                    <a:cubicBezTo>
                      <a:pt x="1377587" y="942600"/>
                      <a:pt x="1391055" y="869405"/>
                      <a:pt x="1386371" y="767518"/>
                    </a:cubicBezTo>
                    <a:cubicBezTo>
                      <a:pt x="1385785" y="748780"/>
                      <a:pt x="1377002" y="700764"/>
                      <a:pt x="1384028" y="683197"/>
                    </a:cubicBezTo>
                    <a:cubicBezTo>
                      <a:pt x="1393397" y="659190"/>
                      <a:pt x="1398082" y="633425"/>
                      <a:pt x="1399838" y="607075"/>
                    </a:cubicBezTo>
                    <a:cubicBezTo>
                      <a:pt x="1410378" y="471225"/>
                      <a:pt x="1358849" y="357041"/>
                      <a:pt x="1269844" y="256325"/>
                    </a:cubicBezTo>
                    <a:close/>
                  </a:path>
                </a:pathLst>
              </a:custGeom>
              <a:solidFill>
                <a:srgbClr val="262020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B8085D9F-8559-44BA-812F-7DEFE60E9D1D}"/>
              </a:ext>
            </a:extLst>
          </p:cNvPr>
          <p:cNvGrpSpPr/>
          <p:nvPr/>
        </p:nvGrpSpPr>
        <p:grpSpPr>
          <a:xfrm>
            <a:off x="8739902" y="1333625"/>
            <a:ext cx="1264830" cy="1268772"/>
            <a:chOff x="6621035" y="1810350"/>
            <a:chExt cx="982246" cy="985309"/>
          </a:xfrm>
        </p:grpSpPr>
        <p:sp>
          <p:nvSpPr>
            <p:cNvPr id="48" name="타원 47">
              <a:extLst>
                <a:ext uri="{FF2B5EF4-FFF2-40B4-BE49-F238E27FC236}">
                  <a16:creationId xmlns:a16="http://schemas.microsoft.com/office/drawing/2014/main" id="{0629D217-F336-4004-BD04-7D5D70D57C12}"/>
                </a:ext>
              </a:extLst>
            </p:cNvPr>
            <p:cNvSpPr/>
            <p:nvPr/>
          </p:nvSpPr>
          <p:spPr>
            <a:xfrm>
              <a:off x="6621035" y="1810350"/>
              <a:ext cx="982246" cy="98224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67C26F49-8B33-4B49-9304-D982857E56F4}"/>
                </a:ext>
              </a:extLst>
            </p:cNvPr>
            <p:cNvGrpSpPr/>
            <p:nvPr/>
          </p:nvGrpSpPr>
          <p:grpSpPr>
            <a:xfrm>
              <a:off x="6739136" y="1867204"/>
              <a:ext cx="746799" cy="928455"/>
              <a:chOff x="6739136" y="1867204"/>
              <a:chExt cx="746799" cy="928455"/>
            </a:xfrm>
          </p:grpSpPr>
          <p:sp>
            <p:nvSpPr>
              <p:cNvPr id="50" name="Freeform: Shape 53">
                <a:extLst>
                  <a:ext uri="{FF2B5EF4-FFF2-40B4-BE49-F238E27FC236}">
                    <a16:creationId xmlns:a16="http://schemas.microsoft.com/office/drawing/2014/main" id="{AD42450A-8C65-4700-979B-362B2E794F22}"/>
                  </a:ext>
                </a:extLst>
              </p:cNvPr>
              <p:cNvSpPr/>
              <p:nvPr/>
            </p:nvSpPr>
            <p:spPr>
              <a:xfrm>
                <a:off x="6925528" y="1867204"/>
                <a:ext cx="378341" cy="646986"/>
              </a:xfrm>
              <a:custGeom>
                <a:avLst/>
                <a:gdLst>
                  <a:gd name="connsiteX0" fmla="*/ 216364 w 989594"/>
                  <a:gd name="connsiteY0" fmla="*/ 1501182 h 1692265"/>
                  <a:gd name="connsiteX1" fmla="*/ 128530 w 989594"/>
                  <a:gd name="connsiteY1" fmla="*/ 1386412 h 1692265"/>
                  <a:gd name="connsiteX2" fmla="*/ 36597 w 989594"/>
                  <a:gd name="connsiteY2" fmla="*/ 1159215 h 1692265"/>
                  <a:gd name="connsiteX3" fmla="*/ 35426 w 989594"/>
                  <a:gd name="connsiteY3" fmla="*/ 1145162 h 1692265"/>
                  <a:gd name="connsiteX4" fmla="*/ 13175 w 989594"/>
                  <a:gd name="connsiteY4" fmla="*/ 938460 h 1692265"/>
                  <a:gd name="connsiteX5" fmla="*/ 2635 w 989594"/>
                  <a:gd name="connsiteY5" fmla="*/ 839500 h 1692265"/>
                  <a:gd name="connsiteX6" fmla="*/ 6734 w 989594"/>
                  <a:gd name="connsiteY6" fmla="*/ 783872 h 1692265"/>
                  <a:gd name="connsiteX7" fmla="*/ 1464 w 989594"/>
                  <a:gd name="connsiteY7" fmla="*/ 670274 h 1692265"/>
                  <a:gd name="connsiteX8" fmla="*/ 3806 w 989594"/>
                  <a:gd name="connsiteY8" fmla="*/ 643338 h 1692265"/>
                  <a:gd name="connsiteX9" fmla="*/ 1464 w 989594"/>
                  <a:gd name="connsiteY9" fmla="*/ 458301 h 1692265"/>
                  <a:gd name="connsiteX10" fmla="*/ 43624 w 989594"/>
                  <a:gd name="connsiteY10" fmla="*/ 223492 h 1692265"/>
                  <a:gd name="connsiteX11" fmla="*/ 50065 w 989594"/>
                  <a:gd name="connsiteY11" fmla="*/ 206511 h 1692265"/>
                  <a:gd name="connsiteX12" fmla="*/ 65875 w 989594"/>
                  <a:gd name="connsiteY12" fmla="*/ 169035 h 1692265"/>
                  <a:gd name="connsiteX13" fmla="*/ 139656 w 989594"/>
                  <a:gd name="connsiteY13" fmla="*/ 101110 h 1692265"/>
                  <a:gd name="connsiteX14" fmla="*/ 165420 w 989594"/>
                  <a:gd name="connsiteY14" fmla="*/ 85300 h 1692265"/>
                  <a:gd name="connsiteX15" fmla="*/ 296000 w 989594"/>
                  <a:gd name="connsiteY15" fmla="*/ 27915 h 1692265"/>
                  <a:gd name="connsiteX16" fmla="*/ 481037 w 989594"/>
                  <a:gd name="connsiteY16" fmla="*/ 2151 h 1692265"/>
                  <a:gd name="connsiteX17" fmla="*/ 776158 w 989594"/>
                  <a:gd name="connsiteY17" fmla="*/ 57193 h 1692265"/>
                  <a:gd name="connsiteX18" fmla="*/ 900297 w 989594"/>
                  <a:gd name="connsiteY18" fmla="*/ 173720 h 1692265"/>
                  <a:gd name="connsiteX19" fmla="*/ 993401 w 989594"/>
                  <a:gd name="connsiteY19" fmla="*/ 525641 h 1692265"/>
                  <a:gd name="connsiteX20" fmla="*/ 988716 w 989594"/>
                  <a:gd name="connsiteY20" fmla="*/ 647437 h 1692265"/>
                  <a:gd name="connsiteX21" fmla="*/ 991059 w 989594"/>
                  <a:gd name="connsiteY21" fmla="*/ 674958 h 1692265"/>
                  <a:gd name="connsiteX22" fmla="*/ 981690 w 989594"/>
                  <a:gd name="connsiteY22" fmla="*/ 874634 h 1692265"/>
                  <a:gd name="connsiteX23" fmla="*/ 965880 w 989594"/>
                  <a:gd name="connsiteY23" fmla="*/ 953099 h 1692265"/>
                  <a:gd name="connsiteX24" fmla="*/ 955339 w 989594"/>
                  <a:gd name="connsiteY24" fmla="*/ 1105344 h 1692265"/>
                  <a:gd name="connsiteX25" fmla="*/ 911423 w 989594"/>
                  <a:gd name="connsiteY25" fmla="*/ 1322001 h 1692265"/>
                  <a:gd name="connsiteX26" fmla="*/ 832372 w 989594"/>
                  <a:gd name="connsiteY26" fmla="*/ 1481273 h 1692265"/>
                  <a:gd name="connsiteX27" fmla="*/ 810121 w 989594"/>
                  <a:gd name="connsiteY27" fmla="*/ 1511136 h 1692265"/>
                  <a:gd name="connsiteX28" fmla="*/ 777330 w 989594"/>
                  <a:gd name="connsiteY28" fmla="*/ 1555639 h 1692265"/>
                  <a:gd name="connsiteX29" fmla="*/ 644993 w 989594"/>
                  <a:gd name="connsiteY29" fmla="*/ 1663382 h 1692265"/>
                  <a:gd name="connsiteX30" fmla="*/ 517341 w 989594"/>
                  <a:gd name="connsiteY30" fmla="*/ 1692660 h 1692265"/>
                  <a:gd name="connsiteX31" fmla="*/ 304783 w 989594"/>
                  <a:gd name="connsiteY31" fmla="*/ 1592529 h 1692265"/>
                  <a:gd name="connsiteX32" fmla="*/ 231003 w 989594"/>
                  <a:gd name="connsiteY32" fmla="*/ 1524019 h 1692265"/>
                  <a:gd name="connsiteX33" fmla="*/ 216364 w 989594"/>
                  <a:gd name="connsiteY33" fmla="*/ 1501182 h 1692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989594" h="1692265">
                    <a:moveTo>
                      <a:pt x="216364" y="1501182"/>
                    </a:moveTo>
                    <a:cubicBezTo>
                      <a:pt x="186501" y="1463120"/>
                      <a:pt x="153709" y="1427987"/>
                      <a:pt x="128530" y="1386412"/>
                    </a:cubicBezTo>
                    <a:cubicBezTo>
                      <a:pt x="85784" y="1316731"/>
                      <a:pt x="59434" y="1272814"/>
                      <a:pt x="36597" y="1159215"/>
                    </a:cubicBezTo>
                    <a:cubicBezTo>
                      <a:pt x="36597" y="1154531"/>
                      <a:pt x="37183" y="1149261"/>
                      <a:pt x="35426" y="1145162"/>
                    </a:cubicBezTo>
                    <a:cubicBezTo>
                      <a:pt x="16103" y="1065526"/>
                      <a:pt x="23130" y="1008141"/>
                      <a:pt x="13175" y="938460"/>
                    </a:cubicBezTo>
                    <a:cubicBezTo>
                      <a:pt x="2635" y="906254"/>
                      <a:pt x="878" y="872877"/>
                      <a:pt x="2635" y="839500"/>
                    </a:cubicBezTo>
                    <a:cubicBezTo>
                      <a:pt x="3806" y="820762"/>
                      <a:pt x="3806" y="802024"/>
                      <a:pt x="6734" y="783872"/>
                    </a:cubicBezTo>
                    <a:cubicBezTo>
                      <a:pt x="12590" y="745225"/>
                      <a:pt x="7319" y="707749"/>
                      <a:pt x="1464" y="670274"/>
                    </a:cubicBezTo>
                    <a:cubicBezTo>
                      <a:pt x="293" y="661490"/>
                      <a:pt x="-2049" y="651536"/>
                      <a:pt x="3806" y="643338"/>
                    </a:cubicBezTo>
                    <a:cubicBezTo>
                      <a:pt x="-878" y="581854"/>
                      <a:pt x="-293" y="520371"/>
                      <a:pt x="1464" y="458301"/>
                    </a:cubicBezTo>
                    <a:cubicBezTo>
                      <a:pt x="4392" y="373981"/>
                      <a:pt x="10247" y="298444"/>
                      <a:pt x="43624" y="223492"/>
                    </a:cubicBezTo>
                    <a:cubicBezTo>
                      <a:pt x="45966" y="218222"/>
                      <a:pt x="51236" y="212952"/>
                      <a:pt x="50065" y="206511"/>
                    </a:cubicBezTo>
                    <a:cubicBezTo>
                      <a:pt x="49480" y="191286"/>
                      <a:pt x="57678" y="179575"/>
                      <a:pt x="65875" y="169035"/>
                    </a:cubicBezTo>
                    <a:cubicBezTo>
                      <a:pt x="81685" y="149712"/>
                      <a:pt x="116233" y="113993"/>
                      <a:pt x="139656" y="101110"/>
                    </a:cubicBezTo>
                    <a:cubicBezTo>
                      <a:pt x="147854" y="94669"/>
                      <a:pt x="156051" y="89399"/>
                      <a:pt x="165420" y="85300"/>
                    </a:cubicBezTo>
                    <a:cubicBezTo>
                      <a:pt x="209337" y="66562"/>
                      <a:pt x="253254" y="48410"/>
                      <a:pt x="296000" y="27915"/>
                    </a:cubicBezTo>
                    <a:cubicBezTo>
                      <a:pt x="355142" y="-191"/>
                      <a:pt x="416625" y="-3119"/>
                      <a:pt x="481037" y="2151"/>
                    </a:cubicBezTo>
                    <a:cubicBezTo>
                      <a:pt x="581753" y="10349"/>
                      <a:pt x="680712" y="22060"/>
                      <a:pt x="776158" y="57193"/>
                    </a:cubicBezTo>
                    <a:cubicBezTo>
                      <a:pt x="830615" y="77688"/>
                      <a:pt x="872776" y="122776"/>
                      <a:pt x="900297" y="173720"/>
                    </a:cubicBezTo>
                    <a:cubicBezTo>
                      <a:pt x="960024" y="283219"/>
                      <a:pt x="998671" y="398574"/>
                      <a:pt x="993401" y="525641"/>
                    </a:cubicBezTo>
                    <a:cubicBezTo>
                      <a:pt x="991644" y="566044"/>
                      <a:pt x="991059" y="606448"/>
                      <a:pt x="988716" y="647437"/>
                    </a:cubicBezTo>
                    <a:cubicBezTo>
                      <a:pt x="993401" y="656220"/>
                      <a:pt x="992815" y="665589"/>
                      <a:pt x="991059" y="674958"/>
                    </a:cubicBezTo>
                    <a:cubicBezTo>
                      <a:pt x="978762" y="741126"/>
                      <a:pt x="983446" y="807880"/>
                      <a:pt x="981690" y="874634"/>
                    </a:cubicBezTo>
                    <a:cubicBezTo>
                      <a:pt x="981104" y="901569"/>
                      <a:pt x="982275" y="929091"/>
                      <a:pt x="965880" y="953099"/>
                    </a:cubicBezTo>
                    <a:cubicBezTo>
                      <a:pt x="951241" y="1002871"/>
                      <a:pt x="955339" y="1053815"/>
                      <a:pt x="955339" y="1105344"/>
                    </a:cubicBezTo>
                    <a:cubicBezTo>
                      <a:pt x="954754" y="1179710"/>
                      <a:pt x="923719" y="1249977"/>
                      <a:pt x="911423" y="1322001"/>
                    </a:cubicBezTo>
                    <a:cubicBezTo>
                      <a:pt x="900882" y="1383484"/>
                      <a:pt x="867506" y="1432671"/>
                      <a:pt x="832372" y="1481273"/>
                    </a:cubicBezTo>
                    <a:cubicBezTo>
                      <a:pt x="825345" y="1491227"/>
                      <a:pt x="817148" y="1501182"/>
                      <a:pt x="810121" y="1511136"/>
                    </a:cubicBezTo>
                    <a:cubicBezTo>
                      <a:pt x="805436" y="1530460"/>
                      <a:pt x="790797" y="1543342"/>
                      <a:pt x="777330" y="1555639"/>
                    </a:cubicBezTo>
                    <a:cubicBezTo>
                      <a:pt x="734584" y="1593700"/>
                      <a:pt x="691838" y="1631176"/>
                      <a:pt x="644993" y="1663382"/>
                    </a:cubicBezTo>
                    <a:cubicBezTo>
                      <a:pt x="606346" y="1689732"/>
                      <a:pt x="561844" y="1693245"/>
                      <a:pt x="517341" y="1692660"/>
                    </a:cubicBezTo>
                    <a:cubicBezTo>
                      <a:pt x="431850" y="1691488"/>
                      <a:pt x="363339" y="1651670"/>
                      <a:pt x="304783" y="1592529"/>
                    </a:cubicBezTo>
                    <a:cubicBezTo>
                      <a:pt x="280776" y="1568521"/>
                      <a:pt x="253840" y="1548612"/>
                      <a:pt x="231003" y="1524019"/>
                    </a:cubicBezTo>
                    <a:cubicBezTo>
                      <a:pt x="224562" y="1517578"/>
                      <a:pt x="216364" y="1511722"/>
                      <a:pt x="216364" y="1501182"/>
                    </a:cubicBezTo>
                    <a:close/>
                  </a:path>
                </a:pathLst>
              </a:custGeom>
              <a:solidFill>
                <a:srgbClr val="714B25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1" name="자유형: 도형 50">
                <a:extLst>
                  <a:ext uri="{FF2B5EF4-FFF2-40B4-BE49-F238E27FC236}">
                    <a16:creationId xmlns:a16="http://schemas.microsoft.com/office/drawing/2014/main" id="{61F7A829-E0DB-46EE-B2CB-CC8392BD8D28}"/>
                  </a:ext>
                </a:extLst>
              </p:cNvPr>
              <p:cNvSpPr/>
              <p:nvPr/>
            </p:nvSpPr>
            <p:spPr>
              <a:xfrm>
                <a:off x="6739136" y="2455553"/>
                <a:ext cx="746799" cy="340106"/>
              </a:xfrm>
              <a:custGeom>
                <a:avLst/>
                <a:gdLst>
                  <a:gd name="connsiteX0" fmla="*/ 222446 w 746799"/>
                  <a:gd name="connsiteY0" fmla="*/ 135 h 340106"/>
                  <a:gd name="connsiteX1" fmla="*/ 228042 w 746799"/>
                  <a:gd name="connsiteY1" fmla="*/ 11104 h 340106"/>
                  <a:gd name="connsiteX2" fmla="*/ 338411 w 746799"/>
                  <a:gd name="connsiteY2" fmla="*/ 128412 h 340106"/>
                  <a:gd name="connsiteX3" fmla="*/ 408034 w 746799"/>
                  <a:gd name="connsiteY3" fmla="*/ 126621 h 340106"/>
                  <a:gd name="connsiteX4" fmla="*/ 517955 w 746799"/>
                  <a:gd name="connsiteY4" fmla="*/ 13791 h 340106"/>
                  <a:gd name="connsiteX5" fmla="*/ 526014 w 746799"/>
                  <a:gd name="connsiteY5" fmla="*/ 359 h 340106"/>
                  <a:gd name="connsiteX6" fmla="*/ 641531 w 746799"/>
                  <a:gd name="connsiteY6" fmla="*/ 36850 h 340106"/>
                  <a:gd name="connsiteX7" fmla="*/ 744736 w 746799"/>
                  <a:gd name="connsiteY7" fmla="*/ 161769 h 340106"/>
                  <a:gd name="connsiteX8" fmla="*/ 744960 w 746799"/>
                  <a:gd name="connsiteY8" fmla="*/ 179678 h 340106"/>
                  <a:gd name="connsiteX9" fmla="*/ 734835 w 746799"/>
                  <a:gd name="connsiteY9" fmla="*/ 179678 h 340106"/>
                  <a:gd name="connsiteX10" fmla="*/ 663738 w 746799"/>
                  <a:gd name="connsiteY10" fmla="*/ 244687 h 340106"/>
                  <a:gd name="connsiteX11" fmla="*/ 371222 w 746799"/>
                  <a:gd name="connsiteY11" fmla="*/ 340104 h 340106"/>
                  <a:gd name="connsiteX12" fmla="*/ 79304 w 746799"/>
                  <a:gd name="connsiteY12" fmla="*/ 242875 h 340106"/>
                  <a:gd name="connsiteX13" fmla="*/ 11043 w 746799"/>
                  <a:gd name="connsiteY13" fmla="*/ 179678 h 340106"/>
                  <a:gd name="connsiteX14" fmla="*/ 10440 w 746799"/>
                  <a:gd name="connsiteY14" fmla="*/ 179678 h 340106"/>
                  <a:gd name="connsiteX15" fmla="*/ 814 w 746799"/>
                  <a:gd name="connsiteY15" fmla="*/ 168261 h 340106"/>
                  <a:gd name="connsiteX16" fmla="*/ 20290 w 746799"/>
                  <a:gd name="connsiteY16" fmla="*/ 105354 h 340106"/>
                  <a:gd name="connsiteX17" fmla="*/ 106480 w 746799"/>
                  <a:gd name="connsiteY17" fmla="*/ 35954 h 340106"/>
                  <a:gd name="connsiteX18" fmla="*/ 213043 w 746799"/>
                  <a:gd name="connsiteY18" fmla="*/ 2374 h 340106"/>
                  <a:gd name="connsiteX19" fmla="*/ 222446 w 746799"/>
                  <a:gd name="connsiteY19" fmla="*/ 135 h 340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46799" h="340106">
                    <a:moveTo>
                      <a:pt x="222446" y="135"/>
                    </a:moveTo>
                    <a:cubicBezTo>
                      <a:pt x="226252" y="2821"/>
                      <a:pt x="226475" y="7299"/>
                      <a:pt x="228042" y="11104"/>
                    </a:cubicBezTo>
                    <a:cubicBezTo>
                      <a:pt x="248638" y="65505"/>
                      <a:pt x="284458" y="104906"/>
                      <a:pt x="338411" y="128412"/>
                    </a:cubicBezTo>
                    <a:cubicBezTo>
                      <a:pt x="362589" y="138934"/>
                      <a:pt x="384528" y="137591"/>
                      <a:pt x="408034" y="126621"/>
                    </a:cubicBezTo>
                    <a:cubicBezTo>
                      <a:pt x="458853" y="102443"/>
                      <a:pt x="495568" y="65281"/>
                      <a:pt x="517955" y="13791"/>
                    </a:cubicBezTo>
                    <a:cubicBezTo>
                      <a:pt x="519970" y="9089"/>
                      <a:pt x="520865" y="3269"/>
                      <a:pt x="526014" y="359"/>
                    </a:cubicBezTo>
                    <a:cubicBezTo>
                      <a:pt x="564744" y="12224"/>
                      <a:pt x="603026" y="24760"/>
                      <a:pt x="641531" y="36850"/>
                    </a:cubicBezTo>
                    <a:cubicBezTo>
                      <a:pt x="702200" y="56102"/>
                      <a:pt x="735109" y="99757"/>
                      <a:pt x="744736" y="161769"/>
                    </a:cubicBezTo>
                    <a:cubicBezTo>
                      <a:pt x="745631" y="167589"/>
                      <a:pt x="748765" y="173634"/>
                      <a:pt x="744960" y="179678"/>
                    </a:cubicBezTo>
                    <a:lnTo>
                      <a:pt x="734835" y="179678"/>
                    </a:lnTo>
                    <a:lnTo>
                      <a:pt x="663738" y="244687"/>
                    </a:lnTo>
                    <a:cubicBezTo>
                      <a:pt x="579691" y="306448"/>
                      <a:pt x="477335" y="340433"/>
                      <a:pt x="371222" y="340104"/>
                    </a:cubicBezTo>
                    <a:cubicBezTo>
                      <a:pt x="265111" y="339775"/>
                      <a:pt x="162967" y="305156"/>
                      <a:pt x="79304" y="242875"/>
                    </a:cubicBezTo>
                    <a:lnTo>
                      <a:pt x="11043" y="179678"/>
                    </a:lnTo>
                    <a:lnTo>
                      <a:pt x="10440" y="179678"/>
                    </a:lnTo>
                    <a:cubicBezTo>
                      <a:pt x="-1201" y="179678"/>
                      <a:pt x="-754" y="179678"/>
                      <a:pt x="814" y="168261"/>
                    </a:cubicBezTo>
                    <a:cubicBezTo>
                      <a:pt x="3948" y="146322"/>
                      <a:pt x="9544" y="125054"/>
                      <a:pt x="20290" y="105354"/>
                    </a:cubicBezTo>
                    <a:cubicBezTo>
                      <a:pt x="39543" y="70654"/>
                      <a:pt x="68199" y="46924"/>
                      <a:pt x="106480" y="35954"/>
                    </a:cubicBezTo>
                    <a:cubicBezTo>
                      <a:pt x="142300" y="25880"/>
                      <a:pt x="177448" y="13343"/>
                      <a:pt x="213043" y="2374"/>
                    </a:cubicBezTo>
                    <a:cubicBezTo>
                      <a:pt x="216177" y="1478"/>
                      <a:pt x="219088" y="-537"/>
                      <a:pt x="222446" y="13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85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2" name="Freeform: Shape 55">
                <a:extLst>
                  <a:ext uri="{FF2B5EF4-FFF2-40B4-BE49-F238E27FC236}">
                    <a16:creationId xmlns:a16="http://schemas.microsoft.com/office/drawing/2014/main" id="{7C7A4A83-5BE7-45B0-9513-CB97F045AE66}"/>
                  </a:ext>
                </a:extLst>
              </p:cNvPr>
              <p:cNvSpPr/>
              <p:nvPr/>
            </p:nvSpPr>
            <p:spPr>
              <a:xfrm>
                <a:off x="6895365" y="1964432"/>
                <a:ext cx="435078" cy="631667"/>
              </a:xfrm>
              <a:custGeom>
                <a:avLst/>
                <a:gdLst>
                  <a:gd name="connsiteX0" fmla="*/ 252462 w 1016287"/>
                  <a:gd name="connsiteY0" fmla="*/ 1114041 h 1475493"/>
                  <a:gd name="connsiteX1" fmla="*/ 373260 w 1016287"/>
                  <a:gd name="connsiteY1" fmla="*/ 1223335 h 1475493"/>
                  <a:gd name="connsiteX2" fmla="*/ 608580 w 1016287"/>
                  <a:gd name="connsiteY2" fmla="*/ 1265692 h 1475493"/>
                  <a:gd name="connsiteX3" fmla="*/ 689111 w 1016287"/>
                  <a:gd name="connsiteY3" fmla="*/ 1210261 h 1475493"/>
                  <a:gd name="connsiteX4" fmla="*/ 782716 w 1016287"/>
                  <a:gd name="connsiteY4" fmla="*/ 1121885 h 1475493"/>
                  <a:gd name="connsiteX5" fmla="*/ 862726 w 1016287"/>
                  <a:gd name="connsiteY5" fmla="*/ 1147509 h 1475493"/>
                  <a:gd name="connsiteX6" fmla="*/ 687543 w 1016287"/>
                  <a:gd name="connsiteY6" fmla="*/ 1389628 h 1475493"/>
                  <a:gd name="connsiteX7" fmla="*/ 520727 w 1016287"/>
                  <a:gd name="connsiteY7" fmla="*/ 1472774 h 1475493"/>
                  <a:gd name="connsiteX8" fmla="*/ 491966 w 1016287"/>
                  <a:gd name="connsiteY8" fmla="*/ 1473819 h 1475493"/>
                  <a:gd name="connsiteX9" fmla="*/ 154673 w 1016287"/>
                  <a:gd name="connsiteY9" fmla="*/ 1148555 h 1475493"/>
                  <a:gd name="connsiteX10" fmla="*/ 252462 w 1016287"/>
                  <a:gd name="connsiteY10" fmla="*/ 1114041 h 1475493"/>
                  <a:gd name="connsiteX11" fmla="*/ 943780 w 1016287"/>
                  <a:gd name="connsiteY11" fmla="*/ 350558 h 1475493"/>
                  <a:gd name="connsiteX12" fmla="*/ 999211 w 1016287"/>
                  <a:gd name="connsiteY12" fmla="*/ 378797 h 1475493"/>
                  <a:gd name="connsiteX13" fmla="*/ 1002348 w 1016287"/>
                  <a:gd name="connsiteY13" fmla="*/ 515806 h 1475493"/>
                  <a:gd name="connsiteX14" fmla="*/ 945871 w 1016287"/>
                  <a:gd name="connsiteY14" fmla="*/ 609934 h 1475493"/>
                  <a:gd name="connsiteX15" fmla="*/ 923385 w 1016287"/>
                  <a:gd name="connsiteY15" fmla="*/ 623531 h 1475493"/>
                  <a:gd name="connsiteX16" fmla="*/ 930707 w 1016287"/>
                  <a:gd name="connsiteY16" fmla="*/ 447301 h 1475493"/>
                  <a:gd name="connsiteX17" fmla="*/ 943780 w 1016287"/>
                  <a:gd name="connsiteY17" fmla="*/ 350558 h 1475493"/>
                  <a:gd name="connsiteX18" fmla="*/ 63159 w 1016287"/>
                  <a:gd name="connsiteY18" fmla="*/ 346899 h 1475493"/>
                  <a:gd name="connsiteX19" fmla="*/ 70480 w 1016287"/>
                  <a:gd name="connsiteY19" fmla="*/ 509008 h 1475493"/>
                  <a:gd name="connsiteX20" fmla="*/ 71526 w 1016287"/>
                  <a:gd name="connsiteY20" fmla="*/ 610980 h 1475493"/>
                  <a:gd name="connsiteX21" fmla="*/ 408 w 1016287"/>
                  <a:gd name="connsiteY21" fmla="*/ 428476 h 1475493"/>
                  <a:gd name="connsiteX22" fmla="*/ 63159 w 1016287"/>
                  <a:gd name="connsiteY22" fmla="*/ 346899 h 1475493"/>
                  <a:gd name="connsiteX23" fmla="*/ 537330 w 1016287"/>
                  <a:gd name="connsiteY23" fmla="*/ 781 h 1475493"/>
                  <a:gd name="connsiteX24" fmla="*/ 739313 w 1016287"/>
                  <a:gd name="connsiteY24" fmla="*/ 33138 h 1475493"/>
                  <a:gd name="connsiteX25" fmla="*/ 745589 w 1016287"/>
                  <a:gd name="connsiteY25" fmla="*/ 34707 h 1475493"/>
                  <a:gd name="connsiteX26" fmla="*/ 861157 w 1016287"/>
                  <a:gd name="connsiteY26" fmla="*/ 147660 h 1475493"/>
                  <a:gd name="connsiteX27" fmla="*/ 898285 w 1016287"/>
                  <a:gd name="connsiteY27" fmla="*/ 393962 h 1475493"/>
                  <a:gd name="connsiteX28" fmla="*/ 848083 w 1016287"/>
                  <a:gd name="connsiteY28" fmla="*/ 644970 h 1475493"/>
                  <a:gd name="connsiteX29" fmla="*/ 811478 w 1016287"/>
                  <a:gd name="connsiteY29" fmla="*/ 744850 h 1475493"/>
                  <a:gd name="connsiteX30" fmla="*/ 787423 w 1016287"/>
                  <a:gd name="connsiteY30" fmla="*/ 767859 h 1475493"/>
                  <a:gd name="connsiteX31" fmla="*/ 758661 w 1016287"/>
                  <a:gd name="connsiteY31" fmla="*/ 747987 h 1475493"/>
                  <a:gd name="connsiteX32" fmla="*/ 553149 w 1016287"/>
                  <a:gd name="connsiteY32" fmla="*/ 653859 h 1475493"/>
                  <a:gd name="connsiteX33" fmla="*/ 505038 w 1016287"/>
                  <a:gd name="connsiteY33" fmla="*/ 677914 h 1475493"/>
                  <a:gd name="connsiteX34" fmla="*/ 566222 w 1016287"/>
                  <a:gd name="connsiteY34" fmla="*/ 687327 h 1475493"/>
                  <a:gd name="connsiteX35" fmla="*/ 636295 w 1016287"/>
                  <a:gd name="connsiteY35" fmla="*/ 775180 h 1475493"/>
                  <a:gd name="connsiteX36" fmla="*/ 605965 w 1016287"/>
                  <a:gd name="connsiteY36" fmla="*/ 844207 h 1475493"/>
                  <a:gd name="connsiteX37" fmla="*/ 403066 w 1016287"/>
                  <a:gd name="connsiteY37" fmla="*/ 846822 h 1475493"/>
                  <a:gd name="connsiteX38" fmla="*/ 421369 w 1016287"/>
                  <a:gd name="connsiteY38" fmla="*/ 694648 h 1475493"/>
                  <a:gd name="connsiteX39" fmla="*/ 500332 w 1016287"/>
                  <a:gd name="connsiteY39" fmla="*/ 678437 h 1475493"/>
                  <a:gd name="connsiteX40" fmla="*/ 278086 w 1016287"/>
                  <a:gd name="connsiteY40" fmla="*/ 704061 h 1475493"/>
                  <a:gd name="connsiteX41" fmla="*/ 245663 w 1016287"/>
                  <a:gd name="connsiteY41" fmla="*/ 750079 h 1475493"/>
                  <a:gd name="connsiteX42" fmla="*/ 220040 w 1016287"/>
                  <a:gd name="connsiteY42" fmla="*/ 767859 h 1475493"/>
                  <a:gd name="connsiteX43" fmla="*/ 195985 w 1016287"/>
                  <a:gd name="connsiteY43" fmla="*/ 747987 h 1475493"/>
                  <a:gd name="connsiteX44" fmla="*/ 106563 w 1016287"/>
                  <a:gd name="connsiteY44" fmla="*/ 493841 h 1475493"/>
                  <a:gd name="connsiteX45" fmla="*/ 104995 w 1016287"/>
                  <a:gd name="connsiteY45" fmla="*/ 481291 h 1475493"/>
                  <a:gd name="connsiteX46" fmla="*/ 121729 w 1016287"/>
                  <a:gd name="connsiteY46" fmla="*/ 239173 h 1475493"/>
                  <a:gd name="connsiteX47" fmla="*/ 168269 w 1016287"/>
                  <a:gd name="connsiteY47" fmla="*/ 90138 h 1475493"/>
                  <a:gd name="connsiteX48" fmla="*/ 197554 w 1016287"/>
                  <a:gd name="connsiteY48" fmla="*/ 61376 h 1475493"/>
                  <a:gd name="connsiteX49" fmla="*/ 332993 w 1016287"/>
                  <a:gd name="connsiteY49" fmla="*/ 14312 h 1475493"/>
                  <a:gd name="connsiteX50" fmla="*/ 537330 w 1016287"/>
                  <a:gd name="connsiteY50" fmla="*/ 781 h 1475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016287" h="1475493">
                    <a:moveTo>
                      <a:pt x="252462" y="1114041"/>
                    </a:moveTo>
                    <a:cubicBezTo>
                      <a:pt x="292728" y="1150647"/>
                      <a:pt x="331425" y="1188821"/>
                      <a:pt x="373260" y="1223335"/>
                    </a:cubicBezTo>
                    <a:cubicBezTo>
                      <a:pt x="443333" y="1280857"/>
                      <a:pt x="522818" y="1293408"/>
                      <a:pt x="608580" y="1265692"/>
                    </a:cubicBezTo>
                    <a:cubicBezTo>
                      <a:pt x="640478" y="1255234"/>
                      <a:pt x="663488" y="1230133"/>
                      <a:pt x="689111" y="1210261"/>
                    </a:cubicBezTo>
                    <a:cubicBezTo>
                      <a:pt x="723103" y="1183591"/>
                      <a:pt x="754478" y="1153785"/>
                      <a:pt x="782716" y="1121885"/>
                    </a:cubicBezTo>
                    <a:cubicBezTo>
                      <a:pt x="809386" y="1130252"/>
                      <a:pt x="836056" y="1139142"/>
                      <a:pt x="862726" y="1147509"/>
                    </a:cubicBezTo>
                    <a:cubicBezTo>
                      <a:pt x="827166" y="1244775"/>
                      <a:pt x="770689" y="1326876"/>
                      <a:pt x="687543" y="1389628"/>
                    </a:cubicBezTo>
                    <a:cubicBezTo>
                      <a:pt x="637341" y="1427801"/>
                      <a:pt x="581387" y="1454995"/>
                      <a:pt x="520727" y="1472774"/>
                    </a:cubicBezTo>
                    <a:cubicBezTo>
                      <a:pt x="510791" y="1475912"/>
                      <a:pt x="501379" y="1476434"/>
                      <a:pt x="491966" y="1473819"/>
                    </a:cubicBezTo>
                    <a:cubicBezTo>
                      <a:pt x="318352" y="1429371"/>
                      <a:pt x="206443" y="1319555"/>
                      <a:pt x="154673" y="1148555"/>
                    </a:cubicBezTo>
                    <a:cubicBezTo>
                      <a:pt x="185526" y="1131298"/>
                      <a:pt x="221086" y="1128160"/>
                      <a:pt x="252462" y="1114041"/>
                    </a:cubicBezTo>
                    <a:close/>
                    <a:moveTo>
                      <a:pt x="943780" y="350558"/>
                    </a:moveTo>
                    <a:cubicBezTo>
                      <a:pt x="964697" y="344283"/>
                      <a:pt x="985615" y="354742"/>
                      <a:pt x="999211" y="378797"/>
                    </a:cubicBezTo>
                    <a:cubicBezTo>
                      <a:pt x="1024312" y="424292"/>
                      <a:pt x="1018560" y="470311"/>
                      <a:pt x="1002348" y="515806"/>
                    </a:cubicBezTo>
                    <a:cubicBezTo>
                      <a:pt x="989798" y="550843"/>
                      <a:pt x="970972" y="582219"/>
                      <a:pt x="945871" y="609934"/>
                    </a:cubicBezTo>
                    <a:cubicBezTo>
                      <a:pt x="940119" y="616733"/>
                      <a:pt x="932798" y="621962"/>
                      <a:pt x="923385" y="623531"/>
                    </a:cubicBezTo>
                    <a:cubicBezTo>
                      <a:pt x="932275" y="565485"/>
                      <a:pt x="932275" y="506394"/>
                      <a:pt x="930707" y="447301"/>
                    </a:cubicBezTo>
                    <a:cubicBezTo>
                      <a:pt x="930183" y="414880"/>
                      <a:pt x="937504" y="382457"/>
                      <a:pt x="943780" y="350558"/>
                    </a:cubicBezTo>
                    <a:close/>
                    <a:moveTo>
                      <a:pt x="63159" y="346899"/>
                    </a:moveTo>
                    <a:cubicBezTo>
                      <a:pt x="76755" y="400238"/>
                      <a:pt x="75709" y="454623"/>
                      <a:pt x="70480" y="509008"/>
                    </a:cubicBezTo>
                    <a:cubicBezTo>
                      <a:pt x="66819" y="542998"/>
                      <a:pt x="73094" y="576989"/>
                      <a:pt x="71526" y="610980"/>
                    </a:cubicBezTo>
                    <a:cubicBezTo>
                      <a:pt x="24462" y="559210"/>
                      <a:pt x="-3776" y="500118"/>
                      <a:pt x="408" y="428476"/>
                    </a:cubicBezTo>
                    <a:cubicBezTo>
                      <a:pt x="2499" y="393440"/>
                      <a:pt x="26031" y="346375"/>
                      <a:pt x="63159" y="346899"/>
                    </a:cubicBezTo>
                    <a:close/>
                    <a:moveTo>
                      <a:pt x="537330" y="781"/>
                    </a:moveTo>
                    <a:cubicBezTo>
                      <a:pt x="605050" y="3592"/>
                      <a:pt x="672378" y="14051"/>
                      <a:pt x="739313" y="33138"/>
                    </a:cubicBezTo>
                    <a:cubicBezTo>
                      <a:pt x="741405" y="33661"/>
                      <a:pt x="743496" y="34184"/>
                      <a:pt x="745589" y="34707"/>
                    </a:cubicBezTo>
                    <a:cubicBezTo>
                      <a:pt x="804680" y="51441"/>
                      <a:pt x="842331" y="84908"/>
                      <a:pt x="861157" y="147660"/>
                    </a:cubicBezTo>
                    <a:cubicBezTo>
                      <a:pt x="885212" y="228715"/>
                      <a:pt x="888873" y="310815"/>
                      <a:pt x="898285" y="393962"/>
                    </a:cubicBezTo>
                    <a:cubicBezTo>
                      <a:pt x="908744" y="484952"/>
                      <a:pt x="874753" y="563392"/>
                      <a:pt x="848083" y="644970"/>
                    </a:cubicBezTo>
                    <a:cubicBezTo>
                      <a:pt x="837102" y="678437"/>
                      <a:pt x="824028" y="711382"/>
                      <a:pt x="811478" y="744850"/>
                    </a:cubicBezTo>
                    <a:cubicBezTo>
                      <a:pt x="807294" y="756354"/>
                      <a:pt x="801542" y="766290"/>
                      <a:pt x="787423" y="767859"/>
                    </a:cubicBezTo>
                    <a:cubicBezTo>
                      <a:pt x="771735" y="769428"/>
                      <a:pt x="765460" y="758969"/>
                      <a:pt x="758661" y="747987"/>
                    </a:cubicBezTo>
                    <a:cubicBezTo>
                      <a:pt x="710552" y="666410"/>
                      <a:pt x="633157" y="630850"/>
                      <a:pt x="553149" y="653859"/>
                    </a:cubicBezTo>
                    <a:cubicBezTo>
                      <a:pt x="536937" y="658565"/>
                      <a:pt x="521250" y="664318"/>
                      <a:pt x="505038" y="677914"/>
                    </a:cubicBezTo>
                    <a:cubicBezTo>
                      <a:pt x="528048" y="678960"/>
                      <a:pt x="547397" y="681575"/>
                      <a:pt x="566222" y="687327"/>
                    </a:cubicBezTo>
                    <a:cubicBezTo>
                      <a:pt x="609625" y="700924"/>
                      <a:pt x="629497" y="733345"/>
                      <a:pt x="636295" y="775180"/>
                    </a:cubicBezTo>
                    <a:cubicBezTo>
                      <a:pt x="641002" y="803941"/>
                      <a:pt x="628974" y="826950"/>
                      <a:pt x="605965" y="844207"/>
                    </a:cubicBezTo>
                    <a:cubicBezTo>
                      <a:pt x="551580" y="884995"/>
                      <a:pt x="459020" y="886564"/>
                      <a:pt x="403066" y="846822"/>
                    </a:cubicBezTo>
                    <a:cubicBezTo>
                      <a:pt x="350250" y="809170"/>
                      <a:pt x="360187" y="726025"/>
                      <a:pt x="421369" y="694648"/>
                    </a:cubicBezTo>
                    <a:cubicBezTo>
                      <a:pt x="444901" y="682621"/>
                      <a:pt x="470002" y="678437"/>
                      <a:pt x="500332" y="678437"/>
                    </a:cubicBezTo>
                    <a:cubicBezTo>
                      <a:pt x="432874" y="628759"/>
                      <a:pt x="335608" y="641309"/>
                      <a:pt x="278086" y="704061"/>
                    </a:cubicBezTo>
                    <a:cubicBezTo>
                      <a:pt x="265535" y="718180"/>
                      <a:pt x="254554" y="733345"/>
                      <a:pt x="245663" y="750079"/>
                    </a:cubicBezTo>
                    <a:cubicBezTo>
                      <a:pt x="240435" y="760537"/>
                      <a:pt x="233113" y="768382"/>
                      <a:pt x="220040" y="767859"/>
                    </a:cubicBezTo>
                    <a:cubicBezTo>
                      <a:pt x="206967" y="767336"/>
                      <a:pt x="200691" y="759492"/>
                      <a:pt x="195985" y="747987"/>
                    </a:cubicBezTo>
                    <a:cubicBezTo>
                      <a:pt x="161994" y="664841"/>
                      <a:pt x="132710" y="579603"/>
                      <a:pt x="106563" y="493841"/>
                    </a:cubicBezTo>
                    <a:cubicBezTo>
                      <a:pt x="105517" y="489658"/>
                      <a:pt x="104471" y="485474"/>
                      <a:pt x="104995" y="481291"/>
                    </a:cubicBezTo>
                    <a:cubicBezTo>
                      <a:pt x="110747" y="400236"/>
                      <a:pt x="107609" y="319182"/>
                      <a:pt x="121729" y="239173"/>
                    </a:cubicBezTo>
                    <a:cubicBezTo>
                      <a:pt x="130618" y="187926"/>
                      <a:pt x="148921" y="138770"/>
                      <a:pt x="168269" y="90138"/>
                    </a:cubicBezTo>
                    <a:cubicBezTo>
                      <a:pt x="173499" y="76018"/>
                      <a:pt x="186049" y="68697"/>
                      <a:pt x="197554" y="61376"/>
                    </a:cubicBezTo>
                    <a:cubicBezTo>
                      <a:pt x="238866" y="34707"/>
                      <a:pt x="285407" y="22156"/>
                      <a:pt x="332993" y="14312"/>
                    </a:cubicBezTo>
                    <a:cubicBezTo>
                      <a:pt x="401498" y="2808"/>
                      <a:pt x="469610" y="-2030"/>
                      <a:pt x="537330" y="781"/>
                    </a:cubicBezTo>
                    <a:close/>
                  </a:path>
                </a:pathLst>
              </a:custGeom>
              <a:solidFill>
                <a:srgbClr val="F8DFC9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A8D2C8D2-2516-45CF-B197-C6DA379DBBEF}"/>
              </a:ext>
            </a:extLst>
          </p:cNvPr>
          <p:cNvGrpSpPr/>
          <p:nvPr/>
        </p:nvGrpSpPr>
        <p:grpSpPr>
          <a:xfrm>
            <a:off x="10693438" y="2776646"/>
            <a:ext cx="1264830" cy="1265472"/>
            <a:chOff x="7457823" y="4624410"/>
            <a:chExt cx="982246" cy="982744"/>
          </a:xfrm>
        </p:grpSpPr>
        <p:sp>
          <p:nvSpPr>
            <p:cNvPr id="54" name="타원 53">
              <a:extLst>
                <a:ext uri="{FF2B5EF4-FFF2-40B4-BE49-F238E27FC236}">
                  <a16:creationId xmlns:a16="http://schemas.microsoft.com/office/drawing/2014/main" id="{C73086C5-D870-424C-A20F-5E986C45C080}"/>
                </a:ext>
              </a:extLst>
            </p:cNvPr>
            <p:cNvSpPr/>
            <p:nvPr/>
          </p:nvSpPr>
          <p:spPr>
            <a:xfrm>
              <a:off x="7457823" y="4624410"/>
              <a:ext cx="982246" cy="98224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55" name="그룹 54">
              <a:extLst>
                <a:ext uri="{FF2B5EF4-FFF2-40B4-BE49-F238E27FC236}">
                  <a16:creationId xmlns:a16="http://schemas.microsoft.com/office/drawing/2014/main" id="{7EB69A8B-3E1D-4A09-90E7-33FB7ED3863B}"/>
                </a:ext>
              </a:extLst>
            </p:cNvPr>
            <p:cNvGrpSpPr/>
            <p:nvPr/>
          </p:nvGrpSpPr>
          <p:grpSpPr>
            <a:xfrm>
              <a:off x="7575174" y="4666348"/>
              <a:ext cx="753685" cy="940806"/>
              <a:chOff x="7575174" y="4666348"/>
              <a:chExt cx="753685" cy="940806"/>
            </a:xfrm>
          </p:grpSpPr>
          <p:sp>
            <p:nvSpPr>
              <p:cNvPr id="56" name="자유형: 도형 55">
                <a:extLst>
                  <a:ext uri="{FF2B5EF4-FFF2-40B4-BE49-F238E27FC236}">
                    <a16:creationId xmlns:a16="http://schemas.microsoft.com/office/drawing/2014/main" id="{362FF768-7DD6-420F-A5C6-4F4C2E09D7BE}"/>
                  </a:ext>
                </a:extLst>
              </p:cNvPr>
              <p:cNvSpPr/>
              <p:nvPr/>
            </p:nvSpPr>
            <p:spPr>
              <a:xfrm>
                <a:off x="7575174" y="5252932"/>
                <a:ext cx="753685" cy="353724"/>
              </a:xfrm>
              <a:custGeom>
                <a:avLst/>
                <a:gdLst>
                  <a:gd name="connsiteX0" fmla="*/ 254094 w 753685"/>
                  <a:gd name="connsiteY0" fmla="*/ 0 h 353724"/>
                  <a:gd name="connsiteX1" fmla="*/ 370083 w 753685"/>
                  <a:gd name="connsiteY1" fmla="*/ 52038 h 353724"/>
                  <a:gd name="connsiteX2" fmla="*/ 491038 w 753685"/>
                  <a:gd name="connsiteY2" fmla="*/ 33 h 353724"/>
                  <a:gd name="connsiteX3" fmla="*/ 633223 w 753685"/>
                  <a:gd name="connsiteY3" fmla="*/ 45493 h 353724"/>
                  <a:gd name="connsiteX4" fmla="*/ 739266 w 753685"/>
                  <a:gd name="connsiteY4" fmla="*/ 162707 h 353724"/>
                  <a:gd name="connsiteX5" fmla="*/ 741221 w 753685"/>
                  <a:gd name="connsiteY5" fmla="*/ 174445 h 353724"/>
                  <a:gd name="connsiteX6" fmla="*/ 753685 w 753685"/>
                  <a:gd name="connsiteY6" fmla="*/ 174334 h 353724"/>
                  <a:gd name="connsiteX7" fmla="*/ 378402 w 753685"/>
                  <a:gd name="connsiteY7" fmla="*/ 353705 h 353724"/>
                  <a:gd name="connsiteX8" fmla="*/ 78472 w 753685"/>
                  <a:gd name="connsiteY8" fmla="*/ 254896 h 353724"/>
                  <a:gd name="connsiteX9" fmla="*/ 8157 w 753685"/>
                  <a:gd name="connsiteY9" fmla="*/ 188692 h 353724"/>
                  <a:gd name="connsiteX10" fmla="*/ 4387 w 753685"/>
                  <a:gd name="connsiteY10" fmla="*/ 188138 h 353724"/>
                  <a:gd name="connsiteX11" fmla="*/ 4317 w 753685"/>
                  <a:gd name="connsiteY11" fmla="*/ 185076 h 353724"/>
                  <a:gd name="connsiteX12" fmla="*/ 0 w 753685"/>
                  <a:gd name="connsiteY12" fmla="*/ 181012 h 353724"/>
                  <a:gd name="connsiteX13" fmla="*/ 4223 w 753685"/>
                  <a:gd name="connsiteY13" fmla="*/ 180975 h 353724"/>
                  <a:gd name="connsiteX14" fmla="*/ 4141 w 753685"/>
                  <a:gd name="connsiteY14" fmla="*/ 177410 h 353724"/>
                  <a:gd name="connsiteX15" fmla="*/ 51520 w 753685"/>
                  <a:gd name="connsiteY15" fmla="*/ 78928 h 353724"/>
                  <a:gd name="connsiteX16" fmla="*/ 115939 w 753685"/>
                  <a:gd name="connsiteY16" fmla="*/ 44445 h 353724"/>
                  <a:gd name="connsiteX17" fmla="*/ 254094 w 753685"/>
                  <a:gd name="connsiteY17" fmla="*/ 0 h 353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53685" h="353724">
                    <a:moveTo>
                      <a:pt x="254094" y="0"/>
                    </a:moveTo>
                    <a:cubicBezTo>
                      <a:pt x="257077" y="-81"/>
                      <a:pt x="370083" y="52038"/>
                      <a:pt x="370083" y="52038"/>
                    </a:cubicBezTo>
                    <a:cubicBezTo>
                      <a:pt x="371260" y="50362"/>
                      <a:pt x="488716" y="581"/>
                      <a:pt x="491038" y="33"/>
                    </a:cubicBezTo>
                    <a:cubicBezTo>
                      <a:pt x="538433" y="15186"/>
                      <a:pt x="585425" y="31549"/>
                      <a:pt x="633223" y="45493"/>
                    </a:cubicBezTo>
                    <a:cubicBezTo>
                      <a:pt x="692451" y="62791"/>
                      <a:pt x="727063" y="102754"/>
                      <a:pt x="739266" y="162707"/>
                    </a:cubicBezTo>
                    <a:lnTo>
                      <a:pt x="741221" y="174445"/>
                    </a:lnTo>
                    <a:lnTo>
                      <a:pt x="753685" y="174334"/>
                    </a:lnTo>
                    <a:cubicBezTo>
                      <a:pt x="661311" y="286730"/>
                      <a:pt x="523881" y="352416"/>
                      <a:pt x="378402" y="353705"/>
                    </a:cubicBezTo>
                    <a:cubicBezTo>
                      <a:pt x="269293" y="354672"/>
                      <a:pt x="164069" y="319341"/>
                      <a:pt x="78472" y="254896"/>
                    </a:cubicBezTo>
                    <a:lnTo>
                      <a:pt x="8157" y="188692"/>
                    </a:lnTo>
                    <a:lnTo>
                      <a:pt x="4387" y="188138"/>
                    </a:lnTo>
                    <a:lnTo>
                      <a:pt x="4317" y="185076"/>
                    </a:lnTo>
                    <a:lnTo>
                      <a:pt x="0" y="181012"/>
                    </a:lnTo>
                    <a:lnTo>
                      <a:pt x="4223" y="180975"/>
                    </a:lnTo>
                    <a:lnTo>
                      <a:pt x="4141" y="177410"/>
                    </a:lnTo>
                    <a:cubicBezTo>
                      <a:pt x="8897" y="139300"/>
                      <a:pt x="22842" y="105624"/>
                      <a:pt x="51520" y="78928"/>
                    </a:cubicBezTo>
                    <a:cubicBezTo>
                      <a:pt x="70011" y="61727"/>
                      <a:pt x="91854" y="51587"/>
                      <a:pt x="115939" y="44445"/>
                    </a:cubicBezTo>
                    <a:cubicBezTo>
                      <a:pt x="156934" y="32274"/>
                      <a:pt x="248791" y="1838"/>
                      <a:pt x="254094" y="0"/>
                    </a:cubicBezTo>
                    <a:close/>
                  </a:path>
                </a:pathLst>
              </a:custGeom>
              <a:solidFill>
                <a:srgbClr val="9D9ACC"/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7" name="Graphic 57">
                <a:extLst>
                  <a:ext uri="{FF2B5EF4-FFF2-40B4-BE49-F238E27FC236}">
                    <a16:creationId xmlns:a16="http://schemas.microsoft.com/office/drawing/2014/main" id="{790983B7-B8AF-4660-8173-C330BEC20AB3}"/>
                  </a:ext>
                </a:extLst>
              </p:cNvPr>
              <p:cNvSpPr/>
              <p:nvPr/>
            </p:nvSpPr>
            <p:spPr>
              <a:xfrm>
                <a:off x="7730804" y="4808368"/>
                <a:ext cx="431110" cy="462509"/>
              </a:xfrm>
              <a:custGeom>
                <a:avLst/>
                <a:gdLst>
                  <a:gd name="connsiteX0" fmla="*/ 510616 w 1702876"/>
                  <a:gd name="connsiteY0" fmla="*/ 1679990 h 1826902"/>
                  <a:gd name="connsiteX1" fmla="*/ 533476 w 1702876"/>
                  <a:gd name="connsiteY1" fmla="*/ 1547415 h 1826902"/>
                  <a:gd name="connsiteX2" fmla="*/ 526917 w 1702876"/>
                  <a:gd name="connsiteY2" fmla="*/ 1420825 h 1826902"/>
                  <a:gd name="connsiteX3" fmla="*/ 426308 w 1702876"/>
                  <a:gd name="connsiteY3" fmla="*/ 1340083 h 1826902"/>
                  <a:gd name="connsiteX4" fmla="*/ 198600 w 1702876"/>
                  <a:gd name="connsiteY4" fmla="*/ 973177 h 1826902"/>
                  <a:gd name="connsiteX5" fmla="*/ 181152 w 1702876"/>
                  <a:gd name="connsiteY5" fmla="*/ 945796 h 1826902"/>
                  <a:gd name="connsiteX6" fmla="*/ 63796 w 1702876"/>
                  <a:gd name="connsiteY6" fmla="*/ 829713 h 1826902"/>
                  <a:gd name="connsiteX7" fmla="*/ 6678 w 1702876"/>
                  <a:gd name="connsiteY7" fmla="*/ 567109 h 1826902"/>
                  <a:gd name="connsiteX8" fmla="*/ 109770 w 1702876"/>
                  <a:gd name="connsiteY8" fmla="*/ 464080 h 1826902"/>
                  <a:gd name="connsiteX9" fmla="*/ 132312 w 1702876"/>
                  <a:gd name="connsiteY9" fmla="*/ 491652 h 1826902"/>
                  <a:gd name="connsiteX10" fmla="*/ 239162 w 1702876"/>
                  <a:gd name="connsiteY10" fmla="*/ 696501 h 1826902"/>
                  <a:gd name="connsiteX11" fmla="*/ 259921 w 1702876"/>
                  <a:gd name="connsiteY11" fmla="*/ 486813 h 1826902"/>
                  <a:gd name="connsiteX12" fmla="*/ 459420 w 1702876"/>
                  <a:gd name="connsiteY12" fmla="*/ 31396 h 1826902"/>
                  <a:gd name="connsiteX13" fmla="*/ 495334 w 1702876"/>
                  <a:gd name="connsiteY13" fmla="*/ 3250 h 1826902"/>
                  <a:gd name="connsiteX14" fmla="*/ 487757 w 1702876"/>
                  <a:gd name="connsiteY14" fmla="*/ 48652 h 1826902"/>
                  <a:gd name="connsiteX15" fmla="*/ 428282 w 1702876"/>
                  <a:gd name="connsiteY15" fmla="*/ 313866 h 1826902"/>
                  <a:gd name="connsiteX16" fmla="*/ 619695 w 1702876"/>
                  <a:gd name="connsiteY16" fmla="*/ 182246 h 1826902"/>
                  <a:gd name="connsiteX17" fmla="*/ 803211 w 1702876"/>
                  <a:gd name="connsiteY17" fmla="*/ 21335 h 1826902"/>
                  <a:gd name="connsiteX18" fmla="*/ 815947 w 1702876"/>
                  <a:gd name="connsiteY18" fmla="*/ 7135 h 1826902"/>
                  <a:gd name="connsiteX19" fmla="*/ 832694 w 1702876"/>
                  <a:gd name="connsiteY19" fmla="*/ 1086 h 1826902"/>
                  <a:gd name="connsiteX20" fmla="*/ 835305 w 1702876"/>
                  <a:gd name="connsiteY20" fmla="*/ 20698 h 1826902"/>
                  <a:gd name="connsiteX21" fmla="*/ 816966 w 1702876"/>
                  <a:gd name="connsiteY21" fmla="*/ 54065 h 1826902"/>
                  <a:gd name="connsiteX22" fmla="*/ 737688 w 1702876"/>
                  <a:gd name="connsiteY22" fmla="*/ 271521 h 1826902"/>
                  <a:gd name="connsiteX23" fmla="*/ 706614 w 1702876"/>
                  <a:gd name="connsiteY23" fmla="*/ 360542 h 1826902"/>
                  <a:gd name="connsiteX24" fmla="*/ 953744 w 1702876"/>
                  <a:gd name="connsiteY24" fmla="*/ 232678 h 1826902"/>
                  <a:gd name="connsiteX25" fmla="*/ 1212208 w 1702876"/>
                  <a:gd name="connsiteY25" fmla="*/ 53683 h 1826902"/>
                  <a:gd name="connsiteX26" fmla="*/ 1252325 w 1702876"/>
                  <a:gd name="connsiteY26" fmla="*/ 53046 h 1826902"/>
                  <a:gd name="connsiteX27" fmla="*/ 1418394 w 1702876"/>
                  <a:gd name="connsiteY27" fmla="*/ 288587 h 1826902"/>
                  <a:gd name="connsiteX28" fmla="*/ 1535368 w 1702876"/>
                  <a:gd name="connsiteY28" fmla="*/ 667591 h 1826902"/>
                  <a:gd name="connsiteX29" fmla="*/ 1542691 w 1702876"/>
                  <a:gd name="connsiteY29" fmla="*/ 688414 h 1826902"/>
                  <a:gd name="connsiteX30" fmla="*/ 1579942 w 1702876"/>
                  <a:gd name="connsiteY30" fmla="*/ 608626 h 1826902"/>
                  <a:gd name="connsiteX31" fmla="*/ 1620632 w 1702876"/>
                  <a:gd name="connsiteY31" fmla="*/ 501713 h 1826902"/>
                  <a:gd name="connsiteX32" fmla="*/ 1637697 w 1702876"/>
                  <a:gd name="connsiteY32" fmla="*/ 477006 h 1826902"/>
                  <a:gd name="connsiteX33" fmla="*/ 1698063 w 1702876"/>
                  <a:gd name="connsiteY33" fmla="*/ 672749 h 1826902"/>
                  <a:gd name="connsiteX34" fmla="*/ 1577395 w 1702876"/>
                  <a:gd name="connsiteY34" fmla="*/ 909181 h 1826902"/>
                  <a:gd name="connsiteX35" fmla="*/ 1512445 w 1702876"/>
                  <a:gd name="connsiteY35" fmla="*/ 947069 h 1826902"/>
                  <a:gd name="connsiteX36" fmla="*/ 1489712 w 1702876"/>
                  <a:gd name="connsiteY36" fmla="*/ 972094 h 1826902"/>
                  <a:gd name="connsiteX37" fmla="*/ 1432848 w 1702876"/>
                  <a:gd name="connsiteY37" fmla="*/ 1146633 h 1826902"/>
                  <a:gd name="connsiteX38" fmla="*/ 1270536 w 1702876"/>
                  <a:gd name="connsiteY38" fmla="*/ 1334097 h 1826902"/>
                  <a:gd name="connsiteX39" fmla="*/ 1220422 w 1702876"/>
                  <a:gd name="connsiteY39" fmla="*/ 1372622 h 1826902"/>
                  <a:gd name="connsiteX40" fmla="*/ 1165088 w 1702876"/>
                  <a:gd name="connsiteY40" fmla="*/ 1486985 h 1826902"/>
                  <a:gd name="connsiteX41" fmla="*/ 1201702 w 1702876"/>
                  <a:gd name="connsiteY41" fmla="*/ 1704697 h 1826902"/>
                  <a:gd name="connsiteX42" fmla="*/ 1182599 w 1702876"/>
                  <a:gd name="connsiteY42" fmla="*/ 1729531 h 1826902"/>
                  <a:gd name="connsiteX43" fmla="*/ 900064 w 1702876"/>
                  <a:gd name="connsiteY43" fmla="*/ 1823709 h 1826902"/>
                  <a:gd name="connsiteX44" fmla="*/ 836005 w 1702876"/>
                  <a:gd name="connsiteY44" fmla="*/ 1823709 h 1826902"/>
                  <a:gd name="connsiteX45" fmla="*/ 534240 w 1702876"/>
                  <a:gd name="connsiteY45" fmla="*/ 1709727 h 1826902"/>
                  <a:gd name="connsiteX46" fmla="*/ 510616 w 1702876"/>
                  <a:gd name="connsiteY46" fmla="*/ 1679990 h 1826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702876" h="1826902">
                    <a:moveTo>
                      <a:pt x="510616" y="1679990"/>
                    </a:moveTo>
                    <a:cubicBezTo>
                      <a:pt x="532648" y="1638345"/>
                      <a:pt x="531375" y="1591925"/>
                      <a:pt x="533476" y="1547415"/>
                    </a:cubicBezTo>
                    <a:cubicBezTo>
                      <a:pt x="535514" y="1505070"/>
                      <a:pt x="551560" y="1455911"/>
                      <a:pt x="526917" y="1420825"/>
                    </a:cubicBezTo>
                    <a:cubicBezTo>
                      <a:pt x="503102" y="1386949"/>
                      <a:pt x="462476" y="1363580"/>
                      <a:pt x="426308" y="1340083"/>
                    </a:cubicBezTo>
                    <a:cubicBezTo>
                      <a:pt x="292587" y="1253100"/>
                      <a:pt x="231966" y="1121671"/>
                      <a:pt x="198600" y="973177"/>
                    </a:cubicBezTo>
                    <a:cubicBezTo>
                      <a:pt x="195861" y="961015"/>
                      <a:pt x="193888" y="950826"/>
                      <a:pt x="181152" y="945796"/>
                    </a:cubicBezTo>
                    <a:cubicBezTo>
                      <a:pt x="125563" y="923764"/>
                      <a:pt x="93087" y="878171"/>
                      <a:pt x="63796" y="829713"/>
                    </a:cubicBezTo>
                    <a:cubicBezTo>
                      <a:pt x="14828" y="748779"/>
                      <a:pt x="-13763" y="663516"/>
                      <a:pt x="6678" y="567109"/>
                    </a:cubicBezTo>
                    <a:cubicBezTo>
                      <a:pt x="19349" y="507380"/>
                      <a:pt x="58766" y="466500"/>
                      <a:pt x="109770" y="464080"/>
                    </a:cubicBezTo>
                    <a:cubicBezTo>
                      <a:pt x="126199" y="465990"/>
                      <a:pt x="127027" y="480827"/>
                      <a:pt x="132312" y="491652"/>
                    </a:cubicBezTo>
                    <a:cubicBezTo>
                      <a:pt x="165106" y="559341"/>
                      <a:pt x="197836" y="627093"/>
                      <a:pt x="239162" y="696501"/>
                    </a:cubicBezTo>
                    <a:cubicBezTo>
                      <a:pt x="242027" y="623081"/>
                      <a:pt x="247949" y="554565"/>
                      <a:pt x="259921" y="486813"/>
                    </a:cubicBezTo>
                    <a:cubicBezTo>
                      <a:pt x="289531" y="318897"/>
                      <a:pt x="354990" y="166518"/>
                      <a:pt x="459420" y="31396"/>
                    </a:cubicBezTo>
                    <a:cubicBezTo>
                      <a:pt x="468972" y="19042"/>
                      <a:pt x="479670" y="-6110"/>
                      <a:pt x="495334" y="3250"/>
                    </a:cubicBezTo>
                    <a:cubicBezTo>
                      <a:pt x="510616" y="12420"/>
                      <a:pt x="493678" y="33879"/>
                      <a:pt x="487757" y="48652"/>
                    </a:cubicBezTo>
                    <a:cubicBezTo>
                      <a:pt x="453562" y="133661"/>
                      <a:pt x="428728" y="220643"/>
                      <a:pt x="428282" y="313866"/>
                    </a:cubicBezTo>
                    <a:cubicBezTo>
                      <a:pt x="488011" y="262734"/>
                      <a:pt x="554935" y="224082"/>
                      <a:pt x="619695" y="182246"/>
                    </a:cubicBezTo>
                    <a:cubicBezTo>
                      <a:pt x="688848" y="137609"/>
                      <a:pt x="747367" y="81064"/>
                      <a:pt x="803211" y="21335"/>
                    </a:cubicBezTo>
                    <a:cubicBezTo>
                      <a:pt x="807542" y="16686"/>
                      <a:pt x="811044" y="11210"/>
                      <a:pt x="815947" y="7135"/>
                    </a:cubicBezTo>
                    <a:cubicBezTo>
                      <a:pt x="820786" y="3123"/>
                      <a:pt x="826199" y="-2353"/>
                      <a:pt x="832694" y="1086"/>
                    </a:cubicBezTo>
                    <a:cubicBezTo>
                      <a:pt x="841418" y="5734"/>
                      <a:pt x="837852" y="13948"/>
                      <a:pt x="835305" y="20698"/>
                    </a:cubicBezTo>
                    <a:cubicBezTo>
                      <a:pt x="830784" y="32606"/>
                      <a:pt x="823334" y="43112"/>
                      <a:pt x="816966" y="54065"/>
                    </a:cubicBezTo>
                    <a:cubicBezTo>
                      <a:pt x="777423" y="121817"/>
                      <a:pt x="760230" y="197656"/>
                      <a:pt x="737688" y="271521"/>
                    </a:cubicBezTo>
                    <a:cubicBezTo>
                      <a:pt x="729028" y="299921"/>
                      <a:pt x="720686" y="328321"/>
                      <a:pt x="706614" y="360542"/>
                    </a:cubicBezTo>
                    <a:cubicBezTo>
                      <a:pt x="791623" y="316541"/>
                      <a:pt x="875103" y="279417"/>
                      <a:pt x="953744" y="232678"/>
                    </a:cubicBezTo>
                    <a:cubicBezTo>
                      <a:pt x="1044038" y="178999"/>
                      <a:pt x="1132867" y="123154"/>
                      <a:pt x="1212208" y="53683"/>
                    </a:cubicBezTo>
                    <a:cubicBezTo>
                      <a:pt x="1225581" y="41966"/>
                      <a:pt x="1239462" y="34452"/>
                      <a:pt x="1252325" y="53046"/>
                    </a:cubicBezTo>
                    <a:cubicBezTo>
                      <a:pt x="1307023" y="131941"/>
                      <a:pt x="1379870" y="197656"/>
                      <a:pt x="1418394" y="288587"/>
                    </a:cubicBezTo>
                    <a:cubicBezTo>
                      <a:pt x="1470291" y="411101"/>
                      <a:pt x="1507605" y="537818"/>
                      <a:pt x="1535368" y="667591"/>
                    </a:cubicBezTo>
                    <a:cubicBezTo>
                      <a:pt x="1536706" y="673704"/>
                      <a:pt x="1536578" y="680327"/>
                      <a:pt x="1542691" y="688414"/>
                    </a:cubicBezTo>
                    <a:cubicBezTo>
                      <a:pt x="1560075" y="663198"/>
                      <a:pt x="1568544" y="635053"/>
                      <a:pt x="1579942" y="608626"/>
                    </a:cubicBezTo>
                    <a:cubicBezTo>
                      <a:pt x="1595033" y="573668"/>
                      <a:pt x="1609807" y="538391"/>
                      <a:pt x="1620632" y="501713"/>
                    </a:cubicBezTo>
                    <a:cubicBezTo>
                      <a:pt x="1623561" y="491780"/>
                      <a:pt x="1625026" y="480445"/>
                      <a:pt x="1637697" y="477006"/>
                    </a:cubicBezTo>
                    <a:cubicBezTo>
                      <a:pt x="1705131" y="527566"/>
                      <a:pt x="1709334" y="600858"/>
                      <a:pt x="1698063" y="672749"/>
                    </a:cubicBezTo>
                    <a:cubicBezTo>
                      <a:pt x="1683863" y="762980"/>
                      <a:pt x="1642282" y="842767"/>
                      <a:pt x="1577395" y="909181"/>
                    </a:cubicBezTo>
                    <a:cubicBezTo>
                      <a:pt x="1558993" y="927966"/>
                      <a:pt x="1537279" y="941084"/>
                      <a:pt x="1512445" y="947069"/>
                    </a:cubicBezTo>
                    <a:cubicBezTo>
                      <a:pt x="1497099" y="950763"/>
                      <a:pt x="1493087" y="957831"/>
                      <a:pt x="1489712" y="972094"/>
                    </a:cubicBezTo>
                    <a:cubicBezTo>
                      <a:pt x="1475639" y="1031759"/>
                      <a:pt x="1455072" y="1089451"/>
                      <a:pt x="1432848" y="1146633"/>
                    </a:cubicBezTo>
                    <a:cubicBezTo>
                      <a:pt x="1400883" y="1228712"/>
                      <a:pt x="1333321" y="1279208"/>
                      <a:pt x="1270536" y="1334097"/>
                    </a:cubicBezTo>
                    <a:cubicBezTo>
                      <a:pt x="1254617" y="1347979"/>
                      <a:pt x="1238953" y="1363516"/>
                      <a:pt x="1220422" y="1372622"/>
                    </a:cubicBezTo>
                    <a:cubicBezTo>
                      <a:pt x="1171009" y="1396947"/>
                      <a:pt x="1161140" y="1435789"/>
                      <a:pt x="1165088" y="1486985"/>
                    </a:cubicBezTo>
                    <a:cubicBezTo>
                      <a:pt x="1170054" y="1551936"/>
                      <a:pt x="1176931" y="1642485"/>
                      <a:pt x="1201702" y="1704697"/>
                    </a:cubicBezTo>
                    <a:cubicBezTo>
                      <a:pt x="1205076" y="1720425"/>
                      <a:pt x="1192150" y="1724564"/>
                      <a:pt x="1182599" y="1729531"/>
                    </a:cubicBezTo>
                    <a:cubicBezTo>
                      <a:pt x="1118667" y="1762643"/>
                      <a:pt x="929674" y="1814476"/>
                      <a:pt x="900064" y="1823709"/>
                    </a:cubicBezTo>
                    <a:cubicBezTo>
                      <a:pt x="882744" y="1832496"/>
                      <a:pt x="853962" y="1819952"/>
                      <a:pt x="836005" y="1823709"/>
                    </a:cubicBezTo>
                    <a:cubicBezTo>
                      <a:pt x="731130" y="1797092"/>
                      <a:pt x="628036" y="1765572"/>
                      <a:pt x="534240" y="1709727"/>
                    </a:cubicBezTo>
                    <a:cubicBezTo>
                      <a:pt x="523288" y="1703232"/>
                      <a:pt x="508388" y="1697820"/>
                      <a:pt x="510616" y="1679990"/>
                    </a:cubicBezTo>
                    <a:close/>
                  </a:path>
                </a:pathLst>
              </a:custGeom>
              <a:solidFill>
                <a:srgbClr val="F6D9B5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Graphic 57">
                <a:extLst>
                  <a:ext uri="{FF2B5EF4-FFF2-40B4-BE49-F238E27FC236}">
                    <a16:creationId xmlns:a16="http://schemas.microsoft.com/office/drawing/2014/main" id="{5287A3E6-21BA-4B4E-89B1-E6B35BAEF6C9}"/>
                  </a:ext>
                </a:extLst>
              </p:cNvPr>
              <p:cNvSpPr/>
              <p:nvPr/>
            </p:nvSpPr>
            <p:spPr>
              <a:xfrm>
                <a:off x="7740841" y="4666348"/>
                <a:ext cx="412626" cy="324863"/>
              </a:xfrm>
              <a:custGeom>
                <a:avLst/>
                <a:gdLst>
                  <a:gd name="connsiteX0" fmla="*/ 1598115 w 1629865"/>
                  <a:gd name="connsiteY0" fmla="*/ 1037982 h 1283201"/>
                  <a:gd name="connsiteX1" fmla="*/ 1499608 w 1629865"/>
                  <a:gd name="connsiteY1" fmla="*/ 1275306 h 1283201"/>
                  <a:gd name="connsiteX2" fmla="*/ 1444527 w 1629865"/>
                  <a:gd name="connsiteY2" fmla="*/ 1059759 h 1283201"/>
                  <a:gd name="connsiteX3" fmla="*/ 1333538 w 1629865"/>
                  <a:gd name="connsiteY3" fmla="*/ 783656 h 1283201"/>
                  <a:gd name="connsiteX4" fmla="*/ 1203764 w 1629865"/>
                  <a:gd name="connsiteY4" fmla="*/ 615358 h 1283201"/>
                  <a:gd name="connsiteX5" fmla="*/ 1181605 w 1629865"/>
                  <a:gd name="connsiteY5" fmla="*/ 618542 h 1283201"/>
                  <a:gd name="connsiteX6" fmla="*/ 660537 w 1629865"/>
                  <a:gd name="connsiteY6" fmla="*/ 932597 h 1283201"/>
                  <a:gd name="connsiteX7" fmla="*/ 653851 w 1629865"/>
                  <a:gd name="connsiteY7" fmla="*/ 932660 h 1283201"/>
                  <a:gd name="connsiteX8" fmla="*/ 793048 w 1629865"/>
                  <a:gd name="connsiteY8" fmla="*/ 565372 h 1283201"/>
                  <a:gd name="connsiteX9" fmla="*/ 380741 w 1629865"/>
                  <a:gd name="connsiteY9" fmla="*/ 888023 h 1283201"/>
                  <a:gd name="connsiteX10" fmla="*/ 454861 w 1629865"/>
                  <a:gd name="connsiteY10" fmla="*/ 565817 h 1283201"/>
                  <a:gd name="connsiteX11" fmla="*/ 209259 w 1629865"/>
                  <a:gd name="connsiteY11" fmla="*/ 1283201 h 1283201"/>
                  <a:gd name="connsiteX12" fmla="*/ 70062 w 1629865"/>
                  <a:gd name="connsiteY12" fmla="*/ 1024992 h 1283201"/>
                  <a:gd name="connsiteX13" fmla="*/ 23705 w 1629865"/>
                  <a:gd name="connsiteY13" fmla="*/ 883502 h 1283201"/>
                  <a:gd name="connsiteX14" fmla="*/ 20966 w 1629865"/>
                  <a:gd name="connsiteY14" fmla="*/ 619688 h 1283201"/>
                  <a:gd name="connsiteX15" fmla="*/ 749302 w 1629865"/>
                  <a:gd name="connsiteY15" fmla="*/ 7817 h 1283201"/>
                  <a:gd name="connsiteX16" fmla="*/ 1112643 w 1629865"/>
                  <a:gd name="connsiteY16" fmla="*/ 40993 h 1283201"/>
                  <a:gd name="connsiteX17" fmla="*/ 1320484 w 1629865"/>
                  <a:gd name="connsiteY17" fmla="*/ 234889 h 1283201"/>
                  <a:gd name="connsiteX18" fmla="*/ 1339141 w 1629865"/>
                  <a:gd name="connsiteY18" fmla="*/ 254565 h 1283201"/>
                  <a:gd name="connsiteX19" fmla="*/ 1475410 w 1629865"/>
                  <a:gd name="connsiteY19" fmla="*/ 364153 h 1283201"/>
                  <a:gd name="connsiteX20" fmla="*/ 1604865 w 1629865"/>
                  <a:gd name="connsiteY20" fmla="*/ 1003915 h 1283201"/>
                  <a:gd name="connsiteX21" fmla="*/ 1598115 w 1629865"/>
                  <a:gd name="connsiteY21" fmla="*/ 1037982 h 1283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629865" h="1283201">
                    <a:moveTo>
                      <a:pt x="1598115" y="1037982"/>
                    </a:moveTo>
                    <a:cubicBezTo>
                      <a:pt x="1572326" y="1118278"/>
                      <a:pt x="1542462" y="1196856"/>
                      <a:pt x="1499608" y="1275306"/>
                    </a:cubicBezTo>
                    <a:cubicBezTo>
                      <a:pt x="1480504" y="1199912"/>
                      <a:pt x="1464139" y="1129422"/>
                      <a:pt x="1444527" y="1059759"/>
                    </a:cubicBezTo>
                    <a:cubicBezTo>
                      <a:pt x="1417592" y="963862"/>
                      <a:pt x="1383715" y="870639"/>
                      <a:pt x="1333538" y="783656"/>
                    </a:cubicBezTo>
                    <a:cubicBezTo>
                      <a:pt x="1297688" y="721508"/>
                      <a:pt x="1239423" y="677316"/>
                      <a:pt x="1203764" y="615358"/>
                    </a:cubicBezTo>
                    <a:cubicBezTo>
                      <a:pt x="1195041" y="600203"/>
                      <a:pt x="1187845" y="613257"/>
                      <a:pt x="1181605" y="618542"/>
                    </a:cubicBezTo>
                    <a:cubicBezTo>
                      <a:pt x="1024960" y="751499"/>
                      <a:pt x="845518" y="846696"/>
                      <a:pt x="660537" y="932597"/>
                    </a:cubicBezTo>
                    <a:cubicBezTo>
                      <a:pt x="658945" y="933297"/>
                      <a:pt x="656780" y="932660"/>
                      <a:pt x="653851" y="932660"/>
                    </a:cubicBezTo>
                    <a:cubicBezTo>
                      <a:pt x="705939" y="812629"/>
                      <a:pt x="717146" y="677698"/>
                      <a:pt x="793048" y="565372"/>
                    </a:cubicBezTo>
                    <a:cubicBezTo>
                      <a:pt x="682569" y="708008"/>
                      <a:pt x="520257" y="782701"/>
                      <a:pt x="380741" y="888023"/>
                    </a:cubicBezTo>
                    <a:cubicBezTo>
                      <a:pt x="377812" y="774550"/>
                      <a:pt x="412070" y="669356"/>
                      <a:pt x="454861" y="565817"/>
                    </a:cubicBezTo>
                    <a:cubicBezTo>
                      <a:pt x="281214" y="770348"/>
                      <a:pt x="209768" y="1010091"/>
                      <a:pt x="209259" y="1283201"/>
                    </a:cubicBezTo>
                    <a:cubicBezTo>
                      <a:pt x="148894" y="1198511"/>
                      <a:pt x="112470" y="1110128"/>
                      <a:pt x="70062" y="1024992"/>
                    </a:cubicBezTo>
                    <a:cubicBezTo>
                      <a:pt x="54779" y="977743"/>
                      <a:pt x="41407" y="929795"/>
                      <a:pt x="23705" y="883502"/>
                    </a:cubicBezTo>
                    <a:cubicBezTo>
                      <a:pt x="-9981" y="795437"/>
                      <a:pt x="-4886" y="708836"/>
                      <a:pt x="20966" y="619688"/>
                    </a:cubicBezTo>
                    <a:cubicBezTo>
                      <a:pt x="119602" y="279972"/>
                      <a:pt x="396596" y="46724"/>
                      <a:pt x="749302" y="7817"/>
                    </a:cubicBezTo>
                    <a:cubicBezTo>
                      <a:pt x="872899" y="-5810"/>
                      <a:pt x="994777" y="-5555"/>
                      <a:pt x="1112643" y="40993"/>
                    </a:cubicBezTo>
                    <a:cubicBezTo>
                      <a:pt x="1207331" y="78371"/>
                      <a:pt x="1279795" y="139692"/>
                      <a:pt x="1320484" y="234889"/>
                    </a:cubicBezTo>
                    <a:cubicBezTo>
                      <a:pt x="1324369" y="243931"/>
                      <a:pt x="1328508" y="251445"/>
                      <a:pt x="1339141" y="254565"/>
                    </a:cubicBezTo>
                    <a:cubicBezTo>
                      <a:pt x="1399571" y="272331"/>
                      <a:pt x="1440005" y="316204"/>
                      <a:pt x="1475410" y="364153"/>
                    </a:cubicBezTo>
                    <a:cubicBezTo>
                      <a:pt x="1617791" y="557030"/>
                      <a:pt x="1663766" y="770029"/>
                      <a:pt x="1604865" y="1003915"/>
                    </a:cubicBezTo>
                    <a:cubicBezTo>
                      <a:pt x="1602063" y="1015058"/>
                      <a:pt x="1600344" y="1026584"/>
                      <a:pt x="1598115" y="1037982"/>
                    </a:cubicBezTo>
                    <a:close/>
                  </a:path>
                </a:pathLst>
              </a:custGeom>
              <a:solidFill>
                <a:srgbClr val="828889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Graphic 57">
                <a:extLst>
                  <a:ext uri="{FF2B5EF4-FFF2-40B4-BE49-F238E27FC236}">
                    <a16:creationId xmlns:a16="http://schemas.microsoft.com/office/drawing/2014/main" id="{0DF34920-4BC8-4FED-8830-30EBC2C786E6}"/>
                  </a:ext>
                </a:extLst>
              </p:cNvPr>
              <p:cNvSpPr/>
              <p:nvPr/>
            </p:nvSpPr>
            <p:spPr>
              <a:xfrm>
                <a:off x="7896816" y="5270001"/>
                <a:ext cx="98945" cy="337153"/>
              </a:xfrm>
              <a:custGeom>
                <a:avLst/>
                <a:gdLst>
                  <a:gd name="connsiteX0" fmla="*/ 0 w 448157"/>
                  <a:gd name="connsiteY0" fmla="*/ 681998 h 682443"/>
                  <a:gd name="connsiteX1" fmla="*/ 104175 w 448157"/>
                  <a:gd name="connsiteY1" fmla="*/ 341262 h 682443"/>
                  <a:gd name="connsiteX2" fmla="*/ 131811 w 448157"/>
                  <a:gd name="connsiteY2" fmla="*/ 282361 h 682443"/>
                  <a:gd name="connsiteX3" fmla="*/ 100609 w 448157"/>
                  <a:gd name="connsiteY3" fmla="*/ 202192 h 682443"/>
                  <a:gd name="connsiteX4" fmla="*/ 81888 w 448157"/>
                  <a:gd name="connsiteY4" fmla="*/ 158956 h 682443"/>
                  <a:gd name="connsiteX5" fmla="*/ 208923 w 448157"/>
                  <a:gd name="connsiteY5" fmla="*/ 209 h 682443"/>
                  <a:gd name="connsiteX6" fmla="*/ 249040 w 448157"/>
                  <a:gd name="connsiteY6" fmla="*/ 2947 h 682443"/>
                  <a:gd name="connsiteX7" fmla="*/ 379259 w 448157"/>
                  <a:gd name="connsiteY7" fmla="*/ 161885 h 682443"/>
                  <a:gd name="connsiteX8" fmla="*/ 324561 w 448157"/>
                  <a:gd name="connsiteY8" fmla="*/ 264978 h 682443"/>
                  <a:gd name="connsiteX9" fmla="*/ 320867 w 448157"/>
                  <a:gd name="connsiteY9" fmla="*/ 280706 h 682443"/>
                  <a:gd name="connsiteX10" fmla="*/ 448158 w 448157"/>
                  <a:gd name="connsiteY10" fmla="*/ 682443 h 682443"/>
                  <a:gd name="connsiteX11" fmla="*/ 0 w 448157"/>
                  <a:gd name="connsiteY11" fmla="*/ 681998 h 682443"/>
                  <a:gd name="connsiteX0" fmla="*/ 0 w 553262"/>
                  <a:gd name="connsiteY0" fmla="*/ 1293530 h 1293530"/>
                  <a:gd name="connsiteX1" fmla="*/ 209280 w 553262"/>
                  <a:gd name="connsiteY1" fmla="*/ 341262 h 1293530"/>
                  <a:gd name="connsiteX2" fmla="*/ 236916 w 553262"/>
                  <a:gd name="connsiteY2" fmla="*/ 282361 h 1293530"/>
                  <a:gd name="connsiteX3" fmla="*/ 205714 w 553262"/>
                  <a:gd name="connsiteY3" fmla="*/ 202192 h 1293530"/>
                  <a:gd name="connsiteX4" fmla="*/ 186993 w 553262"/>
                  <a:gd name="connsiteY4" fmla="*/ 158956 h 1293530"/>
                  <a:gd name="connsiteX5" fmla="*/ 314028 w 553262"/>
                  <a:gd name="connsiteY5" fmla="*/ 209 h 1293530"/>
                  <a:gd name="connsiteX6" fmla="*/ 354145 w 553262"/>
                  <a:gd name="connsiteY6" fmla="*/ 2947 h 1293530"/>
                  <a:gd name="connsiteX7" fmla="*/ 484364 w 553262"/>
                  <a:gd name="connsiteY7" fmla="*/ 161885 h 1293530"/>
                  <a:gd name="connsiteX8" fmla="*/ 429666 w 553262"/>
                  <a:gd name="connsiteY8" fmla="*/ 264978 h 1293530"/>
                  <a:gd name="connsiteX9" fmla="*/ 425972 w 553262"/>
                  <a:gd name="connsiteY9" fmla="*/ 280706 h 1293530"/>
                  <a:gd name="connsiteX10" fmla="*/ 553263 w 553262"/>
                  <a:gd name="connsiteY10" fmla="*/ 682443 h 1293530"/>
                  <a:gd name="connsiteX11" fmla="*/ 0 w 553262"/>
                  <a:gd name="connsiteY11" fmla="*/ 1293530 h 1293530"/>
                  <a:gd name="connsiteX0" fmla="*/ 0 w 639261"/>
                  <a:gd name="connsiteY0" fmla="*/ 1293530 h 1293976"/>
                  <a:gd name="connsiteX1" fmla="*/ 209280 w 639261"/>
                  <a:gd name="connsiteY1" fmla="*/ 341262 h 1293976"/>
                  <a:gd name="connsiteX2" fmla="*/ 236916 w 639261"/>
                  <a:gd name="connsiteY2" fmla="*/ 282361 h 1293976"/>
                  <a:gd name="connsiteX3" fmla="*/ 205714 w 639261"/>
                  <a:gd name="connsiteY3" fmla="*/ 202192 h 1293976"/>
                  <a:gd name="connsiteX4" fmla="*/ 186993 w 639261"/>
                  <a:gd name="connsiteY4" fmla="*/ 158956 h 1293976"/>
                  <a:gd name="connsiteX5" fmla="*/ 314028 w 639261"/>
                  <a:gd name="connsiteY5" fmla="*/ 209 h 1293976"/>
                  <a:gd name="connsiteX6" fmla="*/ 354145 w 639261"/>
                  <a:gd name="connsiteY6" fmla="*/ 2947 h 1293976"/>
                  <a:gd name="connsiteX7" fmla="*/ 484364 w 639261"/>
                  <a:gd name="connsiteY7" fmla="*/ 161885 h 1293976"/>
                  <a:gd name="connsiteX8" fmla="*/ 429666 w 639261"/>
                  <a:gd name="connsiteY8" fmla="*/ 264978 h 1293976"/>
                  <a:gd name="connsiteX9" fmla="*/ 425972 w 639261"/>
                  <a:gd name="connsiteY9" fmla="*/ 280706 h 1293976"/>
                  <a:gd name="connsiteX10" fmla="*/ 639261 w 639261"/>
                  <a:gd name="connsiteY10" fmla="*/ 1293976 h 1293976"/>
                  <a:gd name="connsiteX11" fmla="*/ 0 w 639261"/>
                  <a:gd name="connsiteY11" fmla="*/ 1293530 h 1293976"/>
                  <a:gd name="connsiteX0" fmla="*/ 0 w 562821"/>
                  <a:gd name="connsiteY0" fmla="*/ 1293530 h 1313086"/>
                  <a:gd name="connsiteX1" fmla="*/ 209280 w 562821"/>
                  <a:gd name="connsiteY1" fmla="*/ 341262 h 1313086"/>
                  <a:gd name="connsiteX2" fmla="*/ 236916 w 562821"/>
                  <a:gd name="connsiteY2" fmla="*/ 282361 h 1313086"/>
                  <a:gd name="connsiteX3" fmla="*/ 205714 w 562821"/>
                  <a:gd name="connsiteY3" fmla="*/ 202192 h 1313086"/>
                  <a:gd name="connsiteX4" fmla="*/ 186993 w 562821"/>
                  <a:gd name="connsiteY4" fmla="*/ 158956 h 1313086"/>
                  <a:gd name="connsiteX5" fmla="*/ 314028 w 562821"/>
                  <a:gd name="connsiteY5" fmla="*/ 209 h 1313086"/>
                  <a:gd name="connsiteX6" fmla="*/ 354145 w 562821"/>
                  <a:gd name="connsiteY6" fmla="*/ 2947 h 1313086"/>
                  <a:gd name="connsiteX7" fmla="*/ 484364 w 562821"/>
                  <a:gd name="connsiteY7" fmla="*/ 161885 h 1313086"/>
                  <a:gd name="connsiteX8" fmla="*/ 429666 w 562821"/>
                  <a:gd name="connsiteY8" fmla="*/ 264978 h 1313086"/>
                  <a:gd name="connsiteX9" fmla="*/ 425972 w 562821"/>
                  <a:gd name="connsiteY9" fmla="*/ 280706 h 1313086"/>
                  <a:gd name="connsiteX10" fmla="*/ 562821 w 562821"/>
                  <a:gd name="connsiteY10" fmla="*/ 1313086 h 1313086"/>
                  <a:gd name="connsiteX11" fmla="*/ 0 w 562821"/>
                  <a:gd name="connsiteY11" fmla="*/ 1293530 h 1313086"/>
                  <a:gd name="connsiteX0" fmla="*/ 0 w 429051"/>
                  <a:gd name="connsiteY0" fmla="*/ 1350860 h 1350860"/>
                  <a:gd name="connsiteX1" fmla="*/ 75510 w 429051"/>
                  <a:gd name="connsiteY1" fmla="*/ 341262 h 1350860"/>
                  <a:gd name="connsiteX2" fmla="*/ 103146 w 429051"/>
                  <a:gd name="connsiteY2" fmla="*/ 282361 h 1350860"/>
                  <a:gd name="connsiteX3" fmla="*/ 71944 w 429051"/>
                  <a:gd name="connsiteY3" fmla="*/ 202192 h 1350860"/>
                  <a:gd name="connsiteX4" fmla="*/ 53223 w 429051"/>
                  <a:gd name="connsiteY4" fmla="*/ 158956 h 1350860"/>
                  <a:gd name="connsiteX5" fmla="*/ 180258 w 429051"/>
                  <a:gd name="connsiteY5" fmla="*/ 209 h 1350860"/>
                  <a:gd name="connsiteX6" fmla="*/ 220375 w 429051"/>
                  <a:gd name="connsiteY6" fmla="*/ 2947 h 1350860"/>
                  <a:gd name="connsiteX7" fmla="*/ 350594 w 429051"/>
                  <a:gd name="connsiteY7" fmla="*/ 161885 h 1350860"/>
                  <a:gd name="connsiteX8" fmla="*/ 295896 w 429051"/>
                  <a:gd name="connsiteY8" fmla="*/ 264978 h 1350860"/>
                  <a:gd name="connsiteX9" fmla="*/ 292202 w 429051"/>
                  <a:gd name="connsiteY9" fmla="*/ 280706 h 1350860"/>
                  <a:gd name="connsiteX10" fmla="*/ 429051 w 429051"/>
                  <a:gd name="connsiteY10" fmla="*/ 1313086 h 1350860"/>
                  <a:gd name="connsiteX11" fmla="*/ 0 w 429051"/>
                  <a:gd name="connsiteY11" fmla="*/ 1350860 h 1350860"/>
                  <a:gd name="connsiteX0" fmla="*/ 0 w 362162"/>
                  <a:gd name="connsiteY0" fmla="*/ 1350860 h 1350860"/>
                  <a:gd name="connsiteX1" fmla="*/ 75510 w 362162"/>
                  <a:gd name="connsiteY1" fmla="*/ 341262 h 1350860"/>
                  <a:gd name="connsiteX2" fmla="*/ 103146 w 362162"/>
                  <a:gd name="connsiteY2" fmla="*/ 282361 h 1350860"/>
                  <a:gd name="connsiteX3" fmla="*/ 71944 w 362162"/>
                  <a:gd name="connsiteY3" fmla="*/ 202192 h 1350860"/>
                  <a:gd name="connsiteX4" fmla="*/ 53223 w 362162"/>
                  <a:gd name="connsiteY4" fmla="*/ 158956 h 1350860"/>
                  <a:gd name="connsiteX5" fmla="*/ 180258 w 362162"/>
                  <a:gd name="connsiteY5" fmla="*/ 209 h 1350860"/>
                  <a:gd name="connsiteX6" fmla="*/ 220375 w 362162"/>
                  <a:gd name="connsiteY6" fmla="*/ 2947 h 1350860"/>
                  <a:gd name="connsiteX7" fmla="*/ 350594 w 362162"/>
                  <a:gd name="connsiteY7" fmla="*/ 161885 h 1350860"/>
                  <a:gd name="connsiteX8" fmla="*/ 295896 w 362162"/>
                  <a:gd name="connsiteY8" fmla="*/ 264978 h 1350860"/>
                  <a:gd name="connsiteX9" fmla="*/ 292202 w 362162"/>
                  <a:gd name="connsiteY9" fmla="*/ 280706 h 1350860"/>
                  <a:gd name="connsiteX10" fmla="*/ 362162 w 362162"/>
                  <a:gd name="connsiteY10" fmla="*/ 1313086 h 1350860"/>
                  <a:gd name="connsiteX11" fmla="*/ 0 w 362162"/>
                  <a:gd name="connsiteY11" fmla="*/ 1350860 h 1350860"/>
                  <a:gd name="connsiteX0" fmla="*/ 0 w 390831"/>
                  <a:gd name="connsiteY0" fmla="*/ 1350860 h 1350860"/>
                  <a:gd name="connsiteX1" fmla="*/ 75510 w 390831"/>
                  <a:gd name="connsiteY1" fmla="*/ 341262 h 1350860"/>
                  <a:gd name="connsiteX2" fmla="*/ 103146 w 390831"/>
                  <a:gd name="connsiteY2" fmla="*/ 282361 h 1350860"/>
                  <a:gd name="connsiteX3" fmla="*/ 71944 w 390831"/>
                  <a:gd name="connsiteY3" fmla="*/ 202192 h 1350860"/>
                  <a:gd name="connsiteX4" fmla="*/ 53223 w 390831"/>
                  <a:gd name="connsiteY4" fmla="*/ 158956 h 1350860"/>
                  <a:gd name="connsiteX5" fmla="*/ 180258 w 390831"/>
                  <a:gd name="connsiteY5" fmla="*/ 209 h 1350860"/>
                  <a:gd name="connsiteX6" fmla="*/ 220375 w 390831"/>
                  <a:gd name="connsiteY6" fmla="*/ 2947 h 1350860"/>
                  <a:gd name="connsiteX7" fmla="*/ 350594 w 390831"/>
                  <a:gd name="connsiteY7" fmla="*/ 161885 h 1350860"/>
                  <a:gd name="connsiteX8" fmla="*/ 295896 w 390831"/>
                  <a:gd name="connsiteY8" fmla="*/ 264978 h 1350860"/>
                  <a:gd name="connsiteX9" fmla="*/ 292202 w 390831"/>
                  <a:gd name="connsiteY9" fmla="*/ 280706 h 1350860"/>
                  <a:gd name="connsiteX10" fmla="*/ 390831 w 390831"/>
                  <a:gd name="connsiteY10" fmla="*/ 1322641 h 1350860"/>
                  <a:gd name="connsiteX11" fmla="*/ 0 w 390831"/>
                  <a:gd name="connsiteY11" fmla="*/ 1350860 h 1350860"/>
                  <a:gd name="connsiteX0" fmla="*/ 0 w 390831"/>
                  <a:gd name="connsiteY0" fmla="*/ 1331750 h 1331750"/>
                  <a:gd name="connsiteX1" fmla="*/ 75510 w 390831"/>
                  <a:gd name="connsiteY1" fmla="*/ 341262 h 1331750"/>
                  <a:gd name="connsiteX2" fmla="*/ 103146 w 390831"/>
                  <a:gd name="connsiteY2" fmla="*/ 282361 h 1331750"/>
                  <a:gd name="connsiteX3" fmla="*/ 71944 w 390831"/>
                  <a:gd name="connsiteY3" fmla="*/ 202192 h 1331750"/>
                  <a:gd name="connsiteX4" fmla="*/ 53223 w 390831"/>
                  <a:gd name="connsiteY4" fmla="*/ 158956 h 1331750"/>
                  <a:gd name="connsiteX5" fmla="*/ 180258 w 390831"/>
                  <a:gd name="connsiteY5" fmla="*/ 209 h 1331750"/>
                  <a:gd name="connsiteX6" fmla="*/ 220375 w 390831"/>
                  <a:gd name="connsiteY6" fmla="*/ 2947 h 1331750"/>
                  <a:gd name="connsiteX7" fmla="*/ 350594 w 390831"/>
                  <a:gd name="connsiteY7" fmla="*/ 161885 h 1331750"/>
                  <a:gd name="connsiteX8" fmla="*/ 295896 w 390831"/>
                  <a:gd name="connsiteY8" fmla="*/ 264978 h 1331750"/>
                  <a:gd name="connsiteX9" fmla="*/ 292202 w 390831"/>
                  <a:gd name="connsiteY9" fmla="*/ 280706 h 1331750"/>
                  <a:gd name="connsiteX10" fmla="*/ 390831 w 390831"/>
                  <a:gd name="connsiteY10" fmla="*/ 1322641 h 1331750"/>
                  <a:gd name="connsiteX11" fmla="*/ 0 w 390831"/>
                  <a:gd name="connsiteY11" fmla="*/ 1331750 h 1331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0831" h="1331750">
                    <a:moveTo>
                      <a:pt x="0" y="1331750"/>
                    </a:moveTo>
                    <a:cubicBezTo>
                      <a:pt x="10634" y="1269219"/>
                      <a:pt x="57999" y="398762"/>
                      <a:pt x="75510" y="341262"/>
                    </a:cubicBezTo>
                    <a:cubicBezTo>
                      <a:pt x="76720" y="337251"/>
                      <a:pt x="100535" y="284781"/>
                      <a:pt x="103146" y="282361"/>
                    </a:cubicBezTo>
                    <a:cubicBezTo>
                      <a:pt x="127025" y="261666"/>
                      <a:pt x="89838" y="239061"/>
                      <a:pt x="71944" y="202192"/>
                    </a:cubicBezTo>
                    <a:cubicBezTo>
                      <a:pt x="66468" y="190858"/>
                      <a:pt x="57935" y="170672"/>
                      <a:pt x="53223" y="158956"/>
                    </a:cubicBezTo>
                    <a:cubicBezTo>
                      <a:pt x="81878" y="123933"/>
                      <a:pt x="160328" y="24088"/>
                      <a:pt x="180258" y="209"/>
                    </a:cubicBezTo>
                    <a:cubicBezTo>
                      <a:pt x="205793" y="-1192"/>
                      <a:pt x="201017" y="4985"/>
                      <a:pt x="220375" y="2947"/>
                    </a:cubicBezTo>
                    <a:cubicBezTo>
                      <a:pt x="229672" y="3711"/>
                      <a:pt x="327479" y="126353"/>
                      <a:pt x="350594" y="161885"/>
                    </a:cubicBezTo>
                    <a:cubicBezTo>
                      <a:pt x="332510" y="204484"/>
                      <a:pt x="327161" y="229191"/>
                      <a:pt x="295896" y="264978"/>
                    </a:cubicBezTo>
                    <a:cubicBezTo>
                      <a:pt x="291757" y="269753"/>
                      <a:pt x="286408" y="273319"/>
                      <a:pt x="292202" y="280706"/>
                    </a:cubicBezTo>
                    <a:cubicBezTo>
                      <a:pt x="326397" y="323688"/>
                      <a:pt x="390767" y="1316465"/>
                      <a:pt x="390831" y="1322641"/>
                    </a:cubicBezTo>
                    <a:lnTo>
                      <a:pt x="0" y="1331750"/>
                    </a:lnTo>
                    <a:close/>
                  </a:path>
                </a:pathLst>
              </a:custGeom>
              <a:solidFill>
                <a:srgbClr val="200C43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Graphic 57">
                <a:extLst>
                  <a:ext uri="{FF2B5EF4-FFF2-40B4-BE49-F238E27FC236}">
                    <a16:creationId xmlns:a16="http://schemas.microsoft.com/office/drawing/2014/main" id="{23FE3561-E3C3-41BD-8369-71F3E4584490}"/>
                  </a:ext>
                </a:extLst>
              </p:cNvPr>
              <p:cNvSpPr/>
              <p:nvPr/>
            </p:nvSpPr>
            <p:spPr>
              <a:xfrm>
                <a:off x="7828460" y="5230291"/>
                <a:ext cx="116798" cy="108483"/>
              </a:xfrm>
              <a:custGeom>
                <a:avLst/>
                <a:gdLst>
                  <a:gd name="connsiteX0" fmla="*/ 447402 w 461350"/>
                  <a:gd name="connsiteY0" fmla="*/ 150945 h 428505"/>
                  <a:gd name="connsiteX1" fmla="*/ 451478 w 461350"/>
                  <a:gd name="connsiteY1" fmla="*/ 171831 h 428505"/>
                  <a:gd name="connsiteX2" fmla="*/ 254142 w 461350"/>
                  <a:gd name="connsiteY2" fmla="*/ 415458 h 428505"/>
                  <a:gd name="connsiteX3" fmla="*/ 221349 w 461350"/>
                  <a:gd name="connsiteY3" fmla="*/ 413294 h 428505"/>
                  <a:gd name="connsiteX4" fmla="*/ 3192 w 461350"/>
                  <a:gd name="connsiteY4" fmla="*/ 89433 h 428505"/>
                  <a:gd name="connsiteX5" fmla="*/ 15036 w 461350"/>
                  <a:gd name="connsiteY5" fmla="*/ 53392 h 428505"/>
                  <a:gd name="connsiteX6" fmla="*/ 74129 w 461350"/>
                  <a:gd name="connsiteY6" fmla="*/ 11938 h 428505"/>
                  <a:gd name="connsiteX7" fmla="*/ 124879 w 461350"/>
                  <a:gd name="connsiteY7" fmla="*/ 13402 h 428505"/>
                  <a:gd name="connsiteX8" fmla="*/ 279804 w 461350"/>
                  <a:gd name="connsiteY8" fmla="*/ 95100 h 428505"/>
                  <a:gd name="connsiteX9" fmla="*/ 447402 w 461350"/>
                  <a:gd name="connsiteY9" fmla="*/ 150945 h 428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1350" h="428505">
                    <a:moveTo>
                      <a:pt x="447402" y="150945"/>
                    </a:moveTo>
                    <a:cubicBezTo>
                      <a:pt x="471982" y="153301"/>
                      <a:pt x="457908" y="163871"/>
                      <a:pt x="451478" y="171831"/>
                    </a:cubicBezTo>
                    <a:cubicBezTo>
                      <a:pt x="410406" y="222708"/>
                      <a:pt x="277321" y="383938"/>
                      <a:pt x="254142" y="415458"/>
                    </a:cubicBezTo>
                    <a:cubicBezTo>
                      <a:pt x="239752" y="435007"/>
                      <a:pt x="233130" y="431187"/>
                      <a:pt x="221349" y="413294"/>
                    </a:cubicBezTo>
                    <a:cubicBezTo>
                      <a:pt x="153851" y="310646"/>
                      <a:pt x="7841" y="95164"/>
                      <a:pt x="3192" y="89433"/>
                    </a:cubicBezTo>
                    <a:cubicBezTo>
                      <a:pt x="-1711" y="74596"/>
                      <a:pt x="-3112" y="62943"/>
                      <a:pt x="15036" y="53392"/>
                    </a:cubicBezTo>
                    <a:cubicBezTo>
                      <a:pt x="36240" y="42248"/>
                      <a:pt x="56171" y="27793"/>
                      <a:pt x="74129" y="11938"/>
                    </a:cubicBezTo>
                    <a:cubicBezTo>
                      <a:pt x="92977" y="-4618"/>
                      <a:pt x="108450" y="-3790"/>
                      <a:pt x="124879" y="13402"/>
                    </a:cubicBezTo>
                    <a:cubicBezTo>
                      <a:pt x="167733" y="57212"/>
                      <a:pt x="224979" y="74469"/>
                      <a:pt x="279804" y="95100"/>
                    </a:cubicBezTo>
                    <a:cubicBezTo>
                      <a:pt x="334821" y="115795"/>
                      <a:pt x="391430" y="132478"/>
                      <a:pt x="447402" y="150945"/>
                    </a:cubicBezTo>
                    <a:close/>
                  </a:path>
                </a:pathLst>
              </a:custGeom>
              <a:solidFill>
                <a:srgbClr val="EAEAEA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Graphic 57">
                <a:extLst>
                  <a:ext uri="{FF2B5EF4-FFF2-40B4-BE49-F238E27FC236}">
                    <a16:creationId xmlns:a16="http://schemas.microsoft.com/office/drawing/2014/main" id="{959AEAF0-F440-429C-8CBC-34DCFA9F94FA}"/>
                  </a:ext>
                </a:extLst>
              </p:cNvPr>
              <p:cNvSpPr/>
              <p:nvPr/>
            </p:nvSpPr>
            <p:spPr>
              <a:xfrm>
                <a:off x="7950657" y="5230291"/>
                <a:ext cx="116798" cy="108483"/>
              </a:xfrm>
              <a:custGeom>
                <a:avLst/>
                <a:gdLst>
                  <a:gd name="connsiteX0" fmla="*/ 13948 w 461350"/>
                  <a:gd name="connsiteY0" fmla="*/ 150945 h 428505"/>
                  <a:gd name="connsiteX1" fmla="*/ 9873 w 461350"/>
                  <a:gd name="connsiteY1" fmla="*/ 171831 h 428505"/>
                  <a:gd name="connsiteX2" fmla="*/ 207207 w 461350"/>
                  <a:gd name="connsiteY2" fmla="*/ 415458 h 428505"/>
                  <a:gd name="connsiteX3" fmla="*/ 240001 w 461350"/>
                  <a:gd name="connsiteY3" fmla="*/ 413294 h 428505"/>
                  <a:gd name="connsiteX4" fmla="*/ 458158 w 461350"/>
                  <a:gd name="connsiteY4" fmla="*/ 89433 h 428505"/>
                  <a:gd name="connsiteX5" fmla="*/ 446314 w 461350"/>
                  <a:gd name="connsiteY5" fmla="*/ 53392 h 428505"/>
                  <a:gd name="connsiteX6" fmla="*/ 387222 w 461350"/>
                  <a:gd name="connsiteY6" fmla="*/ 11938 h 428505"/>
                  <a:gd name="connsiteX7" fmla="*/ 336472 w 461350"/>
                  <a:gd name="connsiteY7" fmla="*/ 13402 h 428505"/>
                  <a:gd name="connsiteX8" fmla="*/ 181545 w 461350"/>
                  <a:gd name="connsiteY8" fmla="*/ 95100 h 428505"/>
                  <a:gd name="connsiteX9" fmla="*/ 13948 w 461350"/>
                  <a:gd name="connsiteY9" fmla="*/ 150945 h 428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1350" h="428505">
                    <a:moveTo>
                      <a:pt x="13948" y="150945"/>
                    </a:moveTo>
                    <a:cubicBezTo>
                      <a:pt x="-10631" y="153301"/>
                      <a:pt x="3441" y="163871"/>
                      <a:pt x="9873" y="171831"/>
                    </a:cubicBezTo>
                    <a:cubicBezTo>
                      <a:pt x="50944" y="222708"/>
                      <a:pt x="184029" y="383938"/>
                      <a:pt x="207207" y="415458"/>
                    </a:cubicBezTo>
                    <a:cubicBezTo>
                      <a:pt x="221598" y="435007"/>
                      <a:pt x="228221" y="431187"/>
                      <a:pt x="240001" y="413294"/>
                    </a:cubicBezTo>
                    <a:cubicBezTo>
                      <a:pt x="307498" y="310646"/>
                      <a:pt x="453510" y="95164"/>
                      <a:pt x="458158" y="89433"/>
                    </a:cubicBezTo>
                    <a:cubicBezTo>
                      <a:pt x="463061" y="74596"/>
                      <a:pt x="464462" y="62943"/>
                      <a:pt x="446314" y="53392"/>
                    </a:cubicBezTo>
                    <a:cubicBezTo>
                      <a:pt x="425109" y="42248"/>
                      <a:pt x="405179" y="27793"/>
                      <a:pt x="387222" y="11938"/>
                    </a:cubicBezTo>
                    <a:cubicBezTo>
                      <a:pt x="368374" y="-4618"/>
                      <a:pt x="352900" y="-3790"/>
                      <a:pt x="336472" y="13402"/>
                    </a:cubicBezTo>
                    <a:cubicBezTo>
                      <a:pt x="293617" y="57212"/>
                      <a:pt x="236371" y="74469"/>
                      <a:pt x="181545" y="95100"/>
                    </a:cubicBezTo>
                    <a:cubicBezTo>
                      <a:pt x="126465" y="115795"/>
                      <a:pt x="69920" y="132478"/>
                      <a:pt x="13948" y="150945"/>
                    </a:cubicBezTo>
                    <a:close/>
                  </a:path>
                </a:pathLst>
              </a:custGeom>
              <a:solidFill>
                <a:srgbClr val="EAEAEA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EE666BAB-8522-4238-9AC3-FA2882854EB2}"/>
              </a:ext>
            </a:extLst>
          </p:cNvPr>
          <p:cNvGrpSpPr/>
          <p:nvPr/>
        </p:nvGrpSpPr>
        <p:grpSpPr>
          <a:xfrm>
            <a:off x="6786366" y="1334064"/>
            <a:ext cx="1264830" cy="1264830"/>
            <a:chOff x="4588720" y="1810350"/>
            <a:chExt cx="982246" cy="982246"/>
          </a:xfrm>
        </p:grpSpPr>
        <p:sp>
          <p:nvSpPr>
            <p:cNvPr id="63" name="타원 62">
              <a:extLst>
                <a:ext uri="{FF2B5EF4-FFF2-40B4-BE49-F238E27FC236}">
                  <a16:creationId xmlns:a16="http://schemas.microsoft.com/office/drawing/2014/main" id="{4F3078BF-23E0-46FE-AACB-B225AD6EF384}"/>
                </a:ext>
              </a:extLst>
            </p:cNvPr>
            <p:cNvSpPr/>
            <p:nvPr/>
          </p:nvSpPr>
          <p:spPr>
            <a:xfrm>
              <a:off x="4588720" y="1810350"/>
              <a:ext cx="982246" cy="98224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64" name="그룹 63">
              <a:extLst>
                <a:ext uri="{FF2B5EF4-FFF2-40B4-BE49-F238E27FC236}">
                  <a16:creationId xmlns:a16="http://schemas.microsoft.com/office/drawing/2014/main" id="{0C64909B-A466-4690-ADC9-C49606D03217}"/>
                </a:ext>
              </a:extLst>
            </p:cNvPr>
            <p:cNvGrpSpPr/>
            <p:nvPr/>
          </p:nvGrpSpPr>
          <p:grpSpPr>
            <a:xfrm>
              <a:off x="4734147" y="1833991"/>
              <a:ext cx="692890" cy="958603"/>
              <a:chOff x="4734147" y="1833991"/>
              <a:chExt cx="692890" cy="958603"/>
            </a:xfrm>
          </p:grpSpPr>
          <p:sp>
            <p:nvSpPr>
              <p:cNvPr id="65" name="Graphic 57">
                <a:extLst>
                  <a:ext uri="{FF2B5EF4-FFF2-40B4-BE49-F238E27FC236}">
                    <a16:creationId xmlns:a16="http://schemas.microsoft.com/office/drawing/2014/main" id="{FEAAAB4B-D92B-4BAE-B7D0-7EA58C5252F7}"/>
                  </a:ext>
                </a:extLst>
              </p:cNvPr>
              <p:cNvSpPr/>
              <p:nvPr/>
            </p:nvSpPr>
            <p:spPr>
              <a:xfrm>
                <a:off x="4800707" y="1833991"/>
                <a:ext cx="567032" cy="698841"/>
              </a:xfrm>
              <a:custGeom>
                <a:avLst/>
                <a:gdLst>
                  <a:gd name="connsiteX0" fmla="*/ 2086373 w 2087615"/>
                  <a:gd name="connsiteY0" fmla="*/ 1611793 h 2572889"/>
                  <a:gd name="connsiteX1" fmla="*/ 2050523 w 2087615"/>
                  <a:gd name="connsiteY1" fmla="*/ 952610 h 2572889"/>
                  <a:gd name="connsiteX2" fmla="*/ 1974938 w 2087615"/>
                  <a:gd name="connsiteY2" fmla="*/ 545141 h 2572889"/>
                  <a:gd name="connsiteX3" fmla="*/ 1235968 w 2087615"/>
                  <a:gd name="connsiteY3" fmla="*/ 768 h 2572889"/>
                  <a:gd name="connsiteX4" fmla="*/ 937642 w 2087615"/>
                  <a:gd name="connsiteY4" fmla="*/ 13376 h 2572889"/>
                  <a:gd name="connsiteX5" fmla="*/ 524124 w 2087615"/>
                  <a:gd name="connsiteY5" fmla="*/ 130605 h 2572889"/>
                  <a:gd name="connsiteX6" fmla="*/ 155881 w 2087615"/>
                  <a:gd name="connsiteY6" fmla="*/ 589142 h 2572889"/>
                  <a:gd name="connsiteX7" fmla="*/ 123852 w 2087615"/>
                  <a:gd name="connsiteY7" fmla="*/ 866264 h 2572889"/>
                  <a:gd name="connsiteX8" fmla="*/ 123151 w 2087615"/>
                  <a:gd name="connsiteY8" fmla="*/ 1272204 h 2572889"/>
                  <a:gd name="connsiteX9" fmla="*/ 194660 w 2087615"/>
                  <a:gd name="connsiteY9" fmla="*/ 1693936 h 2572889"/>
                  <a:gd name="connsiteX10" fmla="*/ 199882 w 2087615"/>
                  <a:gd name="connsiteY10" fmla="*/ 2053201 h 2572889"/>
                  <a:gd name="connsiteX11" fmla="*/ 53488 w 2087615"/>
                  <a:gd name="connsiteY11" fmla="*/ 2447615 h 2572889"/>
                  <a:gd name="connsiteX12" fmla="*/ 0 w 2087615"/>
                  <a:gd name="connsiteY12" fmla="*/ 2572104 h 2572889"/>
                  <a:gd name="connsiteX13" fmla="*/ 26299 w 2087615"/>
                  <a:gd name="connsiteY13" fmla="*/ 2564081 h 2572889"/>
                  <a:gd name="connsiteX14" fmla="*/ 1914318 w 2087615"/>
                  <a:gd name="connsiteY14" fmla="*/ 2480600 h 2572889"/>
                  <a:gd name="connsiteX15" fmla="*/ 2021741 w 2087615"/>
                  <a:gd name="connsiteY15" fmla="*/ 2158713 h 2572889"/>
                  <a:gd name="connsiteX16" fmla="*/ 2086373 w 2087615"/>
                  <a:gd name="connsiteY16" fmla="*/ 1611793 h 2572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87615" h="2572889">
                    <a:moveTo>
                      <a:pt x="2086373" y="1611793"/>
                    </a:moveTo>
                    <a:cubicBezTo>
                      <a:pt x="2077458" y="1391916"/>
                      <a:pt x="2061412" y="1172359"/>
                      <a:pt x="2050523" y="952610"/>
                    </a:cubicBezTo>
                    <a:cubicBezTo>
                      <a:pt x="2043582" y="813157"/>
                      <a:pt x="2019894" y="677462"/>
                      <a:pt x="1974938" y="545141"/>
                    </a:cubicBezTo>
                    <a:cubicBezTo>
                      <a:pt x="1857837" y="200267"/>
                      <a:pt x="1600136" y="10192"/>
                      <a:pt x="1235968" y="768"/>
                    </a:cubicBezTo>
                    <a:cubicBezTo>
                      <a:pt x="1136187" y="-1843"/>
                      <a:pt x="1036723" y="2168"/>
                      <a:pt x="937642" y="13376"/>
                    </a:cubicBezTo>
                    <a:cubicBezTo>
                      <a:pt x="793414" y="29677"/>
                      <a:pt x="653770" y="63680"/>
                      <a:pt x="524124" y="130605"/>
                    </a:cubicBezTo>
                    <a:cubicBezTo>
                      <a:pt x="333858" y="228795"/>
                      <a:pt x="199500" y="373214"/>
                      <a:pt x="155881" y="589142"/>
                    </a:cubicBezTo>
                    <a:cubicBezTo>
                      <a:pt x="137415" y="680518"/>
                      <a:pt x="131938" y="773614"/>
                      <a:pt x="123852" y="866264"/>
                    </a:cubicBezTo>
                    <a:cubicBezTo>
                      <a:pt x="112071" y="1001577"/>
                      <a:pt x="110861" y="1136954"/>
                      <a:pt x="123151" y="1272204"/>
                    </a:cubicBezTo>
                    <a:cubicBezTo>
                      <a:pt x="136077" y="1414585"/>
                      <a:pt x="168553" y="1553720"/>
                      <a:pt x="194660" y="1693936"/>
                    </a:cubicBezTo>
                    <a:cubicBezTo>
                      <a:pt x="216883" y="1813266"/>
                      <a:pt x="224143" y="1932597"/>
                      <a:pt x="199882" y="2053201"/>
                    </a:cubicBezTo>
                    <a:cubicBezTo>
                      <a:pt x="171864" y="2192717"/>
                      <a:pt x="114809" y="2320644"/>
                      <a:pt x="53488" y="2447615"/>
                    </a:cubicBezTo>
                    <a:cubicBezTo>
                      <a:pt x="33876" y="2488178"/>
                      <a:pt x="8150" y="2526511"/>
                      <a:pt x="0" y="2572104"/>
                    </a:cubicBezTo>
                    <a:cubicBezTo>
                      <a:pt x="10443" y="2574842"/>
                      <a:pt x="18912" y="2570002"/>
                      <a:pt x="26299" y="2564081"/>
                    </a:cubicBezTo>
                    <a:cubicBezTo>
                      <a:pt x="92650" y="2511038"/>
                      <a:pt x="1903620" y="2490279"/>
                      <a:pt x="1914318" y="2480600"/>
                    </a:cubicBezTo>
                    <a:cubicBezTo>
                      <a:pt x="1962076" y="2377316"/>
                      <a:pt x="1994233" y="2268811"/>
                      <a:pt x="2021741" y="2158713"/>
                    </a:cubicBezTo>
                    <a:cubicBezTo>
                      <a:pt x="2066697" y="1979017"/>
                      <a:pt x="2093887" y="1796965"/>
                      <a:pt x="2086373" y="1611793"/>
                    </a:cubicBezTo>
                    <a:close/>
                  </a:path>
                </a:pathLst>
              </a:custGeom>
              <a:solidFill>
                <a:srgbClr val="FBD770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Graphic 57">
                <a:extLst>
                  <a:ext uri="{FF2B5EF4-FFF2-40B4-BE49-F238E27FC236}">
                    <a16:creationId xmlns:a16="http://schemas.microsoft.com/office/drawing/2014/main" id="{D345CBCE-D5E0-470D-BE81-895F94395299}"/>
                  </a:ext>
                </a:extLst>
              </p:cNvPr>
              <p:cNvSpPr/>
              <p:nvPr/>
            </p:nvSpPr>
            <p:spPr>
              <a:xfrm>
                <a:off x="5045788" y="2534989"/>
                <a:ext cx="11415" cy="12937"/>
              </a:xfrm>
              <a:custGeom>
                <a:avLst/>
                <a:gdLst>
                  <a:gd name="connsiteX0" fmla="*/ 38906 w 42026"/>
                  <a:gd name="connsiteY0" fmla="*/ 47630 h 47630"/>
                  <a:gd name="connsiteX1" fmla="*/ 0 w 42026"/>
                  <a:gd name="connsiteY1" fmla="*/ 0 h 47630"/>
                  <a:gd name="connsiteX2" fmla="*/ 42027 w 42026"/>
                  <a:gd name="connsiteY2" fmla="*/ 44765 h 47630"/>
                  <a:gd name="connsiteX3" fmla="*/ 38906 w 42026"/>
                  <a:gd name="connsiteY3" fmla="*/ 47630 h 4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26" h="47630">
                    <a:moveTo>
                      <a:pt x="38906" y="47630"/>
                    </a:moveTo>
                    <a:cubicBezTo>
                      <a:pt x="25917" y="31775"/>
                      <a:pt x="12926" y="15919"/>
                      <a:pt x="0" y="0"/>
                    </a:cubicBezTo>
                    <a:cubicBezTo>
                      <a:pt x="21204" y="9042"/>
                      <a:pt x="32730" y="25917"/>
                      <a:pt x="42027" y="44765"/>
                    </a:cubicBezTo>
                    <a:cubicBezTo>
                      <a:pt x="40944" y="45720"/>
                      <a:pt x="39925" y="46675"/>
                      <a:pt x="38906" y="47630"/>
                    </a:cubicBezTo>
                    <a:close/>
                  </a:path>
                </a:pathLst>
              </a:custGeom>
              <a:solidFill>
                <a:srgbClr val="49122C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자유형: 도형 66">
                <a:extLst>
                  <a:ext uri="{FF2B5EF4-FFF2-40B4-BE49-F238E27FC236}">
                    <a16:creationId xmlns:a16="http://schemas.microsoft.com/office/drawing/2014/main" id="{44D54193-EE13-4890-B6EC-223ABC792577}"/>
                  </a:ext>
                </a:extLst>
              </p:cNvPr>
              <p:cNvSpPr/>
              <p:nvPr/>
            </p:nvSpPr>
            <p:spPr>
              <a:xfrm>
                <a:off x="4734147" y="2436240"/>
                <a:ext cx="692890" cy="356354"/>
              </a:xfrm>
              <a:custGeom>
                <a:avLst/>
                <a:gdLst>
                  <a:gd name="connsiteX0" fmla="*/ 342539 w 692890"/>
                  <a:gd name="connsiteY0" fmla="*/ 0 h 356354"/>
                  <a:gd name="connsiteX1" fmla="*/ 418476 w 692890"/>
                  <a:gd name="connsiteY1" fmla="*/ 353 h 356354"/>
                  <a:gd name="connsiteX2" fmla="*/ 423976 w 692890"/>
                  <a:gd name="connsiteY2" fmla="*/ 5386 h 356354"/>
                  <a:gd name="connsiteX3" fmla="*/ 434336 w 692890"/>
                  <a:gd name="connsiteY3" fmla="*/ 22630 h 356354"/>
                  <a:gd name="connsiteX4" fmla="*/ 438244 w 692890"/>
                  <a:gd name="connsiteY4" fmla="*/ 24895 h 356354"/>
                  <a:gd name="connsiteX5" fmla="*/ 504798 w 692890"/>
                  <a:gd name="connsiteY5" fmla="*/ 46308 h 356354"/>
                  <a:gd name="connsiteX6" fmla="*/ 586556 w 692890"/>
                  <a:gd name="connsiteY6" fmla="*/ 71507 h 356354"/>
                  <a:gd name="connsiteX7" fmla="*/ 656811 w 692890"/>
                  <a:gd name="connsiteY7" fmla="*/ 123256 h 356354"/>
                  <a:gd name="connsiteX8" fmla="*/ 678785 w 692890"/>
                  <a:gd name="connsiteY8" fmla="*/ 168035 h 356354"/>
                  <a:gd name="connsiteX9" fmla="*/ 687276 w 692890"/>
                  <a:gd name="connsiteY9" fmla="*/ 212444 h 356354"/>
                  <a:gd name="connsiteX10" fmla="*/ 692890 w 692890"/>
                  <a:gd name="connsiteY10" fmla="*/ 212427 h 356354"/>
                  <a:gd name="connsiteX11" fmla="*/ 688033 w 692890"/>
                  <a:gd name="connsiteY11" fmla="*/ 216398 h 356354"/>
                  <a:gd name="connsiteX12" fmla="*/ 688151 w 692890"/>
                  <a:gd name="connsiteY12" fmla="*/ 217016 h 356354"/>
                  <a:gd name="connsiteX13" fmla="*/ 683066 w 692890"/>
                  <a:gd name="connsiteY13" fmla="*/ 223035 h 356354"/>
                  <a:gd name="connsiteX14" fmla="*/ 679885 w 692890"/>
                  <a:gd name="connsiteY14" fmla="*/ 223059 h 356354"/>
                  <a:gd name="connsiteX15" fmla="*/ 616134 w 692890"/>
                  <a:gd name="connsiteY15" fmla="*/ 275175 h 356354"/>
                  <a:gd name="connsiteX16" fmla="*/ 0 w 692890"/>
                  <a:gd name="connsiteY16" fmla="*/ 214469 h 356354"/>
                  <a:gd name="connsiteX17" fmla="*/ 12954 w 692890"/>
                  <a:gd name="connsiteY17" fmla="*/ 214431 h 356354"/>
                  <a:gd name="connsiteX18" fmla="*/ 13184 w 692890"/>
                  <a:gd name="connsiteY18" fmla="*/ 201415 h 356354"/>
                  <a:gd name="connsiteX19" fmla="*/ 64847 w 692890"/>
                  <a:gd name="connsiteY19" fmla="*/ 98938 h 356354"/>
                  <a:gd name="connsiteX20" fmla="*/ 66611 w 692890"/>
                  <a:gd name="connsiteY20" fmla="*/ 96344 h 356354"/>
                  <a:gd name="connsiteX21" fmla="*/ 147399 w 692890"/>
                  <a:gd name="connsiteY21" fmla="*/ 61164 h 356354"/>
                  <a:gd name="connsiteX22" fmla="*/ 250309 w 692890"/>
                  <a:gd name="connsiteY22" fmla="*/ 28320 h 356354"/>
                  <a:gd name="connsiteX23" fmla="*/ 257054 w 692890"/>
                  <a:gd name="connsiteY23" fmla="*/ 25881 h 356354"/>
                  <a:gd name="connsiteX24" fmla="*/ 274904 w 692890"/>
                  <a:gd name="connsiteY24" fmla="*/ 6493 h 356354"/>
                  <a:gd name="connsiteX25" fmla="*/ 279573 w 692890"/>
                  <a:gd name="connsiteY25" fmla="*/ 699 h 356354"/>
                  <a:gd name="connsiteX26" fmla="*/ 342539 w 692890"/>
                  <a:gd name="connsiteY26" fmla="*/ 0 h 356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92890" h="356354">
                    <a:moveTo>
                      <a:pt x="342539" y="0"/>
                    </a:moveTo>
                    <a:cubicBezTo>
                      <a:pt x="374259" y="7"/>
                      <a:pt x="408142" y="188"/>
                      <a:pt x="418476" y="353"/>
                    </a:cubicBezTo>
                    <a:cubicBezTo>
                      <a:pt x="421191" y="1044"/>
                      <a:pt x="423163" y="2843"/>
                      <a:pt x="423976" y="5386"/>
                    </a:cubicBezTo>
                    <a:cubicBezTo>
                      <a:pt x="426224" y="12408"/>
                      <a:pt x="430358" y="16697"/>
                      <a:pt x="434336" y="22630"/>
                    </a:cubicBezTo>
                    <a:cubicBezTo>
                      <a:pt x="435356" y="23909"/>
                      <a:pt x="436567" y="24134"/>
                      <a:pt x="438244" y="24895"/>
                    </a:cubicBezTo>
                    <a:cubicBezTo>
                      <a:pt x="459933" y="33543"/>
                      <a:pt x="482573" y="39303"/>
                      <a:pt x="504798" y="46308"/>
                    </a:cubicBezTo>
                    <a:cubicBezTo>
                      <a:pt x="532005" y="54869"/>
                      <a:pt x="559297" y="63119"/>
                      <a:pt x="586556" y="71507"/>
                    </a:cubicBezTo>
                    <a:cubicBezTo>
                      <a:pt x="615128" y="81764"/>
                      <a:pt x="639083" y="98246"/>
                      <a:pt x="656811" y="123256"/>
                    </a:cubicBezTo>
                    <a:cubicBezTo>
                      <a:pt x="666773" y="137317"/>
                      <a:pt x="673830" y="152326"/>
                      <a:pt x="678785" y="168035"/>
                    </a:cubicBezTo>
                    <a:lnTo>
                      <a:pt x="687276" y="212444"/>
                    </a:lnTo>
                    <a:lnTo>
                      <a:pt x="692890" y="212427"/>
                    </a:lnTo>
                    <a:lnTo>
                      <a:pt x="688033" y="216398"/>
                    </a:lnTo>
                    <a:lnTo>
                      <a:pt x="688151" y="217016"/>
                    </a:lnTo>
                    <a:cubicBezTo>
                      <a:pt x="688548" y="221271"/>
                      <a:pt x="686853" y="222879"/>
                      <a:pt x="683066" y="223035"/>
                    </a:cubicBezTo>
                    <a:lnTo>
                      <a:pt x="679885" y="223059"/>
                    </a:lnTo>
                    <a:lnTo>
                      <a:pt x="616134" y="275175"/>
                    </a:lnTo>
                    <a:cubicBezTo>
                      <a:pt x="426230" y="400777"/>
                      <a:pt x="168199" y="380697"/>
                      <a:pt x="0" y="214469"/>
                    </a:cubicBezTo>
                    <a:lnTo>
                      <a:pt x="12954" y="214431"/>
                    </a:lnTo>
                    <a:lnTo>
                      <a:pt x="13184" y="201415"/>
                    </a:lnTo>
                    <a:cubicBezTo>
                      <a:pt x="19203" y="161704"/>
                      <a:pt x="33438" y="125954"/>
                      <a:pt x="64847" y="98938"/>
                    </a:cubicBezTo>
                    <a:cubicBezTo>
                      <a:pt x="65435" y="98073"/>
                      <a:pt x="66023" y="97209"/>
                      <a:pt x="66611" y="96344"/>
                    </a:cubicBezTo>
                    <a:cubicBezTo>
                      <a:pt x="89978" y="76471"/>
                      <a:pt x="119225" y="70072"/>
                      <a:pt x="147399" y="61164"/>
                    </a:cubicBezTo>
                    <a:cubicBezTo>
                      <a:pt x="181731" y="50303"/>
                      <a:pt x="216012" y="39268"/>
                      <a:pt x="250309" y="28320"/>
                    </a:cubicBezTo>
                    <a:cubicBezTo>
                      <a:pt x="253318" y="27282"/>
                      <a:pt x="254979" y="26815"/>
                      <a:pt x="257054" y="25881"/>
                    </a:cubicBezTo>
                    <a:cubicBezTo>
                      <a:pt x="265979" y="21886"/>
                      <a:pt x="272084" y="16196"/>
                      <a:pt x="274904" y="6493"/>
                    </a:cubicBezTo>
                    <a:cubicBezTo>
                      <a:pt x="275613" y="4002"/>
                      <a:pt x="276806" y="1667"/>
                      <a:pt x="279573" y="699"/>
                    </a:cubicBezTo>
                    <a:cubicBezTo>
                      <a:pt x="281260" y="163"/>
                      <a:pt x="310818" y="-6"/>
                      <a:pt x="342539" y="0"/>
                    </a:cubicBezTo>
                    <a:close/>
                  </a:path>
                </a:pathLst>
              </a:custGeom>
              <a:solidFill>
                <a:srgbClr val="D6529E"/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68" name="Graphic 57">
                <a:extLst>
                  <a:ext uri="{FF2B5EF4-FFF2-40B4-BE49-F238E27FC236}">
                    <a16:creationId xmlns:a16="http://schemas.microsoft.com/office/drawing/2014/main" id="{ADAEF9AB-49B6-433A-90C7-01AE879F04DA}"/>
                  </a:ext>
                </a:extLst>
              </p:cNvPr>
              <p:cNvSpPr/>
              <p:nvPr/>
            </p:nvSpPr>
            <p:spPr>
              <a:xfrm>
                <a:off x="5011040" y="2423292"/>
                <a:ext cx="145699" cy="236075"/>
              </a:xfrm>
              <a:custGeom>
                <a:avLst/>
                <a:gdLst>
                  <a:gd name="connsiteX0" fmla="*/ 536414 w 536413"/>
                  <a:gd name="connsiteY0" fmla="*/ 58201 h 869146"/>
                  <a:gd name="connsiteX1" fmla="*/ 295142 w 536413"/>
                  <a:gd name="connsiteY1" fmla="*/ 62594 h 869146"/>
                  <a:gd name="connsiteX2" fmla="*/ 272028 w 536413"/>
                  <a:gd name="connsiteY2" fmla="*/ 86028 h 869146"/>
                  <a:gd name="connsiteX3" fmla="*/ 271455 w 536413"/>
                  <a:gd name="connsiteY3" fmla="*/ 869062 h 869146"/>
                  <a:gd name="connsiteX4" fmla="*/ 265278 w 536413"/>
                  <a:gd name="connsiteY4" fmla="*/ 869062 h 869146"/>
                  <a:gd name="connsiteX5" fmla="*/ 264387 w 536413"/>
                  <a:gd name="connsiteY5" fmla="*/ 90421 h 869146"/>
                  <a:gd name="connsiteX6" fmla="*/ 236369 w 536413"/>
                  <a:gd name="connsiteY6" fmla="*/ 62467 h 869146"/>
                  <a:gd name="connsiteX7" fmla="*/ 0 w 536413"/>
                  <a:gd name="connsiteY7" fmla="*/ 56991 h 869146"/>
                  <a:gd name="connsiteX8" fmla="*/ 10825 w 536413"/>
                  <a:gd name="connsiteY8" fmla="*/ 0 h 869146"/>
                  <a:gd name="connsiteX9" fmla="*/ 523297 w 536413"/>
                  <a:gd name="connsiteY9" fmla="*/ 0 h 869146"/>
                  <a:gd name="connsiteX10" fmla="*/ 536414 w 536413"/>
                  <a:gd name="connsiteY10" fmla="*/ 58201 h 869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6413" h="869146">
                    <a:moveTo>
                      <a:pt x="536414" y="58201"/>
                    </a:moveTo>
                    <a:cubicBezTo>
                      <a:pt x="458219" y="60366"/>
                      <a:pt x="373338" y="61512"/>
                      <a:pt x="295142" y="62594"/>
                    </a:cubicBezTo>
                    <a:cubicBezTo>
                      <a:pt x="277058" y="62849"/>
                      <a:pt x="271900" y="68071"/>
                      <a:pt x="272028" y="86028"/>
                    </a:cubicBezTo>
                    <a:cubicBezTo>
                      <a:pt x="272664" y="212999"/>
                      <a:pt x="271773" y="776858"/>
                      <a:pt x="271455" y="869062"/>
                    </a:cubicBezTo>
                    <a:cubicBezTo>
                      <a:pt x="269481" y="869253"/>
                      <a:pt x="266551" y="869062"/>
                      <a:pt x="265278" y="869062"/>
                    </a:cubicBezTo>
                    <a:cubicBezTo>
                      <a:pt x="265278" y="756163"/>
                      <a:pt x="263113" y="191031"/>
                      <a:pt x="264387" y="90421"/>
                    </a:cubicBezTo>
                    <a:cubicBezTo>
                      <a:pt x="264705" y="67943"/>
                      <a:pt x="258528" y="62658"/>
                      <a:pt x="236369" y="62467"/>
                    </a:cubicBezTo>
                    <a:cubicBezTo>
                      <a:pt x="159128" y="61894"/>
                      <a:pt x="77176" y="59156"/>
                      <a:pt x="0" y="56991"/>
                    </a:cubicBezTo>
                    <a:cubicBezTo>
                      <a:pt x="2038" y="38142"/>
                      <a:pt x="8787" y="18848"/>
                      <a:pt x="10825" y="0"/>
                    </a:cubicBezTo>
                    <a:cubicBezTo>
                      <a:pt x="181670" y="15283"/>
                      <a:pt x="352515" y="15346"/>
                      <a:pt x="523297" y="0"/>
                    </a:cubicBezTo>
                    <a:cubicBezTo>
                      <a:pt x="529601" y="22414"/>
                      <a:pt x="534376" y="39671"/>
                      <a:pt x="536414" y="58201"/>
                    </a:cubicBezTo>
                    <a:close/>
                  </a:path>
                </a:pathLst>
              </a:custGeom>
              <a:solidFill>
                <a:srgbClr val="1E1E11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Graphic 57">
                <a:extLst>
                  <a:ext uri="{FF2B5EF4-FFF2-40B4-BE49-F238E27FC236}">
                    <a16:creationId xmlns:a16="http://schemas.microsoft.com/office/drawing/2014/main" id="{64EEF2FF-EACF-4515-A06E-6ED8DEC441C3}"/>
                  </a:ext>
                </a:extLst>
              </p:cNvPr>
              <p:cNvSpPr/>
              <p:nvPr/>
            </p:nvSpPr>
            <p:spPr>
              <a:xfrm>
                <a:off x="4849382" y="1985635"/>
                <a:ext cx="468318" cy="443750"/>
              </a:xfrm>
              <a:custGeom>
                <a:avLst/>
                <a:gdLst>
                  <a:gd name="connsiteX0" fmla="*/ 1724095 w 1724184"/>
                  <a:gd name="connsiteY0" fmla="*/ 585914 h 1633733"/>
                  <a:gd name="connsiteX1" fmla="*/ 1631254 w 1724184"/>
                  <a:gd name="connsiteY1" fmla="*/ 461107 h 1633733"/>
                  <a:gd name="connsiteX2" fmla="*/ 1597378 w 1724184"/>
                  <a:gd name="connsiteY2" fmla="*/ 420481 h 1633733"/>
                  <a:gd name="connsiteX3" fmla="*/ 1587381 w 1724184"/>
                  <a:gd name="connsiteY3" fmla="*/ 364382 h 1633733"/>
                  <a:gd name="connsiteX4" fmla="*/ 1268232 w 1724184"/>
                  <a:gd name="connsiteY4" fmla="*/ 71086 h 1633733"/>
                  <a:gd name="connsiteX5" fmla="*/ 787726 w 1724184"/>
                  <a:gd name="connsiteY5" fmla="*/ 3716 h 1633733"/>
                  <a:gd name="connsiteX6" fmla="*/ 384015 w 1724184"/>
                  <a:gd name="connsiteY6" fmla="*/ 117952 h 1633733"/>
                  <a:gd name="connsiteX7" fmla="*/ 129944 w 1724184"/>
                  <a:gd name="connsiteY7" fmla="*/ 407300 h 1633733"/>
                  <a:gd name="connsiteX8" fmla="*/ 125933 w 1724184"/>
                  <a:gd name="connsiteY8" fmla="*/ 453084 h 1633733"/>
                  <a:gd name="connsiteX9" fmla="*/ 50794 w 1724184"/>
                  <a:gd name="connsiteY9" fmla="*/ 480656 h 1633733"/>
                  <a:gd name="connsiteX10" fmla="*/ 1635 w 1724184"/>
                  <a:gd name="connsiteY10" fmla="*/ 624884 h 1633733"/>
                  <a:gd name="connsiteX11" fmla="*/ 215717 w 1724184"/>
                  <a:gd name="connsiteY11" fmla="*/ 917925 h 1633733"/>
                  <a:gd name="connsiteX12" fmla="*/ 479785 w 1724184"/>
                  <a:gd name="connsiteY12" fmla="*/ 1300496 h 1633733"/>
                  <a:gd name="connsiteX13" fmla="*/ 592939 w 1724184"/>
                  <a:gd name="connsiteY13" fmla="*/ 1357677 h 1633733"/>
                  <a:gd name="connsiteX14" fmla="*/ 610641 w 1724184"/>
                  <a:gd name="connsiteY14" fmla="*/ 1380410 h 1633733"/>
                  <a:gd name="connsiteX15" fmla="*/ 611214 w 1724184"/>
                  <a:gd name="connsiteY15" fmla="*/ 1617479 h 1633733"/>
                  <a:gd name="connsiteX16" fmla="*/ 654451 w 1724184"/>
                  <a:gd name="connsiteY16" fmla="*/ 1626458 h 1633733"/>
                  <a:gd name="connsiteX17" fmla="*/ 1068924 w 1724184"/>
                  <a:gd name="connsiteY17" fmla="*/ 1626585 h 1633733"/>
                  <a:gd name="connsiteX18" fmla="*/ 1113052 w 1724184"/>
                  <a:gd name="connsiteY18" fmla="*/ 1617607 h 1633733"/>
                  <a:gd name="connsiteX19" fmla="*/ 1118719 w 1724184"/>
                  <a:gd name="connsiteY19" fmla="*/ 1611303 h 1633733"/>
                  <a:gd name="connsiteX20" fmla="*/ 1111014 w 1724184"/>
                  <a:gd name="connsiteY20" fmla="*/ 1376908 h 1633733"/>
                  <a:gd name="connsiteX21" fmla="*/ 1128971 w 1724184"/>
                  <a:gd name="connsiteY21" fmla="*/ 1353348 h 1633733"/>
                  <a:gd name="connsiteX22" fmla="*/ 1318218 w 1724184"/>
                  <a:gd name="connsiteY22" fmla="*/ 1244142 h 1633733"/>
                  <a:gd name="connsiteX23" fmla="*/ 1501162 w 1724184"/>
                  <a:gd name="connsiteY23" fmla="*/ 996439 h 1633733"/>
                  <a:gd name="connsiteX24" fmla="*/ 1514598 w 1724184"/>
                  <a:gd name="connsiteY24" fmla="*/ 889716 h 1633733"/>
                  <a:gd name="connsiteX25" fmla="*/ 1514598 w 1724184"/>
                  <a:gd name="connsiteY25" fmla="*/ 889716 h 1633733"/>
                  <a:gd name="connsiteX26" fmla="*/ 1519246 w 1724184"/>
                  <a:gd name="connsiteY26" fmla="*/ 889334 h 1633733"/>
                  <a:gd name="connsiteX27" fmla="*/ 1521030 w 1724184"/>
                  <a:gd name="connsiteY27" fmla="*/ 892900 h 1633733"/>
                  <a:gd name="connsiteX28" fmla="*/ 1571334 w 1724184"/>
                  <a:gd name="connsiteY28" fmla="*/ 875771 h 1633733"/>
                  <a:gd name="connsiteX29" fmla="*/ 1724095 w 1724184"/>
                  <a:gd name="connsiteY29" fmla="*/ 585914 h 163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724184" h="1633733">
                    <a:moveTo>
                      <a:pt x="1724095" y="585914"/>
                    </a:moveTo>
                    <a:cubicBezTo>
                      <a:pt x="1722758" y="524975"/>
                      <a:pt x="1678884" y="464227"/>
                      <a:pt x="1631254" y="461107"/>
                    </a:cubicBezTo>
                    <a:cubicBezTo>
                      <a:pt x="1599607" y="459006"/>
                      <a:pt x="1593175" y="446971"/>
                      <a:pt x="1597378" y="420481"/>
                    </a:cubicBezTo>
                    <a:cubicBezTo>
                      <a:pt x="1610559" y="398958"/>
                      <a:pt x="1594895" y="381575"/>
                      <a:pt x="1587381" y="364382"/>
                    </a:cubicBezTo>
                    <a:cubicBezTo>
                      <a:pt x="1524150" y="220090"/>
                      <a:pt x="1411696" y="127249"/>
                      <a:pt x="1268232" y="71086"/>
                    </a:cubicBezTo>
                    <a:cubicBezTo>
                      <a:pt x="1113943" y="10657"/>
                      <a:pt x="953286" y="-9083"/>
                      <a:pt x="787726" y="3716"/>
                    </a:cubicBezTo>
                    <a:cubicBezTo>
                      <a:pt x="645027" y="14732"/>
                      <a:pt x="509586" y="48608"/>
                      <a:pt x="384015" y="117952"/>
                    </a:cubicBezTo>
                    <a:cubicBezTo>
                      <a:pt x="264812" y="183794"/>
                      <a:pt x="175728" y="276826"/>
                      <a:pt x="129944" y="407300"/>
                    </a:cubicBezTo>
                    <a:cubicBezTo>
                      <a:pt x="124786" y="422009"/>
                      <a:pt x="116763" y="436910"/>
                      <a:pt x="125933" y="453084"/>
                    </a:cubicBezTo>
                    <a:cubicBezTo>
                      <a:pt x="101290" y="463145"/>
                      <a:pt x="72699" y="460407"/>
                      <a:pt x="50794" y="480656"/>
                    </a:cubicBezTo>
                    <a:cubicBezTo>
                      <a:pt x="7940" y="520326"/>
                      <a:pt x="-4987" y="571141"/>
                      <a:pt x="1635" y="624884"/>
                    </a:cubicBezTo>
                    <a:cubicBezTo>
                      <a:pt x="13734" y="722946"/>
                      <a:pt x="152422" y="939448"/>
                      <a:pt x="215717" y="917925"/>
                    </a:cubicBezTo>
                    <a:cubicBezTo>
                      <a:pt x="253923" y="1134044"/>
                      <a:pt x="345300" y="1226503"/>
                      <a:pt x="479785" y="1300496"/>
                    </a:cubicBezTo>
                    <a:cubicBezTo>
                      <a:pt x="516845" y="1320872"/>
                      <a:pt x="553459" y="1342140"/>
                      <a:pt x="592939" y="1357677"/>
                    </a:cubicBezTo>
                    <a:cubicBezTo>
                      <a:pt x="603318" y="1361753"/>
                      <a:pt x="610705" y="1366974"/>
                      <a:pt x="610641" y="1380410"/>
                    </a:cubicBezTo>
                    <a:cubicBezTo>
                      <a:pt x="610195" y="1450073"/>
                      <a:pt x="598224" y="1611112"/>
                      <a:pt x="611214" y="1617479"/>
                    </a:cubicBezTo>
                    <a:cubicBezTo>
                      <a:pt x="625032" y="1623146"/>
                      <a:pt x="639678" y="1625439"/>
                      <a:pt x="654451" y="1626458"/>
                    </a:cubicBezTo>
                    <a:cubicBezTo>
                      <a:pt x="792630" y="1636009"/>
                      <a:pt x="930809" y="1636264"/>
                      <a:pt x="1068924" y="1626585"/>
                    </a:cubicBezTo>
                    <a:cubicBezTo>
                      <a:pt x="1083951" y="1625502"/>
                      <a:pt x="1098915" y="1623338"/>
                      <a:pt x="1113052" y="1617607"/>
                    </a:cubicBezTo>
                    <a:cubicBezTo>
                      <a:pt x="1112797" y="1615505"/>
                      <a:pt x="1118974" y="1613404"/>
                      <a:pt x="1118719" y="1611303"/>
                    </a:cubicBezTo>
                    <a:cubicBezTo>
                      <a:pt x="1108658" y="1533426"/>
                      <a:pt x="1117700" y="1454848"/>
                      <a:pt x="1111014" y="1376908"/>
                    </a:cubicBezTo>
                    <a:cubicBezTo>
                      <a:pt x="1109358" y="1357487"/>
                      <a:pt x="1118974" y="1357550"/>
                      <a:pt x="1128971" y="1353348"/>
                    </a:cubicBezTo>
                    <a:cubicBezTo>
                      <a:pt x="1196660" y="1324820"/>
                      <a:pt x="1258744" y="1286996"/>
                      <a:pt x="1318218" y="1244142"/>
                    </a:cubicBezTo>
                    <a:cubicBezTo>
                      <a:pt x="1415071" y="1174288"/>
                      <a:pt x="1454296" y="1137738"/>
                      <a:pt x="1501162" y="996439"/>
                    </a:cubicBezTo>
                    <a:cubicBezTo>
                      <a:pt x="1513516" y="968039"/>
                      <a:pt x="1514916" y="919135"/>
                      <a:pt x="1514598" y="889716"/>
                    </a:cubicBezTo>
                    <a:cubicBezTo>
                      <a:pt x="1514598" y="889716"/>
                      <a:pt x="1514598" y="889716"/>
                      <a:pt x="1514598" y="889716"/>
                    </a:cubicBezTo>
                    <a:cubicBezTo>
                      <a:pt x="1516190" y="889716"/>
                      <a:pt x="1517718" y="889525"/>
                      <a:pt x="1519246" y="889334"/>
                    </a:cubicBezTo>
                    <a:cubicBezTo>
                      <a:pt x="1519820" y="890544"/>
                      <a:pt x="1520393" y="891690"/>
                      <a:pt x="1521030" y="892900"/>
                    </a:cubicBezTo>
                    <a:cubicBezTo>
                      <a:pt x="1539241" y="891308"/>
                      <a:pt x="1557070" y="886660"/>
                      <a:pt x="1571334" y="875771"/>
                    </a:cubicBezTo>
                    <a:cubicBezTo>
                      <a:pt x="1666849" y="802670"/>
                      <a:pt x="1726833" y="710084"/>
                      <a:pt x="1724095" y="585914"/>
                    </a:cubicBezTo>
                    <a:close/>
                  </a:path>
                </a:pathLst>
              </a:custGeom>
              <a:solidFill>
                <a:srgbClr val="FCD4B4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Graphic 57">
                <a:extLst>
                  <a:ext uri="{FF2B5EF4-FFF2-40B4-BE49-F238E27FC236}">
                    <a16:creationId xmlns:a16="http://schemas.microsoft.com/office/drawing/2014/main" id="{B4315D1E-2486-43FF-A92F-63D85594CC64}"/>
                  </a:ext>
                </a:extLst>
              </p:cNvPr>
              <p:cNvSpPr/>
              <p:nvPr/>
            </p:nvSpPr>
            <p:spPr>
              <a:xfrm>
                <a:off x="4875295" y="1875198"/>
                <a:ext cx="419038" cy="233485"/>
              </a:xfrm>
              <a:custGeom>
                <a:avLst/>
                <a:gdLst>
                  <a:gd name="connsiteX0" fmla="*/ 1502040 w 1542752"/>
                  <a:gd name="connsiteY0" fmla="*/ 827072 h 859610"/>
                  <a:gd name="connsiteX1" fmla="*/ 1281654 w 1542752"/>
                  <a:gd name="connsiteY1" fmla="*/ 542373 h 859610"/>
                  <a:gd name="connsiteX2" fmla="*/ 913475 w 1542752"/>
                  <a:gd name="connsiteY2" fmla="*/ 422978 h 859610"/>
                  <a:gd name="connsiteX3" fmla="*/ 374322 w 1542752"/>
                  <a:gd name="connsiteY3" fmla="*/ 492259 h 859610"/>
                  <a:gd name="connsiteX4" fmla="*/ 41229 w 1542752"/>
                  <a:gd name="connsiteY4" fmla="*/ 820004 h 859610"/>
                  <a:gd name="connsiteX5" fmla="*/ 30658 w 1542752"/>
                  <a:gd name="connsiteY5" fmla="*/ 859611 h 859610"/>
                  <a:gd name="connsiteX6" fmla="*/ 30 w 1542752"/>
                  <a:gd name="connsiteY6" fmla="*/ 747985 h 859610"/>
                  <a:gd name="connsiteX7" fmla="*/ 325864 w 1542752"/>
                  <a:gd name="connsiteY7" fmla="*/ 138215 h 859610"/>
                  <a:gd name="connsiteX8" fmla="*/ 1460141 w 1542752"/>
                  <a:gd name="connsiteY8" fmla="*/ 411262 h 859610"/>
                  <a:gd name="connsiteX9" fmla="*/ 1542729 w 1542752"/>
                  <a:gd name="connsiteY9" fmla="*/ 737478 h 859610"/>
                  <a:gd name="connsiteX10" fmla="*/ 1518596 w 1542752"/>
                  <a:gd name="connsiteY10" fmla="*/ 858910 h 859610"/>
                  <a:gd name="connsiteX11" fmla="*/ 1502040 w 1542752"/>
                  <a:gd name="connsiteY11" fmla="*/ 827072 h 859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42752" h="859610">
                    <a:moveTo>
                      <a:pt x="1502040" y="827072"/>
                    </a:moveTo>
                    <a:cubicBezTo>
                      <a:pt x="1466381" y="702966"/>
                      <a:pt x="1388695" y="610952"/>
                      <a:pt x="1281654" y="542373"/>
                    </a:cubicBezTo>
                    <a:cubicBezTo>
                      <a:pt x="1169519" y="470609"/>
                      <a:pt x="1043757" y="438133"/>
                      <a:pt x="913475" y="422978"/>
                    </a:cubicBezTo>
                    <a:cubicBezTo>
                      <a:pt x="728366" y="401392"/>
                      <a:pt x="547333" y="420941"/>
                      <a:pt x="374322" y="492259"/>
                    </a:cubicBezTo>
                    <a:cubicBezTo>
                      <a:pt x="219588" y="556063"/>
                      <a:pt x="98601" y="656418"/>
                      <a:pt x="41229" y="820004"/>
                    </a:cubicBezTo>
                    <a:cubicBezTo>
                      <a:pt x="36708" y="832867"/>
                      <a:pt x="34160" y="846366"/>
                      <a:pt x="30658" y="859611"/>
                    </a:cubicBezTo>
                    <a:cubicBezTo>
                      <a:pt x="2577" y="827327"/>
                      <a:pt x="-352" y="786382"/>
                      <a:pt x="30" y="747985"/>
                    </a:cubicBezTo>
                    <a:cubicBezTo>
                      <a:pt x="2832" y="488884"/>
                      <a:pt x="114839" y="285500"/>
                      <a:pt x="325864" y="138215"/>
                    </a:cubicBezTo>
                    <a:cubicBezTo>
                      <a:pt x="705760" y="-126935"/>
                      <a:pt x="1242238" y="3093"/>
                      <a:pt x="1460141" y="411262"/>
                    </a:cubicBezTo>
                    <a:cubicBezTo>
                      <a:pt x="1514457" y="513017"/>
                      <a:pt x="1541074" y="622223"/>
                      <a:pt x="1542729" y="737478"/>
                    </a:cubicBezTo>
                    <a:cubicBezTo>
                      <a:pt x="1543303" y="779378"/>
                      <a:pt x="1533114" y="819176"/>
                      <a:pt x="1518596" y="858910"/>
                    </a:cubicBezTo>
                    <a:cubicBezTo>
                      <a:pt x="1503313" y="852797"/>
                      <a:pt x="1503313" y="852797"/>
                      <a:pt x="1502040" y="827072"/>
                    </a:cubicBezTo>
                    <a:close/>
                  </a:path>
                </a:pathLst>
              </a:custGeom>
              <a:solidFill>
                <a:srgbClr val="17110C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71" name="Graphic 2">
            <a:extLst>
              <a:ext uri="{FF2B5EF4-FFF2-40B4-BE49-F238E27FC236}">
                <a16:creationId xmlns:a16="http://schemas.microsoft.com/office/drawing/2014/main" id="{5E4CE526-6D23-459E-8FB8-5D3274B79B00}"/>
              </a:ext>
            </a:extLst>
          </p:cNvPr>
          <p:cNvGrpSpPr/>
          <p:nvPr/>
        </p:nvGrpSpPr>
        <p:grpSpPr>
          <a:xfrm>
            <a:off x="6416276" y="4540357"/>
            <a:ext cx="2082127" cy="1964532"/>
            <a:chOff x="2461743" y="4189820"/>
            <a:chExt cx="2827894" cy="2668179"/>
          </a:xfrm>
        </p:grpSpPr>
        <p:sp>
          <p:nvSpPr>
            <p:cNvPr id="72" name="Freeform: Shape 15">
              <a:extLst>
                <a:ext uri="{FF2B5EF4-FFF2-40B4-BE49-F238E27FC236}">
                  <a16:creationId xmlns:a16="http://schemas.microsoft.com/office/drawing/2014/main" id="{4BF166BD-F76F-4CCF-99B0-F427EFCAE818}"/>
                </a:ext>
              </a:extLst>
            </p:cNvPr>
            <p:cNvSpPr/>
            <p:nvPr/>
          </p:nvSpPr>
          <p:spPr>
            <a:xfrm>
              <a:off x="2556632" y="4662039"/>
              <a:ext cx="2732769" cy="2195959"/>
            </a:xfrm>
            <a:custGeom>
              <a:avLst/>
              <a:gdLst>
                <a:gd name="connsiteX0" fmla="*/ 2702941 w 2732769"/>
                <a:gd name="connsiteY0" fmla="*/ 646099 h 2195959"/>
                <a:gd name="connsiteX1" fmla="*/ 2639681 w 2732769"/>
                <a:gd name="connsiteY1" fmla="*/ 655181 h 2195959"/>
                <a:gd name="connsiteX2" fmla="*/ 2621831 w 2732769"/>
                <a:gd name="connsiteY2" fmla="*/ 665828 h 2195959"/>
                <a:gd name="connsiteX3" fmla="*/ 2194985 w 2732769"/>
                <a:gd name="connsiteY3" fmla="*/ 720006 h 2195959"/>
                <a:gd name="connsiteX4" fmla="*/ 1866160 w 2732769"/>
                <a:gd name="connsiteY4" fmla="*/ 762284 h 2195959"/>
                <a:gd name="connsiteX5" fmla="*/ 1487541 w 2732769"/>
                <a:gd name="connsiteY5" fmla="*/ 810198 h 2195959"/>
                <a:gd name="connsiteX6" fmla="*/ 1152453 w 2732769"/>
                <a:gd name="connsiteY6" fmla="*/ 853102 h 2195959"/>
                <a:gd name="connsiteX7" fmla="*/ 853066 w 2732769"/>
                <a:gd name="connsiteY7" fmla="*/ 891308 h 2195959"/>
                <a:gd name="connsiteX8" fmla="*/ 824568 w 2732769"/>
                <a:gd name="connsiteY8" fmla="*/ 923877 h 2195959"/>
                <a:gd name="connsiteX9" fmla="*/ 824568 w 2732769"/>
                <a:gd name="connsiteY9" fmla="*/ 1712744 h 2195959"/>
                <a:gd name="connsiteX10" fmla="*/ 826447 w 2732769"/>
                <a:gd name="connsiteY10" fmla="*/ 1734666 h 2195959"/>
                <a:gd name="connsiteX11" fmla="*/ 821123 w 2732769"/>
                <a:gd name="connsiteY11" fmla="*/ 1804502 h 2195959"/>
                <a:gd name="connsiteX12" fmla="*/ 821436 w 2732769"/>
                <a:gd name="connsiteY12" fmla="*/ 2169028 h 2195959"/>
                <a:gd name="connsiteX13" fmla="*/ 820183 w 2732769"/>
                <a:gd name="connsiteY13" fmla="*/ 2190949 h 2195959"/>
                <a:gd name="connsiteX14" fmla="*/ 816738 w 2732769"/>
                <a:gd name="connsiteY14" fmla="*/ 2195960 h 2195959"/>
                <a:gd name="connsiteX15" fmla="*/ 721536 w 2732769"/>
                <a:gd name="connsiteY15" fmla="*/ 2145853 h 2195959"/>
                <a:gd name="connsiteX16" fmla="*/ 12527 w 2732769"/>
                <a:gd name="connsiteY16" fmla="*/ 1760032 h 2195959"/>
                <a:gd name="connsiteX17" fmla="*/ 0 w 2732769"/>
                <a:gd name="connsiteY17" fmla="*/ 1751577 h 2195959"/>
                <a:gd name="connsiteX18" fmla="*/ 940 w 2732769"/>
                <a:gd name="connsiteY18" fmla="*/ 1739363 h 2195959"/>
                <a:gd name="connsiteX19" fmla="*/ 2192 w 2732769"/>
                <a:gd name="connsiteY19" fmla="*/ 1181300 h 2195959"/>
                <a:gd name="connsiteX20" fmla="*/ 2192 w 2732769"/>
                <a:gd name="connsiteY20" fmla="*/ 700903 h 2195959"/>
                <a:gd name="connsiteX21" fmla="*/ 3445 w 2732769"/>
                <a:gd name="connsiteY21" fmla="*/ 511750 h 2195959"/>
                <a:gd name="connsiteX22" fmla="*/ 23801 w 2732769"/>
                <a:gd name="connsiteY22" fmla="*/ 499537 h 2195959"/>
                <a:gd name="connsiteX23" fmla="*/ 186334 w 2732769"/>
                <a:gd name="connsiteY23" fmla="*/ 580647 h 2195959"/>
                <a:gd name="connsiteX24" fmla="*/ 473821 w 2732769"/>
                <a:gd name="connsiteY24" fmla="*/ 726269 h 2195959"/>
                <a:gd name="connsiteX25" fmla="*/ 740639 w 2732769"/>
                <a:gd name="connsiteY25" fmla="*/ 860931 h 2195959"/>
                <a:gd name="connsiteX26" fmla="*/ 773835 w 2732769"/>
                <a:gd name="connsiteY26" fmla="*/ 841201 h 2195959"/>
                <a:gd name="connsiteX27" fmla="*/ 774461 w 2732769"/>
                <a:gd name="connsiteY27" fmla="*/ 459451 h 2195959"/>
                <a:gd name="connsiteX28" fmla="*/ 776966 w 2732769"/>
                <a:gd name="connsiteY28" fmla="*/ 285957 h 2195959"/>
                <a:gd name="connsiteX29" fmla="*/ 779158 w 2732769"/>
                <a:gd name="connsiteY29" fmla="*/ 273744 h 2195959"/>
                <a:gd name="connsiteX30" fmla="*/ 828952 w 2732769"/>
                <a:gd name="connsiteY30" fmla="*/ 262783 h 2195959"/>
                <a:gd name="connsiteX31" fmla="*/ 1129279 w 2732769"/>
                <a:gd name="connsiteY31" fmla="*/ 220818 h 2195959"/>
                <a:gd name="connsiteX32" fmla="*/ 1504139 w 2732769"/>
                <a:gd name="connsiteY32" fmla="*/ 168207 h 2195959"/>
                <a:gd name="connsiteX33" fmla="*/ 2019924 w 2732769"/>
                <a:gd name="connsiteY33" fmla="*/ 95552 h 2195959"/>
                <a:gd name="connsiteX34" fmla="*/ 2382258 w 2732769"/>
                <a:gd name="connsiteY34" fmla="*/ 44506 h 2195959"/>
                <a:gd name="connsiteX35" fmla="*/ 2602101 w 2732769"/>
                <a:gd name="connsiteY35" fmla="*/ 15068 h 2195959"/>
                <a:gd name="connsiteX36" fmla="*/ 2704193 w 2732769"/>
                <a:gd name="connsiteY36" fmla="*/ 662 h 2195959"/>
                <a:gd name="connsiteX37" fmla="*/ 2730812 w 2732769"/>
                <a:gd name="connsiteY37" fmla="*/ 7552 h 2195959"/>
                <a:gd name="connsiteX38" fmla="*/ 2732692 w 2732769"/>
                <a:gd name="connsiteY38" fmla="*/ 43566 h 2195959"/>
                <a:gd name="connsiteX39" fmla="*/ 2732378 w 2732769"/>
                <a:gd name="connsiteY39" fmla="*/ 495779 h 2195959"/>
                <a:gd name="connsiteX40" fmla="*/ 2731126 w 2732769"/>
                <a:gd name="connsiteY40" fmla="*/ 622298 h 2195959"/>
                <a:gd name="connsiteX41" fmla="*/ 2713902 w 2732769"/>
                <a:gd name="connsiteY41" fmla="*/ 642967 h 2195959"/>
                <a:gd name="connsiteX42" fmla="*/ 2702941 w 2732769"/>
                <a:gd name="connsiteY42" fmla="*/ 646099 h 2195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32769" h="2195959">
                  <a:moveTo>
                    <a:pt x="2702941" y="646099"/>
                  </a:moveTo>
                  <a:cubicBezTo>
                    <a:pt x="2681959" y="649230"/>
                    <a:pt x="2660663" y="652049"/>
                    <a:pt x="2639681" y="655181"/>
                  </a:cubicBezTo>
                  <a:cubicBezTo>
                    <a:pt x="2635923" y="662383"/>
                    <a:pt x="2629660" y="664576"/>
                    <a:pt x="2621831" y="665828"/>
                  </a:cubicBezTo>
                  <a:cubicBezTo>
                    <a:pt x="2479653" y="683992"/>
                    <a:pt x="2337475" y="701529"/>
                    <a:pt x="2194985" y="720006"/>
                  </a:cubicBezTo>
                  <a:cubicBezTo>
                    <a:pt x="2085376" y="734099"/>
                    <a:pt x="1975768" y="748191"/>
                    <a:pt x="1866160" y="762284"/>
                  </a:cubicBezTo>
                  <a:cubicBezTo>
                    <a:pt x="1739954" y="778568"/>
                    <a:pt x="1613747" y="794226"/>
                    <a:pt x="1487541" y="810198"/>
                  </a:cubicBezTo>
                  <a:cubicBezTo>
                    <a:pt x="1375741" y="824290"/>
                    <a:pt x="1264253" y="838696"/>
                    <a:pt x="1152453" y="853102"/>
                  </a:cubicBezTo>
                  <a:cubicBezTo>
                    <a:pt x="1052553" y="865942"/>
                    <a:pt x="952653" y="877842"/>
                    <a:pt x="853066" y="891308"/>
                  </a:cubicBezTo>
                  <a:cubicBezTo>
                    <a:pt x="829265" y="894440"/>
                    <a:pt x="824568" y="900077"/>
                    <a:pt x="824568" y="923877"/>
                  </a:cubicBezTo>
                  <a:cubicBezTo>
                    <a:pt x="824568" y="1186937"/>
                    <a:pt x="824568" y="1449684"/>
                    <a:pt x="824568" y="1712744"/>
                  </a:cubicBezTo>
                  <a:cubicBezTo>
                    <a:pt x="824568" y="1719947"/>
                    <a:pt x="825507" y="1727463"/>
                    <a:pt x="826447" y="1734666"/>
                  </a:cubicBezTo>
                  <a:cubicBezTo>
                    <a:pt x="829578" y="1758466"/>
                    <a:pt x="821123" y="1781014"/>
                    <a:pt x="821123" y="1804502"/>
                  </a:cubicBezTo>
                  <a:cubicBezTo>
                    <a:pt x="821436" y="1926010"/>
                    <a:pt x="821436" y="2047519"/>
                    <a:pt x="821436" y="2169028"/>
                  </a:cubicBezTo>
                  <a:cubicBezTo>
                    <a:pt x="821436" y="2176231"/>
                    <a:pt x="822062" y="2183746"/>
                    <a:pt x="820183" y="2190949"/>
                  </a:cubicBezTo>
                  <a:cubicBezTo>
                    <a:pt x="819244" y="2192828"/>
                    <a:pt x="817991" y="2194394"/>
                    <a:pt x="816738" y="2195960"/>
                  </a:cubicBezTo>
                  <a:cubicBezTo>
                    <a:pt x="783543" y="2181868"/>
                    <a:pt x="753166" y="2162764"/>
                    <a:pt x="721536" y="2145853"/>
                  </a:cubicBezTo>
                  <a:cubicBezTo>
                    <a:pt x="485095" y="2017455"/>
                    <a:pt x="248967" y="1888744"/>
                    <a:pt x="12527" y="1760032"/>
                  </a:cubicBezTo>
                  <a:cubicBezTo>
                    <a:pt x="8142" y="1757527"/>
                    <a:pt x="2505" y="1756587"/>
                    <a:pt x="0" y="1751577"/>
                  </a:cubicBezTo>
                  <a:cubicBezTo>
                    <a:pt x="1879" y="1747505"/>
                    <a:pt x="940" y="1743434"/>
                    <a:pt x="940" y="1739363"/>
                  </a:cubicBezTo>
                  <a:cubicBezTo>
                    <a:pt x="-313" y="1552716"/>
                    <a:pt x="2819" y="1367008"/>
                    <a:pt x="2192" y="1181300"/>
                  </a:cubicBezTo>
                  <a:cubicBezTo>
                    <a:pt x="1566" y="1021272"/>
                    <a:pt x="1566" y="860931"/>
                    <a:pt x="2192" y="700903"/>
                  </a:cubicBezTo>
                  <a:cubicBezTo>
                    <a:pt x="2505" y="637956"/>
                    <a:pt x="3758" y="574697"/>
                    <a:pt x="3445" y="511750"/>
                  </a:cubicBezTo>
                  <a:cubicBezTo>
                    <a:pt x="3445" y="493900"/>
                    <a:pt x="7203" y="491394"/>
                    <a:pt x="23801" y="499537"/>
                  </a:cubicBezTo>
                  <a:cubicBezTo>
                    <a:pt x="78292" y="525843"/>
                    <a:pt x="132469" y="553088"/>
                    <a:pt x="186334" y="580647"/>
                  </a:cubicBezTo>
                  <a:cubicBezTo>
                    <a:pt x="281850" y="629501"/>
                    <a:pt x="378305" y="677102"/>
                    <a:pt x="473821" y="726269"/>
                  </a:cubicBezTo>
                  <a:cubicBezTo>
                    <a:pt x="562447" y="771992"/>
                    <a:pt x="652013" y="815522"/>
                    <a:pt x="740639" y="860931"/>
                  </a:cubicBezTo>
                  <a:cubicBezTo>
                    <a:pt x="769763" y="875963"/>
                    <a:pt x="773835" y="873144"/>
                    <a:pt x="773835" y="841201"/>
                  </a:cubicBezTo>
                  <a:cubicBezTo>
                    <a:pt x="774148" y="714056"/>
                    <a:pt x="773835" y="586597"/>
                    <a:pt x="774461" y="459451"/>
                  </a:cubicBezTo>
                  <a:cubicBezTo>
                    <a:pt x="774774" y="401516"/>
                    <a:pt x="775400" y="343893"/>
                    <a:pt x="776966" y="285957"/>
                  </a:cubicBezTo>
                  <a:cubicBezTo>
                    <a:pt x="776966" y="281886"/>
                    <a:pt x="776653" y="277502"/>
                    <a:pt x="779158" y="273744"/>
                  </a:cubicBezTo>
                  <a:cubicBezTo>
                    <a:pt x="794504" y="264349"/>
                    <a:pt x="812041" y="264975"/>
                    <a:pt x="828952" y="262783"/>
                  </a:cubicBezTo>
                  <a:cubicBezTo>
                    <a:pt x="929165" y="249003"/>
                    <a:pt x="1029379" y="234598"/>
                    <a:pt x="1129279" y="220818"/>
                  </a:cubicBezTo>
                  <a:cubicBezTo>
                    <a:pt x="1254232" y="203281"/>
                    <a:pt x="1379186" y="185744"/>
                    <a:pt x="1504139" y="168207"/>
                  </a:cubicBezTo>
                  <a:cubicBezTo>
                    <a:pt x="1676067" y="144093"/>
                    <a:pt x="1847996" y="119979"/>
                    <a:pt x="2019924" y="95552"/>
                  </a:cubicBezTo>
                  <a:cubicBezTo>
                    <a:pt x="2140807" y="78328"/>
                    <a:pt x="2261376" y="61417"/>
                    <a:pt x="2382258" y="44506"/>
                  </a:cubicBezTo>
                  <a:cubicBezTo>
                    <a:pt x="2455539" y="34484"/>
                    <a:pt x="2528820" y="25089"/>
                    <a:pt x="2602101" y="15068"/>
                  </a:cubicBezTo>
                  <a:cubicBezTo>
                    <a:pt x="2636236" y="10371"/>
                    <a:pt x="2670058" y="4734"/>
                    <a:pt x="2704193" y="662"/>
                  </a:cubicBezTo>
                  <a:cubicBezTo>
                    <a:pt x="2713902" y="-590"/>
                    <a:pt x="2723610" y="-903"/>
                    <a:pt x="2730812" y="7552"/>
                  </a:cubicBezTo>
                  <a:cubicBezTo>
                    <a:pt x="2732692" y="19452"/>
                    <a:pt x="2732692" y="31353"/>
                    <a:pt x="2732692" y="43566"/>
                  </a:cubicBezTo>
                  <a:cubicBezTo>
                    <a:pt x="2732692" y="194199"/>
                    <a:pt x="2733005" y="345146"/>
                    <a:pt x="2732378" y="495779"/>
                  </a:cubicBezTo>
                  <a:cubicBezTo>
                    <a:pt x="2732378" y="538056"/>
                    <a:pt x="2729873" y="580334"/>
                    <a:pt x="2731126" y="622298"/>
                  </a:cubicBezTo>
                  <a:cubicBezTo>
                    <a:pt x="2731752" y="636077"/>
                    <a:pt x="2727681" y="642341"/>
                    <a:pt x="2713902" y="642967"/>
                  </a:cubicBezTo>
                  <a:cubicBezTo>
                    <a:pt x="2710770" y="643593"/>
                    <a:pt x="2706072" y="642341"/>
                    <a:pt x="2702941" y="64609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16">
              <a:extLst>
                <a:ext uri="{FF2B5EF4-FFF2-40B4-BE49-F238E27FC236}">
                  <a16:creationId xmlns:a16="http://schemas.microsoft.com/office/drawing/2014/main" id="{74093217-D10B-428C-890E-C591494C46D8}"/>
                </a:ext>
              </a:extLst>
            </p:cNvPr>
            <p:cNvSpPr/>
            <p:nvPr/>
          </p:nvSpPr>
          <p:spPr>
            <a:xfrm>
              <a:off x="3372744" y="5316593"/>
              <a:ext cx="1823255" cy="1540779"/>
            </a:xfrm>
            <a:custGeom>
              <a:avLst/>
              <a:gdLst>
                <a:gd name="connsiteX0" fmla="*/ 313 w 1823255"/>
                <a:gd name="connsiteY0" fmla="*/ 1540779 h 1540779"/>
                <a:gd name="connsiteX1" fmla="*/ 313 w 1823255"/>
                <a:gd name="connsiteY1" fmla="*/ 1537961 h 1540779"/>
                <a:gd name="connsiteX2" fmla="*/ 1879 w 1823255"/>
                <a:gd name="connsiteY2" fmla="*/ 1524182 h 1540779"/>
                <a:gd name="connsiteX3" fmla="*/ 1879 w 1823255"/>
                <a:gd name="connsiteY3" fmla="*/ 1091385 h 1540779"/>
                <a:gd name="connsiteX4" fmla="*/ 313 w 1823255"/>
                <a:gd name="connsiteY4" fmla="*/ 1077606 h 1540779"/>
                <a:gd name="connsiteX5" fmla="*/ 0 w 1823255"/>
                <a:gd name="connsiteY5" fmla="*/ 249594 h 1540779"/>
                <a:gd name="connsiteX6" fmla="*/ 16598 w 1823255"/>
                <a:gd name="connsiteY6" fmla="*/ 230491 h 1540779"/>
                <a:gd name="connsiteX7" fmla="*/ 224227 w 1823255"/>
                <a:gd name="connsiteY7" fmla="*/ 203558 h 1540779"/>
                <a:gd name="connsiteX8" fmla="*/ 430604 w 1823255"/>
                <a:gd name="connsiteY8" fmla="*/ 177252 h 1540779"/>
                <a:gd name="connsiteX9" fmla="*/ 698988 w 1823255"/>
                <a:gd name="connsiteY9" fmla="*/ 143744 h 1540779"/>
                <a:gd name="connsiteX10" fmla="*/ 948582 w 1823255"/>
                <a:gd name="connsiteY10" fmla="*/ 111487 h 1540779"/>
                <a:gd name="connsiteX11" fmla="*/ 1210702 w 1823255"/>
                <a:gd name="connsiteY11" fmla="*/ 78292 h 1540779"/>
                <a:gd name="connsiteX12" fmla="*/ 1464993 w 1823255"/>
                <a:gd name="connsiteY12" fmla="*/ 45722 h 1540779"/>
                <a:gd name="connsiteX13" fmla="*/ 1731811 w 1823255"/>
                <a:gd name="connsiteY13" fmla="*/ 12214 h 1540779"/>
                <a:gd name="connsiteX14" fmla="*/ 1823256 w 1823255"/>
                <a:gd name="connsiteY14" fmla="*/ 0 h 1540779"/>
                <a:gd name="connsiteX15" fmla="*/ 1822630 w 1823255"/>
                <a:gd name="connsiteY15" fmla="*/ 20356 h 1540779"/>
                <a:gd name="connsiteX16" fmla="*/ 1820124 w 1823255"/>
                <a:gd name="connsiteY16" fmla="*/ 1266132 h 1540779"/>
                <a:gd name="connsiteX17" fmla="*/ 1800081 w 1823255"/>
                <a:gd name="connsiteY17" fmla="*/ 1289307 h 1540779"/>
                <a:gd name="connsiteX18" fmla="*/ 1346303 w 1823255"/>
                <a:gd name="connsiteY18" fmla="*/ 1352566 h 1540779"/>
                <a:gd name="connsiteX19" fmla="*/ 909436 w 1823255"/>
                <a:gd name="connsiteY19" fmla="*/ 1413947 h 1540779"/>
                <a:gd name="connsiteX20" fmla="*/ 430917 w 1823255"/>
                <a:gd name="connsiteY20" fmla="*/ 1480965 h 1540779"/>
                <a:gd name="connsiteX21" fmla="*/ 18790 w 1823255"/>
                <a:gd name="connsiteY21" fmla="*/ 1538901 h 1540779"/>
                <a:gd name="connsiteX22" fmla="*/ 313 w 1823255"/>
                <a:gd name="connsiteY22" fmla="*/ 1540779 h 1540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23255" h="1540779">
                  <a:moveTo>
                    <a:pt x="313" y="1540779"/>
                  </a:moveTo>
                  <a:cubicBezTo>
                    <a:pt x="313" y="1539840"/>
                    <a:pt x="313" y="1538901"/>
                    <a:pt x="313" y="1537961"/>
                  </a:cubicBezTo>
                  <a:cubicBezTo>
                    <a:pt x="3132" y="1533577"/>
                    <a:pt x="1879" y="1528879"/>
                    <a:pt x="1879" y="1524182"/>
                  </a:cubicBezTo>
                  <a:cubicBezTo>
                    <a:pt x="1879" y="1379812"/>
                    <a:pt x="1879" y="1235755"/>
                    <a:pt x="1879" y="1091385"/>
                  </a:cubicBezTo>
                  <a:cubicBezTo>
                    <a:pt x="1879" y="1086688"/>
                    <a:pt x="3132" y="1081990"/>
                    <a:pt x="313" y="1077606"/>
                  </a:cubicBezTo>
                  <a:cubicBezTo>
                    <a:pt x="313" y="801706"/>
                    <a:pt x="313" y="525493"/>
                    <a:pt x="0" y="249594"/>
                  </a:cubicBezTo>
                  <a:cubicBezTo>
                    <a:pt x="0" y="237067"/>
                    <a:pt x="4384" y="232056"/>
                    <a:pt x="16598" y="230491"/>
                  </a:cubicBezTo>
                  <a:cubicBezTo>
                    <a:pt x="85808" y="221722"/>
                    <a:pt x="155017" y="212640"/>
                    <a:pt x="224227" y="203558"/>
                  </a:cubicBezTo>
                  <a:cubicBezTo>
                    <a:pt x="292811" y="194790"/>
                    <a:pt x="361707" y="186021"/>
                    <a:pt x="430604" y="177252"/>
                  </a:cubicBezTo>
                  <a:cubicBezTo>
                    <a:pt x="520170" y="165978"/>
                    <a:pt x="609422" y="155017"/>
                    <a:pt x="698988" y="143744"/>
                  </a:cubicBezTo>
                  <a:cubicBezTo>
                    <a:pt x="782290" y="133096"/>
                    <a:pt x="865279" y="122135"/>
                    <a:pt x="948582" y="111487"/>
                  </a:cubicBezTo>
                  <a:cubicBezTo>
                    <a:pt x="1035955" y="100213"/>
                    <a:pt x="1123328" y="89566"/>
                    <a:pt x="1210702" y="78292"/>
                  </a:cubicBezTo>
                  <a:cubicBezTo>
                    <a:pt x="1295570" y="67644"/>
                    <a:pt x="1380125" y="56370"/>
                    <a:pt x="1464993" y="45722"/>
                  </a:cubicBezTo>
                  <a:cubicBezTo>
                    <a:pt x="1553932" y="34448"/>
                    <a:pt x="1642872" y="23487"/>
                    <a:pt x="1731811" y="12214"/>
                  </a:cubicBezTo>
                  <a:cubicBezTo>
                    <a:pt x="1762188" y="8456"/>
                    <a:pt x="1792879" y="4071"/>
                    <a:pt x="1823256" y="0"/>
                  </a:cubicBezTo>
                  <a:cubicBezTo>
                    <a:pt x="1822943" y="6890"/>
                    <a:pt x="1822630" y="13466"/>
                    <a:pt x="1822630" y="20356"/>
                  </a:cubicBezTo>
                  <a:cubicBezTo>
                    <a:pt x="1821690" y="435615"/>
                    <a:pt x="1820750" y="850874"/>
                    <a:pt x="1820124" y="1266132"/>
                  </a:cubicBezTo>
                  <a:cubicBezTo>
                    <a:pt x="1820124" y="1282104"/>
                    <a:pt x="1815113" y="1287115"/>
                    <a:pt x="1800081" y="1289307"/>
                  </a:cubicBezTo>
                  <a:cubicBezTo>
                    <a:pt x="1648822" y="1309976"/>
                    <a:pt x="1497562" y="1331271"/>
                    <a:pt x="1346303" y="1352566"/>
                  </a:cubicBezTo>
                  <a:cubicBezTo>
                    <a:pt x="1200681" y="1372922"/>
                    <a:pt x="1055058" y="1393591"/>
                    <a:pt x="909436" y="1413947"/>
                  </a:cubicBezTo>
                  <a:cubicBezTo>
                    <a:pt x="750034" y="1436495"/>
                    <a:pt x="590319" y="1458730"/>
                    <a:pt x="430917" y="1480965"/>
                  </a:cubicBezTo>
                  <a:cubicBezTo>
                    <a:pt x="293437" y="1500381"/>
                    <a:pt x="156270" y="1519484"/>
                    <a:pt x="18790" y="1538901"/>
                  </a:cubicBezTo>
                  <a:cubicBezTo>
                    <a:pt x="12840" y="1540466"/>
                    <a:pt x="6577" y="1540466"/>
                    <a:pt x="313" y="1540779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17">
              <a:extLst>
                <a:ext uri="{FF2B5EF4-FFF2-40B4-BE49-F238E27FC236}">
                  <a16:creationId xmlns:a16="http://schemas.microsoft.com/office/drawing/2014/main" id="{D3E12A63-52D8-4C92-83D9-73948DADCE19}"/>
                </a:ext>
              </a:extLst>
            </p:cNvPr>
            <p:cNvSpPr/>
            <p:nvPr/>
          </p:nvSpPr>
          <p:spPr>
            <a:xfrm>
              <a:off x="2465500" y="4190068"/>
              <a:ext cx="2824136" cy="752931"/>
            </a:xfrm>
            <a:custGeom>
              <a:avLst/>
              <a:gdLst>
                <a:gd name="connsiteX0" fmla="*/ 2821004 w 2824136"/>
                <a:gd name="connsiteY0" fmla="*/ 478270 h 752931"/>
                <a:gd name="connsiteX1" fmla="*/ 2717346 w 2824136"/>
                <a:gd name="connsiteY1" fmla="*/ 491736 h 752931"/>
                <a:gd name="connsiteX2" fmla="*/ 2494685 w 2824136"/>
                <a:gd name="connsiteY2" fmla="*/ 522426 h 752931"/>
                <a:gd name="connsiteX3" fmla="*/ 2259184 w 2824136"/>
                <a:gd name="connsiteY3" fmla="*/ 555309 h 752931"/>
                <a:gd name="connsiteX4" fmla="*/ 1910942 w 2824136"/>
                <a:gd name="connsiteY4" fmla="*/ 604163 h 752931"/>
                <a:gd name="connsiteX5" fmla="*/ 1656964 w 2824136"/>
                <a:gd name="connsiteY5" fmla="*/ 639864 h 752931"/>
                <a:gd name="connsiteX6" fmla="*/ 1282417 w 2824136"/>
                <a:gd name="connsiteY6" fmla="*/ 692162 h 752931"/>
                <a:gd name="connsiteX7" fmla="*/ 941692 w 2824136"/>
                <a:gd name="connsiteY7" fmla="*/ 740390 h 752931"/>
                <a:gd name="connsiteX8" fmla="*/ 873422 w 2824136"/>
                <a:gd name="connsiteY8" fmla="*/ 748532 h 752931"/>
                <a:gd name="connsiteX9" fmla="*/ 854005 w 2824136"/>
                <a:gd name="connsiteY9" fmla="*/ 748219 h 752931"/>
                <a:gd name="connsiteX10" fmla="*/ 673934 w 2824136"/>
                <a:gd name="connsiteY10" fmla="*/ 650511 h 752931"/>
                <a:gd name="connsiteX11" fmla="*/ 514846 w 2824136"/>
                <a:gd name="connsiteY11" fmla="*/ 563764 h 752931"/>
                <a:gd name="connsiteX12" fmla="*/ 277152 w 2824136"/>
                <a:gd name="connsiteY12" fmla="*/ 434739 h 752931"/>
                <a:gd name="connsiteX13" fmla="*/ 20669 w 2824136"/>
                <a:gd name="connsiteY13" fmla="*/ 294754 h 752931"/>
                <a:gd name="connsiteX14" fmla="*/ 3445 w 2824136"/>
                <a:gd name="connsiteY14" fmla="*/ 281288 h 752931"/>
                <a:gd name="connsiteX15" fmla="*/ 0 w 2824136"/>
                <a:gd name="connsiteY15" fmla="*/ 275338 h 752931"/>
                <a:gd name="connsiteX16" fmla="*/ 62320 w 2824136"/>
                <a:gd name="connsiteY16" fmla="*/ 263751 h 752931"/>
                <a:gd name="connsiteX17" fmla="*/ 652639 w 2824136"/>
                <a:gd name="connsiteY17" fmla="*/ 180761 h 752931"/>
                <a:gd name="connsiteX18" fmla="*/ 1174061 w 2824136"/>
                <a:gd name="connsiteY18" fmla="*/ 106854 h 752931"/>
                <a:gd name="connsiteX19" fmla="*/ 1721163 w 2824136"/>
                <a:gd name="connsiteY19" fmla="*/ 30441 h 752931"/>
                <a:gd name="connsiteX20" fmla="*/ 1930359 w 2824136"/>
                <a:gd name="connsiteY20" fmla="*/ 691 h 752931"/>
                <a:gd name="connsiteX21" fmla="*/ 1967626 w 2824136"/>
                <a:gd name="connsiteY21" fmla="*/ 7267 h 752931"/>
                <a:gd name="connsiteX22" fmla="*/ 2810357 w 2824136"/>
                <a:gd name="connsiteY22" fmla="*/ 466056 h 752931"/>
                <a:gd name="connsiteX23" fmla="*/ 2824136 w 2824136"/>
                <a:gd name="connsiteY23" fmla="*/ 475764 h 752931"/>
                <a:gd name="connsiteX24" fmla="*/ 2821004 w 2824136"/>
                <a:gd name="connsiteY24" fmla="*/ 478270 h 75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824136" h="752931">
                  <a:moveTo>
                    <a:pt x="2821004" y="478270"/>
                  </a:moveTo>
                  <a:cubicBezTo>
                    <a:pt x="2786556" y="482654"/>
                    <a:pt x="2751795" y="486412"/>
                    <a:pt x="2717346" y="491736"/>
                  </a:cubicBezTo>
                  <a:cubicBezTo>
                    <a:pt x="2643126" y="502697"/>
                    <a:pt x="2568905" y="512718"/>
                    <a:pt x="2494685" y="522426"/>
                  </a:cubicBezTo>
                  <a:cubicBezTo>
                    <a:pt x="2416080" y="532447"/>
                    <a:pt x="2337789" y="544035"/>
                    <a:pt x="2259184" y="555309"/>
                  </a:cubicBezTo>
                  <a:cubicBezTo>
                    <a:pt x="2142999" y="571593"/>
                    <a:pt x="2026814" y="587878"/>
                    <a:pt x="1910942" y="604163"/>
                  </a:cubicBezTo>
                  <a:cubicBezTo>
                    <a:pt x="1826387" y="616063"/>
                    <a:pt x="1741833" y="627963"/>
                    <a:pt x="1656964" y="639864"/>
                  </a:cubicBezTo>
                  <a:cubicBezTo>
                    <a:pt x="1532011" y="657401"/>
                    <a:pt x="1407057" y="674625"/>
                    <a:pt x="1282417" y="692162"/>
                  </a:cubicBezTo>
                  <a:cubicBezTo>
                    <a:pt x="1168738" y="708134"/>
                    <a:pt x="1055371" y="724732"/>
                    <a:pt x="941692" y="740390"/>
                  </a:cubicBezTo>
                  <a:cubicBezTo>
                    <a:pt x="919144" y="743522"/>
                    <a:pt x="896596" y="749159"/>
                    <a:pt x="873422" y="748532"/>
                  </a:cubicBezTo>
                  <a:cubicBezTo>
                    <a:pt x="866845" y="756675"/>
                    <a:pt x="859955" y="751664"/>
                    <a:pt x="854005" y="748219"/>
                  </a:cubicBezTo>
                  <a:cubicBezTo>
                    <a:pt x="794190" y="715337"/>
                    <a:pt x="734062" y="683081"/>
                    <a:pt x="673934" y="650511"/>
                  </a:cubicBezTo>
                  <a:cubicBezTo>
                    <a:pt x="621009" y="621387"/>
                    <a:pt x="567771" y="592575"/>
                    <a:pt x="514846" y="563764"/>
                  </a:cubicBezTo>
                  <a:cubicBezTo>
                    <a:pt x="435615" y="520547"/>
                    <a:pt x="356697" y="477017"/>
                    <a:pt x="277152" y="434739"/>
                  </a:cubicBezTo>
                  <a:cubicBezTo>
                    <a:pt x="191032" y="389017"/>
                    <a:pt x="105850" y="342042"/>
                    <a:pt x="20669" y="294754"/>
                  </a:cubicBezTo>
                  <a:cubicBezTo>
                    <a:pt x="14092" y="291309"/>
                    <a:pt x="8455" y="286925"/>
                    <a:pt x="3445" y="281288"/>
                  </a:cubicBezTo>
                  <a:cubicBezTo>
                    <a:pt x="1879" y="279409"/>
                    <a:pt x="1253" y="277217"/>
                    <a:pt x="0" y="275338"/>
                  </a:cubicBezTo>
                  <a:cubicBezTo>
                    <a:pt x="19729" y="265943"/>
                    <a:pt x="41338" y="266882"/>
                    <a:pt x="62320" y="263751"/>
                  </a:cubicBezTo>
                  <a:cubicBezTo>
                    <a:pt x="258989" y="235879"/>
                    <a:pt x="455971" y="208633"/>
                    <a:pt x="652639" y="180761"/>
                  </a:cubicBezTo>
                  <a:cubicBezTo>
                    <a:pt x="826133" y="156021"/>
                    <a:pt x="1000254" y="131281"/>
                    <a:pt x="1174061" y="106854"/>
                  </a:cubicBezTo>
                  <a:cubicBezTo>
                    <a:pt x="1356324" y="81174"/>
                    <a:pt x="1538901" y="55808"/>
                    <a:pt x="1721163" y="30441"/>
                  </a:cubicBezTo>
                  <a:cubicBezTo>
                    <a:pt x="1791000" y="20733"/>
                    <a:pt x="1860523" y="11025"/>
                    <a:pt x="1930359" y="691"/>
                  </a:cubicBezTo>
                  <a:cubicBezTo>
                    <a:pt x="1943825" y="-1188"/>
                    <a:pt x="1955412" y="691"/>
                    <a:pt x="1967626" y="7267"/>
                  </a:cubicBezTo>
                  <a:cubicBezTo>
                    <a:pt x="2248536" y="160406"/>
                    <a:pt x="2529446" y="313231"/>
                    <a:pt x="2810357" y="466056"/>
                  </a:cubicBezTo>
                  <a:cubicBezTo>
                    <a:pt x="2815368" y="468875"/>
                    <a:pt x="2821318" y="470127"/>
                    <a:pt x="2824136" y="475764"/>
                  </a:cubicBezTo>
                  <a:cubicBezTo>
                    <a:pt x="2823510" y="477017"/>
                    <a:pt x="2822570" y="477956"/>
                    <a:pt x="2821004" y="478270"/>
                  </a:cubicBezTo>
                  <a:close/>
                </a:path>
              </a:pathLst>
            </a:custGeom>
            <a:solidFill>
              <a:schemeClr val="accent2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18">
              <a:extLst>
                <a:ext uri="{FF2B5EF4-FFF2-40B4-BE49-F238E27FC236}">
                  <a16:creationId xmlns:a16="http://schemas.microsoft.com/office/drawing/2014/main" id="{C21522F9-B7D2-4703-ACAF-7D8875BCE4B3}"/>
                </a:ext>
              </a:extLst>
            </p:cNvPr>
            <p:cNvSpPr/>
            <p:nvPr/>
          </p:nvSpPr>
          <p:spPr>
            <a:xfrm>
              <a:off x="2462056" y="4467911"/>
              <a:ext cx="879869" cy="1945077"/>
            </a:xfrm>
            <a:custGeom>
              <a:avLst/>
              <a:gdLst>
                <a:gd name="connsiteX0" fmla="*/ 6263 w 879869"/>
                <a:gd name="connsiteY0" fmla="*/ 0 h 1945077"/>
                <a:gd name="connsiteX1" fmla="*/ 124953 w 879869"/>
                <a:gd name="connsiteY1" fmla="*/ 63260 h 1945077"/>
                <a:gd name="connsiteX2" fmla="*/ 299387 w 879869"/>
                <a:gd name="connsiteY2" fmla="*/ 157836 h 1945077"/>
                <a:gd name="connsiteX3" fmla="*/ 572468 w 879869"/>
                <a:gd name="connsiteY3" fmla="*/ 306590 h 1945077"/>
                <a:gd name="connsiteX4" fmla="*/ 724981 w 879869"/>
                <a:gd name="connsiteY4" fmla="*/ 389266 h 1945077"/>
                <a:gd name="connsiteX5" fmla="*/ 860895 w 879869"/>
                <a:gd name="connsiteY5" fmla="*/ 463173 h 1945077"/>
                <a:gd name="connsiteX6" fmla="*/ 876553 w 879869"/>
                <a:gd name="connsiteY6" fmla="*/ 470063 h 1945077"/>
                <a:gd name="connsiteX7" fmla="*/ 879685 w 879869"/>
                <a:gd name="connsiteY7" fmla="*/ 493237 h 1945077"/>
                <a:gd name="connsiteX8" fmla="*/ 877806 w 879869"/>
                <a:gd name="connsiteY8" fmla="*/ 613493 h 1945077"/>
                <a:gd name="connsiteX9" fmla="*/ 877493 w 879869"/>
                <a:gd name="connsiteY9" fmla="*/ 735002 h 1945077"/>
                <a:gd name="connsiteX10" fmla="*/ 876553 w 879869"/>
                <a:gd name="connsiteY10" fmla="*/ 1054119 h 1945077"/>
                <a:gd name="connsiteX11" fmla="*/ 876553 w 879869"/>
                <a:gd name="connsiteY11" fmla="*/ 1068211 h 1945077"/>
                <a:gd name="connsiteX12" fmla="*/ 861208 w 879869"/>
                <a:gd name="connsiteY12" fmla="*/ 1077293 h 1945077"/>
                <a:gd name="connsiteX13" fmla="*/ 586248 w 879869"/>
                <a:gd name="connsiteY13" fmla="*/ 937934 h 1945077"/>
                <a:gd name="connsiteX14" fmla="*/ 546163 w 879869"/>
                <a:gd name="connsiteY14" fmla="*/ 916952 h 1945077"/>
                <a:gd name="connsiteX15" fmla="*/ 122761 w 879869"/>
                <a:gd name="connsiteY15" fmla="*/ 703685 h 1945077"/>
                <a:gd name="connsiteX16" fmla="*/ 100526 w 879869"/>
                <a:gd name="connsiteY16" fmla="*/ 716838 h 1945077"/>
                <a:gd name="connsiteX17" fmla="*/ 100213 w 879869"/>
                <a:gd name="connsiteY17" fmla="*/ 1524495 h 1945077"/>
                <a:gd name="connsiteX18" fmla="*/ 97395 w 879869"/>
                <a:gd name="connsiteY18" fmla="*/ 1928166 h 1945077"/>
                <a:gd name="connsiteX19" fmla="*/ 94889 w 879869"/>
                <a:gd name="connsiteY19" fmla="*/ 1945078 h 1945077"/>
                <a:gd name="connsiteX20" fmla="*/ 94263 w 879869"/>
                <a:gd name="connsiteY20" fmla="*/ 1873362 h 1945077"/>
                <a:gd name="connsiteX21" fmla="*/ 94889 w 879869"/>
                <a:gd name="connsiteY21" fmla="*/ 1569278 h 1945077"/>
                <a:gd name="connsiteX22" fmla="*/ 95829 w 879869"/>
                <a:gd name="connsiteY22" fmla="*/ 1550801 h 1945077"/>
                <a:gd name="connsiteX23" fmla="*/ 95829 w 879869"/>
                <a:gd name="connsiteY23" fmla="*/ 870916 h 1945077"/>
                <a:gd name="connsiteX24" fmla="*/ 97082 w 879869"/>
                <a:gd name="connsiteY24" fmla="*/ 850874 h 1945077"/>
                <a:gd name="connsiteX25" fmla="*/ 96455 w 879869"/>
                <a:gd name="connsiteY25" fmla="*/ 712141 h 1945077"/>
                <a:gd name="connsiteX26" fmla="*/ 77665 w 879869"/>
                <a:gd name="connsiteY26" fmla="*/ 681450 h 1945077"/>
                <a:gd name="connsiteX27" fmla="*/ 9708 w 879869"/>
                <a:gd name="connsiteY27" fmla="*/ 646689 h 1945077"/>
                <a:gd name="connsiteX28" fmla="*/ 0 w 879869"/>
                <a:gd name="connsiteY28" fmla="*/ 632910 h 1945077"/>
                <a:gd name="connsiteX29" fmla="*/ 1879 w 879869"/>
                <a:gd name="connsiteY29" fmla="*/ 261181 h 1945077"/>
                <a:gd name="connsiteX30" fmla="*/ 2818 w 879869"/>
                <a:gd name="connsiteY30" fmla="*/ 256483 h 1945077"/>
                <a:gd name="connsiteX31" fmla="*/ 5011 w 879869"/>
                <a:gd name="connsiteY31" fmla="*/ 273081 h 1945077"/>
                <a:gd name="connsiteX32" fmla="*/ 5011 w 879869"/>
                <a:gd name="connsiteY32" fmla="*/ 603159 h 1945077"/>
                <a:gd name="connsiteX33" fmla="*/ 5011 w 879869"/>
                <a:gd name="connsiteY33" fmla="*/ 18790 h 1945077"/>
                <a:gd name="connsiteX34" fmla="*/ 6263 w 879869"/>
                <a:gd name="connsiteY34" fmla="*/ 0 h 194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79869" h="1945077">
                  <a:moveTo>
                    <a:pt x="6263" y="0"/>
                  </a:moveTo>
                  <a:cubicBezTo>
                    <a:pt x="47288" y="18477"/>
                    <a:pt x="85181" y="42277"/>
                    <a:pt x="124953" y="63260"/>
                  </a:cubicBezTo>
                  <a:cubicBezTo>
                    <a:pt x="183516" y="94263"/>
                    <a:pt x="241451" y="126206"/>
                    <a:pt x="299387" y="157836"/>
                  </a:cubicBezTo>
                  <a:cubicBezTo>
                    <a:pt x="390519" y="207316"/>
                    <a:pt x="481337" y="257110"/>
                    <a:pt x="572468" y="306590"/>
                  </a:cubicBezTo>
                  <a:cubicBezTo>
                    <a:pt x="623201" y="334149"/>
                    <a:pt x="674248" y="361707"/>
                    <a:pt x="724981" y="389266"/>
                  </a:cubicBezTo>
                  <a:cubicBezTo>
                    <a:pt x="770390" y="414006"/>
                    <a:pt x="815486" y="438746"/>
                    <a:pt x="860895" y="463173"/>
                  </a:cubicBezTo>
                  <a:cubicBezTo>
                    <a:pt x="865906" y="465992"/>
                    <a:pt x="871229" y="467558"/>
                    <a:pt x="876553" y="470063"/>
                  </a:cubicBezTo>
                  <a:cubicBezTo>
                    <a:pt x="879998" y="477579"/>
                    <a:pt x="879372" y="485408"/>
                    <a:pt x="879685" y="493237"/>
                  </a:cubicBezTo>
                  <a:cubicBezTo>
                    <a:pt x="880938" y="533323"/>
                    <a:pt x="875301" y="573095"/>
                    <a:pt x="877806" y="613493"/>
                  </a:cubicBezTo>
                  <a:cubicBezTo>
                    <a:pt x="880311" y="653892"/>
                    <a:pt x="877493" y="694603"/>
                    <a:pt x="877493" y="735002"/>
                  </a:cubicBezTo>
                  <a:cubicBezTo>
                    <a:pt x="877180" y="841479"/>
                    <a:pt x="876866" y="947642"/>
                    <a:pt x="876553" y="1054119"/>
                  </a:cubicBezTo>
                  <a:cubicBezTo>
                    <a:pt x="876553" y="1058816"/>
                    <a:pt x="876553" y="1063514"/>
                    <a:pt x="876553" y="1068211"/>
                  </a:cubicBezTo>
                  <a:cubicBezTo>
                    <a:pt x="876240" y="1079172"/>
                    <a:pt x="870603" y="1081990"/>
                    <a:pt x="861208" y="1077293"/>
                  </a:cubicBezTo>
                  <a:cubicBezTo>
                    <a:pt x="769450" y="1030944"/>
                    <a:pt x="677692" y="984596"/>
                    <a:pt x="586248" y="937934"/>
                  </a:cubicBezTo>
                  <a:cubicBezTo>
                    <a:pt x="572782" y="931044"/>
                    <a:pt x="559629" y="923528"/>
                    <a:pt x="546163" y="916952"/>
                  </a:cubicBezTo>
                  <a:cubicBezTo>
                    <a:pt x="404924" y="845863"/>
                    <a:pt x="263999" y="774774"/>
                    <a:pt x="122761" y="703685"/>
                  </a:cubicBezTo>
                  <a:cubicBezTo>
                    <a:pt x="100526" y="692411"/>
                    <a:pt x="100526" y="692411"/>
                    <a:pt x="100526" y="716838"/>
                  </a:cubicBezTo>
                  <a:cubicBezTo>
                    <a:pt x="100526" y="986162"/>
                    <a:pt x="101153" y="1255172"/>
                    <a:pt x="100213" y="1524495"/>
                  </a:cubicBezTo>
                  <a:cubicBezTo>
                    <a:pt x="99900" y="1659156"/>
                    <a:pt x="96142" y="1793505"/>
                    <a:pt x="97395" y="1928166"/>
                  </a:cubicBezTo>
                  <a:cubicBezTo>
                    <a:pt x="97395" y="1933803"/>
                    <a:pt x="97395" y="1939754"/>
                    <a:pt x="94889" y="1945078"/>
                  </a:cubicBezTo>
                  <a:cubicBezTo>
                    <a:pt x="94576" y="1921277"/>
                    <a:pt x="94263" y="1897163"/>
                    <a:pt x="94263" y="1873362"/>
                  </a:cubicBezTo>
                  <a:cubicBezTo>
                    <a:pt x="94263" y="1771896"/>
                    <a:pt x="94576" y="1670744"/>
                    <a:pt x="94889" y="1569278"/>
                  </a:cubicBezTo>
                  <a:cubicBezTo>
                    <a:pt x="96768" y="1563014"/>
                    <a:pt x="95829" y="1556751"/>
                    <a:pt x="95829" y="1550801"/>
                  </a:cubicBezTo>
                  <a:cubicBezTo>
                    <a:pt x="95829" y="1324068"/>
                    <a:pt x="95829" y="1097336"/>
                    <a:pt x="95829" y="870916"/>
                  </a:cubicBezTo>
                  <a:cubicBezTo>
                    <a:pt x="95829" y="864340"/>
                    <a:pt x="94576" y="857450"/>
                    <a:pt x="97082" y="850874"/>
                  </a:cubicBezTo>
                  <a:cubicBezTo>
                    <a:pt x="94263" y="804525"/>
                    <a:pt x="96142" y="758176"/>
                    <a:pt x="96455" y="712141"/>
                  </a:cubicBezTo>
                  <a:cubicBezTo>
                    <a:pt x="96768" y="696482"/>
                    <a:pt x="92384" y="688027"/>
                    <a:pt x="77665" y="681450"/>
                  </a:cubicBezTo>
                  <a:cubicBezTo>
                    <a:pt x="54491" y="671116"/>
                    <a:pt x="32256" y="658276"/>
                    <a:pt x="9708" y="646689"/>
                  </a:cubicBezTo>
                  <a:cubicBezTo>
                    <a:pt x="3758" y="643557"/>
                    <a:pt x="0" y="640739"/>
                    <a:pt x="0" y="632910"/>
                  </a:cubicBezTo>
                  <a:cubicBezTo>
                    <a:pt x="626" y="508896"/>
                    <a:pt x="1253" y="385195"/>
                    <a:pt x="1879" y="261181"/>
                  </a:cubicBezTo>
                  <a:cubicBezTo>
                    <a:pt x="1879" y="259615"/>
                    <a:pt x="2505" y="258049"/>
                    <a:pt x="2818" y="256483"/>
                  </a:cubicBezTo>
                  <a:cubicBezTo>
                    <a:pt x="6890" y="261494"/>
                    <a:pt x="5011" y="267444"/>
                    <a:pt x="5011" y="273081"/>
                  </a:cubicBezTo>
                  <a:cubicBezTo>
                    <a:pt x="5011" y="383003"/>
                    <a:pt x="5011" y="493237"/>
                    <a:pt x="5011" y="603159"/>
                  </a:cubicBezTo>
                  <a:cubicBezTo>
                    <a:pt x="5011" y="408369"/>
                    <a:pt x="5011" y="213580"/>
                    <a:pt x="5011" y="18790"/>
                  </a:cubicBezTo>
                  <a:cubicBezTo>
                    <a:pt x="4384" y="12213"/>
                    <a:pt x="2505" y="5637"/>
                    <a:pt x="6263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19">
              <a:extLst>
                <a:ext uri="{FF2B5EF4-FFF2-40B4-BE49-F238E27FC236}">
                  <a16:creationId xmlns:a16="http://schemas.microsoft.com/office/drawing/2014/main" id="{32FB0D9B-1214-4BD2-ADF8-FBF8B2BA0C02}"/>
                </a:ext>
              </a:extLst>
            </p:cNvPr>
            <p:cNvSpPr/>
            <p:nvPr/>
          </p:nvSpPr>
          <p:spPr>
            <a:xfrm>
              <a:off x="4378322" y="5759591"/>
              <a:ext cx="502993" cy="270394"/>
            </a:xfrm>
            <a:custGeom>
              <a:avLst/>
              <a:gdLst>
                <a:gd name="connsiteX0" fmla="*/ 0 w 502993"/>
                <a:gd name="connsiteY0" fmla="*/ 270395 h 270394"/>
                <a:gd name="connsiteX1" fmla="*/ 155331 w 502993"/>
                <a:gd name="connsiteY1" fmla="*/ 80929 h 270394"/>
                <a:gd name="connsiteX2" fmla="*/ 160028 w 502993"/>
                <a:gd name="connsiteY2" fmla="*/ 74666 h 270394"/>
                <a:gd name="connsiteX3" fmla="*/ 244896 w 502993"/>
                <a:gd name="connsiteY3" fmla="*/ 30509 h 270394"/>
                <a:gd name="connsiteX4" fmla="*/ 461608 w 502993"/>
                <a:gd name="connsiteY4" fmla="*/ 759 h 270394"/>
                <a:gd name="connsiteX5" fmla="*/ 502632 w 502993"/>
                <a:gd name="connsiteY5" fmla="*/ 34894 h 270394"/>
                <a:gd name="connsiteX6" fmla="*/ 502632 w 502993"/>
                <a:gd name="connsiteY6" fmla="*/ 158595 h 270394"/>
                <a:gd name="connsiteX7" fmla="*/ 459415 w 502993"/>
                <a:gd name="connsiteY7" fmla="*/ 206196 h 270394"/>
                <a:gd name="connsiteX8" fmla="*/ 115872 w 502993"/>
                <a:gd name="connsiteY8" fmla="*/ 254737 h 270394"/>
                <a:gd name="connsiteX9" fmla="*/ 0 w 502993"/>
                <a:gd name="connsiteY9" fmla="*/ 270395 h 270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2993" h="270394">
                  <a:moveTo>
                    <a:pt x="0" y="270395"/>
                  </a:moveTo>
                  <a:cubicBezTo>
                    <a:pt x="52612" y="206509"/>
                    <a:pt x="103971" y="143563"/>
                    <a:pt x="155331" y="80929"/>
                  </a:cubicBezTo>
                  <a:cubicBezTo>
                    <a:pt x="156896" y="79050"/>
                    <a:pt x="158462" y="76858"/>
                    <a:pt x="160028" y="74666"/>
                  </a:cubicBezTo>
                  <a:cubicBezTo>
                    <a:pt x="192284" y="36460"/>
                    <a:pt x="192597" y="37399"/>
                    <a:pt x="244896" y="30509"/>
                  </a:cubicBezTo>
                  <a:cubicBezTo>
                    <a:pt x="317238" y="21114"/>
                    <a:pt x="389266" y="10780"/>
                    <a:pt x="461608" y="759"/>
                  </a:cubicBezTo>
                  <a:cubicBezTo>
                    <a:pt x="489166" y="-2999"/>
                    <a:pt x="502319" y="7022"/>
                    <a:pt x="502632" y="34894"/>
                  </a:cubicBezTo>
                  <a:cubicBezTo>
                    <a:pt x="502945" y="76232"/>
                    <a:pt x="503259" y="117257"/>
                    <a:pt x="502632" y="158595"/>
                  </a:cubicBezTo>
                  <a:cubicBezTo>
                    <a:pt x="502319" y="188346"/>
                    <a:pt x="488853" y="202125"/>
                    <a:pt x="459415" y="206196"/>
                  </a:cubicBezTo>
                  <a:cubicBezTo>
                    <a:pt x="344796" y="222167"/>
                    <a:pt x="230491" y="238765"/>
                    <a:pt x="115872" y="254737"/>
                  </a:cubicBezTo>
                  <a:cubicBezTo>
                    <a:pt x="77979" y="260374"/>
                    <a:pt x="39459" y="265071"/>
                    <a:pt x="0" y="270395"/>
                  </a:cubicBezTo>
                  <a:close/>
                </a:path>
              </a:pathLst>
            </a:custGeom>
            <a:solidFill>
              <a:schemeClr val="accent3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20">
              <a:extLst>
                <a:ext uri="{FF2B5EF4-FFF2-40B4-BE49-F238E27FC236}">
                  <a16:creationId xmlns:a16="http://schemas.microsoft.com/office/drawing/2014/main" id="{E938E1BC-51C4-4A58-80B1-BB5FFD974058}"/>
                </a:ext>
              </a:extLst>
            </p:cNvPr>
            <p:cNvSpPr/>
            <p:nvPr/>
          </p:nvSpPr>
          <p:spPr>
            <a:xfrm>
              <a:off x="3777981" y="5840520"/>
              <a:ext cx="448454" cy="252945"/>
            </a:xfrm>
            <a:custGeom>
              <a:avLst/>
              <a:gdLst>
                <a:gd name="connsiteX0" fmla="*/ 381124 w 448454"/>
                <a:gd name="connsiteY0" fmla="*/ 0 h 252945"/>
                <a:gd name="connsiteX1" fmla="*/ 365152 w 448454"/>
                <a:gd name="connsiteY1" fmla="*/ 23487 h 252945"/>
                <a:gd name="connsiteX2" fmla="*/ 371416 w 448454"/>
                <a:gd name="connsiteY2" fmla="*/ 125893 h 252945"/>
                <a:gd name="connsiteX3" fmla="*/ 408056 w 448454"/>
                <a:gd name="connsiteY3" fmla="*/ 160028 h 252945"/>
                <a:gd name="connsiteX4" fmla="*/ 448455 w 448454"/>
                <a:gd name="connsiteY4" fmla="*/ 194790 h 252945"/>
                <a:gd name="connsiteX5" fmla="*/ 354818 w 448454"/>
                <a:gd name="connsiteY5" fmla="*/ 208569 h 252945"/>
                <a:gd name="connsiteX6" fmla="*/ 162847 w 448454"/>
                <a:gd name="connsiteY6" fmla="*/ 235501 h 252945"/>
                <a:gd name="connsiteX7" fmla="*/ 43530 w 448454"/>
                <a:gd name="connsiteY7" fmla="*/ 252099 h 252945"/>
                <a:gd name="connsiteX8" fmla="*/ 0 w 448454"/>
                <a:gd name="connsiteY8" fmla="*/ 215145 h 252945"/>
                <a:gd name="connsiteX9" fmla="*/ 2819 w 448454"/>
                <a:gd name="connsiteY9" fmla="*/ 82363 h 252945"/>
                <a:gd name="connsiteX10" fmla="*/ 34448 w 448454"/>
                <a:gd name="connsiteY10" fmla="*/ 49167 h 252945"/>
                <a:gd name="connsiteX11" fmla="*/ 200114 w 448454"/>
                <a:gd name="connsiteY11" fmla="*/ 24740 h 252945"/>
                <a:gd name="connsiteX12" fmla="*/ 372042 w 448454"/>
                <a:gd name="connsiteY12" fmla="*/ 626 h 252945"/>
                <a:gd name="connsiteX13" fmla="*/ 381124 w 448454"/>
                <a:gd name="connsiteY13" fmla="*/ 0 h 252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8454" h="252945">
                  <a:moveTo>
                    <a:pt x="381124" y="0"/>
                  </a:moveTo>
                  <a:cubicBezTo>
                    <a:pt x="377366" y="10961"/>
                    <a:pt x="370476" y="16598"/>
                    <a:pt x="365152" y="23487"/>
                  </a:cubicBezTo>
                  <a:cubicBezTo>
                    <a:pt x="343857" y="50733"/>
                    <a:pt x="335088" y="94576"/>
                    <a:pt x="371416" y="125893"/>
                  </a:cubicBezTo>
                  <a:cubicBezTo>
                    <a:pt x="383942" y="136854"/>
                    <a:pt x="395529" y="149067"/>
                    <a:pt x="408056" y="160028"/>
                  </a:cubicBezTo>
                  <a:cubicBezTo>
                    <a:pt x="420583" y="170989"/>
                    <a:pt x="431230" y="183829"/>
                    <a:pt x="448455" y="194790"/>
                  </a:cubicBezTo>
                  <a:cubicBezTo>
                    <a:pt x="414946" y="199800"/>
                    <a:pt x="384882" y="204185"/>
                    <a:pt x="354818" y="208569"/>
                  </a:cubicBezTo>
                  <a:cubicBezTo>
                    <a:pt x="290932" y="217651"/>
                    <a:pt x="226733" y="226420"/>
                    <a:pt x="162847" y="235501"/>
                  </a:cubicBezTo>
                  <a:cubicBezTo>
                    <a:pt x="123075" y="241138"/>
                    <a:pt x="83302" y="247088"/>
                    <a:pt x="43530" y="252099"/>
                  </a:cubicBezTo>
                  <a:cubicBezTo>
                    <a:pt x="12840" y="256170"/>
                    <a:pt x="0" y="245836"/>
                    <a:pt x="0" y="215145"/>
                  </a:cubicBezTo>
                  <a:cubicBezTo>
                    <a:pt x="0" y="170989"/>
                    <a:pt x="1253" y="126519"/>
                    <a:pt x="2819" y="82363"/>
                  </a:cubicBezTo>
                  <a:cubicBezTo>
                    <a:pt x="3445" y="64512"/>
                    <a:pt x="15032" y="52299"/>
                    <a:pt x="34448" y="49167"/>
                  </a:cubicBezTo>
                  <a:cubicBezTo>
                    <a:pt x="89566" y="40712"/>
                    <a:pt x="144683" y="32882"/>
                    <a:pt x="200114" y="24740"/>
                  </a:cubicBezTo>
                  <a:cubicBezTo>
                    <a:pt x="257423" y="16598"/>
                    <a:pt x="314732" y="8769"/>
                    <a:pt x="372042" y="626"/>
                  </a:cubicBezTo>
                  <a:cubicBezTo>
                    <a:pt x="373921" y="626"/>
                    <a:pt x="376426" y="626"/>
                    <a:pt x="381124" y="0"/>
                  </a:cubicBezTo>
                  <a:close/>
                </a:path>
              </a:pathLst>
            </a:custGeom>
            <a:solidFill>
              <a:schemeClr val="accent3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21">
              <a:extLst>
                <a:ext uri="{FF2B5EF4-FFF2-40B4-BE49-F238E27FC236}">
                  <a16:creationId xmlns:a16="http://schemas.microsoft.com/office/drawing/2014/main" id="{700CBC39-5ED5-47C8-B50B-5EEA57A55029}"/>
                </a:ext>
              </a:extLst>
            </p:cNvPr>
            <p:cNvSpPr/>
            <p:nvPr/>
          </p:nvSpPr>
          <p:spPr>
            <a:xfrm>
              <a:off x="3883465" y="6056465"/>
              <a:ext cx="870449" cy="559490"/>
            </a:xfrm>
            <a:custGeom>
              <a:avLst/>
              <a:gdLst>
                <a:gd name="connsiteX0" fmla="*/ 853433 w 870449"/>
                <a:gd name="connsiteY0" fmla="*/ 454 h 559490"/>
                <a:gd name="connsiteX1" fmla="*/ 761988 w 870449"/>
                <a:gd name="connsiteY1" fmla="*/ 13293 h 559490"/>
                <a:gd name="connsiteX2" fmla="*/ 378046 w 870449"/>
                <a:gd name="connsiteY2" fmla="*/ 67785 h 559490"/>
                <a:gd name="connsiteX3" fmla="*/ 31371 w 870449"/>
                <a:gd name="connsiteY3" fmla="*/ 116325 h 559490"/>
                <a:gd name="connsiteX4" fmla="*/ 54 w 870449"/>
                <a:gd name="connsiteY4" fmla="*/ 160482 h 559490"/>
                <a:gd name="connsiteX5" fmla="*/ 5691 w 870449"/>
                <a:gd name="connsiteY5" fmla="*/ 252240 h 559490"/>
                <a:gd name="connsiteX6" fmla="*/ 18844 w 870449"/>
                <a:gd name="connsiteY6" fmla="*/ 498702 h 559490"/>
                <a:gd name="connsiteX7" fmla="*/ 93065 w 870449"/>
                <a:gd name="connsiteY7" fmla="*/ 558517 h 559490"/>
                <a:gd name="connsiteX8" fmla="*/ 288167 w 870449"/>
                <a:gd name="connsiteY8" fmla="*/ 531271 h 559490"/>
                <a:gd name="connsiteX9" fmla="*/ 777334 w 870449"/>
                <a:gd name="connsiteY9" fmla="*/ 462374 h 559490"/>
                <a:gd name="connsiteX10" fmla="*/ 848109 w 870449"/>
                <a:gd name="connsiteY10" fmla="*/ 389407 h 559490"/>
                <a:gd name="connsiteX11" fmla="*/ 854999 w 870449"/>
                <a:gd name="connsiteY11" fmla="*/ 275727 h 559490"/>
                <a:gd name="connsiteX12" fmla="*/ 863454 w 870449"/>
                <a:gd name="connsiteY12" fmla="*/ 141692 h 559490"/>
                <a:gd name="connsiteX13" fmla="*/ 870344 w 870449"/>
                <a:gd name="connsiteY13" fmla="*/ 15486 h 559490"/>
                <a:gd name="connsiteX14" fmla="*/ 853433 w 870449"/>
                <a:gd name="connsiteY14" fmla="*/ 454 h 559490"/>
                <a:gd name="connsiteX15" fmla="*/ 205178 w 870449"/>
                <a:gd name="connsiteY15" fmla="*/ 352766 h 559490"/>
                <a:gd name="connsiteX16" fmla="*/ 203925 w 870449"/>
                <a:gd name="connsiteY16" fmla="*/ 426047 h 559490"/>
                <a:gd name="connsiteX17" fmla="*/ 197662 w 870449"/>
                <a:gd name="connsiteY17" fmla="*/ 452979 h 559490"/>
                <a:gd name="connsiteX18" fmla="*/ 178872 w 870449"/>
                <a:gd name="connsiteY18" fmla="*/ 464880 h 559490"/>
                <a:gd name="connsiteX19" fmla="*/ 161022 w 870449"/>
                <a:gd name="connsiteY19" fmla="*/ 449534 h 559490"/>
                <a:gd name="connsiteX20" fmla="*/ 156951 w 870449"/>
                <a:gd name="connsiteY20" fmla="*/ 423542 h 559490"/>
                <a:gd name="connsiteX21" fmla="*/ 156951 w 870449"/>
                <a:gd name="connsiteY21" fmla="*/ 345563 h 559490"/>
                <a:gd name="connsiteX22" fmla="*/ 159769 w 870449"/>
                <a:gd name="connsiteY22" fmla="*/ 225307 h 559490"/>
                <a:gd name="connsiteX23" fmla="*/ 169477 w 870449"/>
                <a:gd name="connsiteY23" fmla="*/ 201193 h 559490"/>
                <a:gd name="connsiteX24" fmla="*/ 202673 w 870449"/>
                <a:gd name="connsiteY24" fmla="*/ 207770 h 559490"/>
                <a:gd name="connsiteX25" fmla="*/ 206431 w 870449"/>
                <a:gd name="connsiteY25" fmla="*/ 224368 h 559490"/>
                <a:gd name="connsiteX26" fmla="*/ 205178 w 870449"/>
                <a:gd name="connsiteY26" fmla="*/ 352766 h 559490"/>
                <a:gd name="connsiteX27" fmla="*/ 373035 w 870449"/>
                <a:gd name="connsiteY27" fmla="*/ 303286 h 559490"/>
                <a:gd name="connsiteX28" fmla="*/ 373035 w 870449"/>
                <a:gd name="connsiteY28" fmla="*/ 303286 h 559490"/>
                <a:gd name="connsiteX29" fmla="*/ 373035 w 870449"/>
                <a:gd name="connsiteY29" fmla="*/ 403186 h 559490"/>
                <a:gd name="connsiteX30" fmla="*/ 363954 w 870449"/>
                <a:gd name="connsiteY30" fmla="*/ 432310 h 559490"/>
                <a:gd name="connsiteX31" fmla="*/ 330445 w 870449"/>
                <a:gd name="connsiteY31" fmla="*/ 427300 h 559490"/>
                <a:gd name="connsiteX32" fmla="*/ 326060 w 870449"/>
                <a:gd name="connsiteY32" fmla="*/ 402873 h 559490"/>
                <a:gd name="connsiteX33" fmla="*/ 326060 w 870449"/>
                <a:gd name="connsiteY33" fmla="*/ 215286 h 559490"/>
                <a:gd name="connsiteX34" fmla="*/ 332324 w 870449"/>
                <a:gd name="connsiteY34" fmla="*/ 184909 h 559490"/>
                <a:gd name="connsiteX35" fmla="*/ 354872 w 870449"/>
                <a:gd name="connsiteY35" fmla="*/ 169250 h 559490"/>
                <a:gd name="connsiteX36" fmla="*/ 372722 w 870449"/>
                <a:gd name="connsiteY36" fmla="*/ 192112 h 559490"/>
                <a:gd name="connsiteX37" fmla="*/ 373035 w 870449"/>
                <a:gd name="connsiteY37" fmla="*/ 209336 h 559490"/>
                <a:gd name="connsiteX38" fmla="*/ 373035 w 870449"/>
                <a:gd name="connsiteY38" fmla="*/ 303286 h 559490"/>
                <a:gd name="connsiteX39" fmla="*/ 541832 w 870449"/>
                <a:gd name="connsiteY39" fmla="*/ 378446 h 559490"/>
                <a:gd name="connsiteX40" fmla="*/ 528679 w 870449"/>
                <a:gd name="connsiteY40" fmla="*/ 412268 h 559490"/>
                <a:gd name="connsiteX41" fmla="*/ 500181 w 870449"/>
                <a:gd name="connsiteY41" fmla="*/ 407883 h 559490"/>
                <a:gd name="connsiteX42" fmla="*/ 494857 w 870449"/>
                <a:gd name="connsiteY42" fmla="*/ 385335 h 559490"/>
                <a:gd name="connsiteX43" fmla="*/ 494857 w 870449"/>
                <a:gd name="connsiteY43" fmla="*/ 186788 h 559490"/>
                <a:gd name="connsiteX44" fmla="*/ 503000 w 870449"/>
                <a:gd name="connsiteY44" fmla="*/ 157037 h 559490"/>
                <a:gd name="connsiteX45" fmla="*/ 524608 w 870449"/>
                <a:gd name="connsiteY45" fmla="*/ 147329 h 559490"/>
                <a:gd name="connsiteX46" fmla="*/ 539640 w 870449"/>
                <a:gd name="connsiteY46" fmla="*/ 161734 h 559490"/>
                <a:gd name="connsiteX47" fmla="*/ 542145 w 870449"/>
                <a:gd name="connsiteY47" fmla="*/ 181777 h 559490"/>
                <a:gd name="connsiteX48" fmla="*/ 542145 w 870449"/>
                <a:gd name="connsiteY48" fmla="*/ 280424 h 559490"/>
                <a:gd name="connsiteX49" fmla="*/ 542145 w 870449"/>
                <a:gd name="connsiteY49" fmla="*/ 280424 h 559490"/>
                <a:gd name="connsiteX50" fmla="*/ 541832 w 870449"/>
                <a:gd name="connsiteY50" fmla="*/ 378446 h 559490"/>
                <a:gd name="connsiteX51" fmla="*/ 710942 w 870449"/>
                <a:gd name="connsiteY51" fmla="*/ 351827 h 559490"/>
                <a:gd name="connsiteX52" fmla="*/ 704366 w 870449"/>
                <a:gd name="connsiteY52" fmla="*/ 380325 h 559490"/>
                <a:gd name="connsiteX53" fmla="*/ 681505 w 870449"/>
                <a:gd name="connsiteY53" fmla="*/ 393164 h 559490"/>
                <a:gd name="connsiteX54" fmla="*/ 664594 w 870449"/>
                <a:gd name="connsiteY54" fmla="*/ 372809 h 559490"/>
                <a:gd name="connsiteX55" fmla="*/ 663654 w 870449"/>
                <a:gd name="connsiteY55" fmla="*/ 339926 h 559490"/>
                <a:gd name="connsiteX56" fmla="*/ 663654 w 870449"/>
                <a:gd name="connsiteY56" fmla="*/ 261634 h 559490"/>
                <a:gd name="connsiteX57" fmla="*/ 663654 w 870449"/>
                <a:gd name="connsiteY57" fmla="*/ 261634 h 559490"/>
                <a:gd name="connsiteX58" fmla="*/ 663654 w 870449"/>
                <a:gd name="connsiteY58" fmla="*/ 161421 h 559490"/>
                <a:gd name="connsiteX59" fmla="*/ 671796 w 870449"/>
                <a:gd name="connsiteY59" fmla="*/ 131670 h 559490"/>
                <a:gd name="connsiteX60" fmla="*/ 706558 w 870449"/>
                <a:gd name="connsiteY60" fmla="*/ 134489 h 559490"/>
                <a:gd name="connsiteX61" fmla="*/ 710629 w 870449"/>
                <a:gd name="connsiteY61" fmla="*/ 157350 h 559490"/>
                <a:gd name="connsiteX62" fmla="*/ 710942 w 870449"/>
                <a:gd name="connsiteY62" fmla="*/ 351827 h 559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870449" h="559490">
                  <a:moveTo>
                    <a:pt x="853433" y="454"/>
                  </a:moveTo>
                  <a:cubicBezTo>
                    <a:pt x="823056" y="5151"/>
                    <a:pt x="792679" y="8909"/>
                    <a:pt x="761988" y="13293"/>
                  </a:cubicBezTo>
                  <a:cubicBezTo>
                    <a:pt x="633903" y="31457"/>
                    <a:pt x="506131" y="49621"/>
                    <a:pt x="378046" y="67785"/>
                  </a:cubicBezTo>
                  <a:cubicBezTo>
                    <a:pt x="262488" y="84069"/>
                    <a:pt x="146929" y="100041"/>
                    <a:pt x="31371" y="116325"/>
                  </a:cubicBezTo>
                  <a:cubicBezTo>
                    <a:pt x="-259" y="120710"/>
                    <a:pt x="-259" y="121336"/>
                    <a:pt x="54" y="160482"/>
                  </a:cubicBezTo>
                  <a:cubicBezTo>
                    <a:pt x="4752" y="185535"/>
                    <a:pt x="3499" y="219044"/>
                    <a:pt x="5691" y="252240"/>
                  </a:cubicBezTo>
                  <a:cubicBezTo>
                    <a:pt x="11328" y="334289"/>
                    <a:pt x="14460" y="416652"/>
                    <a:pt x="18844" y="498702"/>
                  </a:cubicBezTo>
                  <a:cubicBezTo>
                    <a:pt x="21036" y="540353"/>
                    <a:pt x="51727" y="564780"/>
                    <a:pt x="93065" y="558517"/>
                  </a:cubicBezTo>
                  <a:cubicBezTo>
                    <a:pt x="157890" y="549122"/>
                    <a:pt x="223029" y="540353"/>
                    <a:pt x="288167" y="531271"/>
                  </a:cubicBezTo>
                  <a:cubicBezTo>
                    <a:pt x="451327" y="508410"/>
                    <a:pt x="614174" y="485235"/>
                    <a:pt x="777334" y="462374"/>
                  </a:cubicBezTo>
                  <a:cubicBezTo>
                    <a:pt x="814914" y="457051"/>
                    <a:pt x="844977" y="426673"/>
                    <a:pt x="848109" y="389407"/>
                  </a:cubicBezTo>
                  <a:cubicBezTo>
                    <a:pt x="851241" y="351513"/>
                    <a:pt x="852494" y="313620"/>
                    <a:pt x="854999" y="275727"/>
                  </a:cubicBezTo>
                  <a:cubicBezTo>
                    <a:pt x="857817" y="230944"/>
                    <a:pt x="860949" y="186475"/>
                    <a:pt x="863454" y="141692"/>
                  </a:cubicBezTo>
                  <a:cubicBezTo>
                    <a:pt x="865960" y="99728"/>
                    <a:pt x="868152" y="57450"/>
                    <a:pt x="870344" y="15486"/>
                  </a:cubicBezTo>
                  <a:cubicBezTo>
                    <a:pt x="871284" y="2333"/>
                    <a:pt x="865960" y="-1425"/>
                    <a:pt x="853433" y="454"/>
                  </a:cubicBezTo>
                  <a:close/>
                  <a:moveTo>
                    <a:pt x="205178" y="352766"/>
                  </a:moveTo>
                  <a:cubicBezTo>
                    <a:pt x="203612" y="377193"/>
                    <a:pt x="204239" y="401620"/>
                    <a:pt x="203925" y="426047"/>
                  </a:cubicBezTo>
                  <a:cubicBezTo>
                    <a:pt x="203925" y="435755"/>
                    <a:pt x="202673" y="444837"/>
                    <a:pt x="197662" y="452979"/>
                  </a:cubicBezTo>
                  <a:cubicBezTo>
                    <a:pt x="193278" y="459869"/>
                    <a:pt x="187328" y="465506"/>
                    <a:pt x="178872" y="464880"/>
                  </a:cubicBezTo>
                  <a:cubicBezTo>
                    <a:pt x="169477" y="464253"/>
                    <a:pt x="164153" y="457364"/>
                    <a:pt x="161022" y="449534"/>
                  </a:cubicBezTo>
                  <a:cubicBezTo>
                    <a:pt x="157577" y="441392"/>
                    <a:pt x="156951" y="432310"/>
                    <a:pt x="156951" y="423542"/>
                  </a:cubicBezTo>
                  <a:cubicBezTo>
                    <a:pt x="156951" y="397549"/>
                    <a:pt x="156951" y="371556"/>
                    <a:pt x="156951" y="345563"/>
                  </a:cubicBezTo>
                  <a:cubicBezTo>
                    <a:pt x="157264" y="305478"/>
                    <a:pt x="156324" y="265393"/>
                    <a:pt x="159769" y="225307"/>
                  </a:cubicBezTo>
                  <a:cubicBezTo>
                    <a:pt x="160709" y="216225"/>
                    <a:pt x="162901" y="208083"/>
                    <a:pt x="169477" y="201193"/>
                  </a:cubicBezTo>
                  <a:cubicBezTo>
                    <a:pt x="181691" y="188667"/>
                    <a:pt x="196723" y="191485"/>
                    <a:pt x="202673" y="207770"/>
                  </a:cubicBezTo>
                  <a:cubicBezTo>
                    <a:pt x="204552" y="213094"/>
                    <a:pt x="206431" y="218731"/>
                    <a:pt x="206431" y="224368"/>
                  </a:cubicBezTo>
                  <a:cubicBezTo>
                    <a:pt x="206431" y="267585"/>
                    <a:pt x="207997" y="310175"/>
                    <a:pt x="205178" y="352766"/>
                  </a:cubicBezTo>
                  <a:close/>
                  <a:moveTo>
                    <a:pt x="373035" y="303286"/>
                  </a:moveTo>
                  <a:cubicBezTo>
                    <a:pt x="373035" y="303286"/>
                    <a:pt x="373035" y="303286"/>
                    <a:pt x="373035" y="303286"/>
                  </a:cubicBezTo>
                  <a:cubicBezTo>
                    <a:pt x="373035" y="336481"/>
                    <a:pt x="373035" y="369990"/>
                    <a:pt x="373035" y="403186"/>
                  </a:cubicBezTo>
                  <a:cubicBezTo>
                    <a:pt x="373035" y="413834"/>
                    <a:pt x="371470" y="423855"/>
                    <a:pt x="363954" y="432310"/>
                  </a:cubicBezTo>
                  <a:cubicBezTo>
                    <a:pt x="352367" y="445463"/>
                    <a:pt x="337335" y="443271"/>
                    <a:pt x="330445" y="427300"/>
                  </a:cubicBezTo>
                  <a:cubicBezTo>
                    <a:pt x="327000" y="419471"/>
                    <a:pt x="326060" y="411328"/>
                    <a:pt x="326060" y="402873"/>
                  </a:cubicBezTo>
                  <a:cubicBezTo>
                    <a:pt x="326060" y="340239"/>
                    <a:pt x="326060" y="277919"/>
                    <a:pt x="326060" y="215286"/>
                  </a:cubicBezTo>
                  <a:cubicBezTo>
                    <a:pt x="326060" y="204638"/>
                    <a:pt x="327313" y="194304"/>
                    <a:pt x="332324" y="184909"/>
                  </a:cubicBezTo>
                  <a:cubicBezTo>
                    <a:pt x="337021" y="176140"/>
                    <a:pt x="343285" y="167058"/>
                    <a:pt x="354872" y="169250"/>
                  </a:cubicBezTo>
                  <a:cubicBezTo>
                    <a:pt x="366772" y="171443"/>
                    <a:pt x="371470" y="181151"/>
                    <a:pt x="372722" y="192112"/>
                  </a:cubicBezTo>
                  <a:cubicBezTo>
                    <a:pt x="373349" y="197749"/>
                    <a:pt x="373035" y="203699"/>
                    <a:pt x="373035" y="209336"/>
                  </a:cubicBezTo>
                  <a:cubicBezTo>
                    <a:pt x="373035" y="240966"/>
                    <a:pt x="373035" y="272282"/>
                    <a:pt x="373035" y="303286"/>
                  </a:cubicBezTo>
                  <a:close/>
                  <a:moveTo>
                    <a:pt x="541832" y="378446"/>
                  </a:moveTo>
                  <a:cubicBezTo>
                    <a:pt x="541832" y="391599"/>
                    <a:pt x="539014" y="403186"/>
                    <a:pt x="528679" y="412268"/>
                  </a:cubicBezTo>
                  <a:cubicBezTo>
                    <a:pt x="518032" y="421663"/>
                    <a:pt x="507697" y="420097"/>
                    <a:pt x="500181" y="407883"/>
                  </a:cubicBezTo>
                  <a:cubicBezTo>
                    <a:pt x="496110" y="400994"/>
                    <a:pt x="494857" y="393478"/>
                    <a:pt x="494857" y="385335"/>
                  </a:cubicBezTo>
                  <a:cubicBezTo>
                    <a:pt x="494857" y="319257"/>
                    <a:pt x="494857" y="252866"/>
                    <a:pt x="494857" y="186788"/>
                  </a:cubicBezTo>
                  <a:cubicBezTo>
                    <a:pt x="494857" y="176140"/>
                    <a:pt x="497050" y="166119"/>
                    <a:pt x="503000" y="157037"/>
                  </a:cubicBezTo>
                  <a:cubicBezTo>
                    <a:pt x="508010" y="149521"/>
                    <a:pt x="515213" y="146076"/>
                    <a:pt x="524608" y="147329"/>
                  </a:cubicBezTo>
                  <a:cubicBezTo>
                    <a:pt x="533377" y="148268"/>
                    <a:pt x="536508" y="154845"/>
                    <a:pt x="539640" y="161734"/>
                  </a:cubicBezTo>
                  <a:cubicBezTo>
                    <a:pt x="542459" y="168311"/>
                    <a:pt x="542145" y="174888"/>
                    <a:pt x="542145" y="181777"/>
                  </a:cubicBezTo>
                  <a:cubicBezTo>
                    <a:pt x="542145" y="214660"/>
                    <a:pt x="542145" y="247542"/>
                    <a:pt x="542145" y="280424"/>
                  </a:cubicBezTo>
                  <a:cubicBezTo>
                    <a:pt x="542145" y="280424"/>
                    <a:pt x="542145" y="280424"/>
                    <a:pt x="542145" y="280424"/>
                  </a:cubicBezTo>
                  <a:cubicBezTo>
                    <a:pt x="541832" y="312681"/>
                    <a:pt x="541832" y="345563"/>
                    <a:pt x="541832" y="378446"/>
                  </a:cubicBezTo>
                  <a:close/>
                  <a:moveTo>
                    <a:pt x="710942" y="351827"/>
                  </a:moveTo>
                  <a:cubicBezTo>
                    <a:pt x="710942" y="361848"/>
                    <a:pt x="709689" y="371556"/>
                    <a:pt x="704366" y="380325"/>
                  </a:cubicBezTo>
                  <a:cubicBezTo>
                    <a:pt x="699042" y="389093"/>
                    <a:pt x="692465" y="395357"/>
                    <a:pt x="681505" y="393164"/>
                  </a:cubicBezTo>
                  <a:cubicBezTo>
                    <a:pt x="671170" y="390972"/>
                    <a:pt x="665846" y="382830"/>
                    <a:pt x="664594" y="372809"/>
                  </a:cubicBezTo>
                  <a:cubicBezTo>
                    <a:pt x="663341" y="361848"/>
                    <a:pt x="663654" y="350887"/>
                    <a:pt x="663654" y="339926"/>
                  </a:cubicBezTo>
                  <a:cubicBezTo>
                    <a:pt x="663654" y="313933"/>
                    <a:pt x="663654" y="287941"/>
                    <a:pt x="663654" y="261634"/>
                  </a:cubicBezTo>
                  <a:cubicBezTo>
                    <a:pt x="663654" y="261634"/>
                    <a:pt x="663654" y="261634"/>
                    <a:pt x="663654" y="261634"/>
                  </a:cubicBezTo>
                  <a:cubicBezTo>
                    <a:pt x="663654" y="228126"/>
                    <a:pt x="663654" y="194930"/>
                    <a:pt x="663654" y="161421"/>
                  </a:cubicBezTo>
                  <a:cubicBezTo>
                    <a:pt x="663654" y="150774"/>
                    <a:pt x="665533" y="140439"/>
                    <a:pt x="671796" y="131670"/>
                  </a:cubicBezTo>
                  <a:cubicBezTo>
                    <a:pt x="682131" y="116952"/>
                    <a:pt x="698416" y="118518"/>
                    <a:pt x="706558" y="134489"/>
                  </a:cubicBezTo>
                  <a:cubicBezTo>
                    <a:pt x="710316" y="141692"/>
                    <a:pt x="710942" y="149521"/>
                    <a:pt x="710629" y="157350"/>
                  </a:cubicBezTo>
                  <a:cubicBezTo>
                    <a:pt x="710942" y="222489"/>
                    <a:pt x="710942" y="287001"/>
                    <a:pt x="710942" y="351827"/>
                  </a:cubicBezTo>
                  <a:close/>
                </a:path>
              </a:pathLst>
            </a:custGeom>
            <a:solidFill>
              <a:schemeClr val="accent3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22">
              <a:extLst>
                <a:ext uri="{FF2B5EF4-FFF2-40B4-BE49-F238E27FC236}">
                  <a16:creationId xmlns:a16="http://schemas.microsoft.com/office/drawing/2014/main" id="{C923FC94-A96E-4CA4-804C-3CCCE572CC0F}"/>
                </a:ext>
              </a:extLst>
            </p:cNvPr>
            <p:cNvSpPr/>
            <p:nvPr/>
          </p:nvSpPr>
          <p:spPr>
            <a:xfrm>
              <a:off x="4193987" y="5461353"/>
              <a:ext cx="484347" cy="556458"/>
            </a:xfrm>
            <a:custGeom>
              <a:avLst/>
              <a:gdLst>
                <a:gd name="connsiteX0" fmla="*/ 469942 w 484347"/>
                <a:gd name="connsiteY0" fmla="*/ 64122 h 556458"/>
                <a:gd name="connsiteX1" fmla="*/ 415138 w 484347"/>
                <a:gd name="connsiteY1" fmla="*/ 12763 h 556458"/>
                <a:gd name="connsiteX2" fmla="*/ 361274 w 484347"/>
                <a:gd name="connsiteY2" fmla="*/ 16208 h 556458"/>
                <a:gd name="connsiteX3" fmla="*/ 287992 w 484347"/>
                <a:gd name="connsiteY3" fmla="*/ 99823 h 556458"/>
                <a:gd name="connsiteX4" fmla="*/ 106356 w 484347"/>
                <a:gd name="connsiteY4" fmla="*/ 320919 h 556458"/>
                <a:gd name="connsiteX5" fmla="*/ 11466 w 484347"/>
                <a:gd name="connsiteY5" fmla="*/ 437417 h 556458"/>
                <a:gd name="connsiteX6" fmla="*/ 15224 w 484347"/>
                <a:gd name="connsiteY6" fmla="*/ 492534 h 556458"/>
                <a:gd name="connsiteX7" fmla="*/ 66584 w 484347"/>
                <a:gd name="connsiteY7" fmla="*/ 540762 h 556458"/>
                <a:gd name="connsiteX8" fmla="*/ 126712 w 484347"/>
                <a:gd name="connsiteY8" fmla="*/ 537317 h 556458"/>
                <a:gd name="connsiteX9" fmla="*/ 378498 w 484347"/>
                <a:gd name="connsiteY9" fmla="*/ 230100 h 556458"/>
                <a:gd name="connsiteX10" fmla="*/ 472448 w 484347"/>
                <a:gd name="connsiteY10" fmla="*/ 121118 h 556458"/>
                <a:gd name="connsiteX11" fmla="*/ 484348 w 484347"/>
                <a:gd name="connsiteY11" fmla="*/ 92933 h 556458"/>
                <a:gd name="connsiteX12" fmla="*/ 469942 w 484347"/>
                <a:gd name="connsiteY12" fmla="*/ 64122 h 556458"/>
                <a:gd name="connsiteX13" fmla="*/ 89445 w 484347"/>
                <a:gd name="connsiteY13" fmla="*/ 494413 h 556458"/>
                <a:gd name="connsiteX14" fmla="*/ 59381 w 484347"/>
                <a:gd name="connsiteY14" fmla="*/ 461844 h 556458"/>
                <a:gd name="connsiteX15" fmla="*/ 96961 w 484347"/>
                <a:gd name="connsiteY15" fmla="*/ 419566 h 556458"/>
                <a:gd name="connsiteX16" fmla="*/ 127338 w 484347"/>
                <a:gd name="connsiteY16" fmla="*/ 451509 h 556458"/>
                <a:gd name="connsiteX17" fmla="*/ 89445 w 484347"/>
                <a:gd name="connsiteY17" fmla="*/ 494413 h 556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84347" h="556458">
                  <a:moveTo>
                    <a:pt x="469942" y="64122"/>
                  </a:moveTo>
                  <a:cubicBezTo>
                    <a:pt x="451465" y="47211"/>
                    <a:pt x="433615" y="29674"/>
                    <a:pt x="415138" y="12763"/>
                  </a:cubicBezTo>
                  <a:cubicBezTo>
                    <a:pt x="396035" y="-5088"/>
                    <a:pt x="378185" y="-4461"/>
                    <a:pt x="361274" y="16208"/>
                  </a:cubicBezTo>
                  <a:cubicBezTo>
                    <a:pt x="320875" y="64748"/>
                    <a:pt x="328078" y="50969"/>
                    <a:pt x="287992" y="99823"/>
                  </a:cubicBezTo>
                  <a:cubicBezTo>
                    <a:pt x="227551" y="173417"/>
                    <a:pt x="166797" y="247325"/>
                    <a:pt x="106356" y="320919"/>
                  </a:cubicBezTo>
                  <a:cubicBezTo>
                    <a:pt x="74726" y="359751"/>
                    <a:pt x="42783" y="398271"/>
                    <a:pt x="11466" y="437417"/>
                  </a:cubicBezTo>
                  <a:cubicBezTo>
                    <a:pt x="-5131" y="458086"/>
                    <a:pt x="-3566" y="474370"/>
                    <a:pt x="15224" y="492534"/>
                  </a:cubicBezTo>
                  <a:cubicBezTo>
                    <a:pt x="32136" y="508819"/>
                    <a:pt x="49673" y="524477"/>
                    <a:pt x="66584" y="540762"/>
                  </a:cubicBezTo>
                  <a:cubicBezTo>
                    <a:pt x="89132" y="562683"/>
                    <a:pt x="106982" y="561744"/>
                    <a:pt x="126712" y="537317"/>
                  </a:cubicBezTo>
                  <a:cubicBezTo>
                    <a:pt x="210640" y="434911"/>
                    <a:pt x="294569" y="332506"/>
                    <a:pt x="378498" y="230100"/>
                  </a:cubicBezTo>
                  <a:cubicBezTo>
                    <a:pt x="425473" y="172791"/>
                    <a:pt x="425473" y="178115"/>
                    <a:pt x="472448" y="121118"/>
                  </a:cubicBezTo>
                  <a:cubicBezTo>
                    <a:pt x="479337" y="112663"/>
                    <a:pt x="483722" y="103581"/>
                    <a:pt x="484348" y="92933"/>
                  </a:cubicBezTo>
                  <a:cubicBezTo>
                    <a:pt x="483095" y="81346"/>
                    <a:pt x="478398" y="71951"/>
                    <a:pt x="469942" y="64122"/>
                  </a:cubicBezTo>
                  <a:close/>
                  <a:moveTo>
                    <a:pt x="89445" y="494413"/>
                  </a:moveTo>
                  <a:cubicBezTo>
                    <a:pt x="71594" y="494726"/>
                    <a:pt x="59381" y="481573"/>
                    <a:pt x="59381" y="461844"/>
                  </a:cubicBezTo>
                  <a:cubicBezTo>
                    <a:pt x="59381" y="438982"/>
                    <a:pt x="76292" y="419566"/>
                    <a:pt x="96961" y="419566"/>
                  </a:cubicBezTo>
                  <a:cubicBezTo>
                    <a:pt x="112932" y="419566"/>
                    <a:pt x="126712" y="433972"/>
                    <a:pt x="127338" y="451509"/>
                  </a:cubicBezTo>
                  <a:cubicBezTo>
                    <a:pt x="127651" y="472491"/>
                    <a:pt x="108861" y="494100"/>
                    <a:pt x="89445" y="494413"/>
                  </a:cubicBezTo>
                  <a:close/>
                </a:path>
              </a:pathLst>
            </a:custGeom>
            <a:solidFill>
              <a:schemeClr val="accent3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0" name="그룹 79">
            <a:extLst>
              <a:ext uri="{FF2B5EF4-FFF2-40B4-BE49-F238E27FC236}">
                <a16:creationId xmlns:a16="http://schemas.microsoft.com/office/drawing/2014/main" id="{4C11AC63-5F34-44A6-B3BA-8272F76B81FF}"/>
              </a:ext>
            </a:extLst>
          </p:cNvPr>
          <p:cNvGrpSpPr/>
          <p:nvPr/>
        </p:nvGrpSpPr>
        <p:grpSpPr>
          <a:xfrm>
            <a:off x="-190517" y="1400385"/>
            <a:ext cx="3919943" cy="5371560"/>
            <a:chOff x="114301" y="977332"/>
            <a:chExt cx="4353684" cy="5965922"/>
          </a:xfrm>
        </p:grpSpPr>
        <p:grpSp>
          <p:nvGrpSpPr>
            <p:cNvPr id="81" name="Group 25">
              <a:extLst>
                <a:ext uri="{FF2B5EF4-FFF2-40B4-BE49-F238E27FC236}">
                  <a16:creationId xmlns:a16="http://schemas.microsoft.com/office/drawing/2014/main" id="{72FDC8E0-257C-4F30-A2BC-3EC5E4CDC58C}"/>
                </a:ext>
              </a:extLst>
            </p:cNvPr>
            <p:cNvGrpSpPr/>
            <p:nvPr/>
          </p:nvGrpSpPr>
          <p:grpSpPr>
            <a:xfrm>
              <a:off x="114301" y="977332"/>
              <a:ext cx="4353684" cy="5965922"/>
              <a:chOff x="3261442" y="5094961"/>
              <a:chExt cx="1189015" cy="1629326"/>
            </a:xfrm>
          </p:grpSpPr>
          <p:sp>
            <p:nvSpPr>
              <p:cNvPr id="100" name="Rounded Rectangle 39">
                <a:extLst>
                  <a:ext uri="{FF2B5EF4-FFF2-40B4-BE49-F238E27FC236}">
                    <a16:creationId xmlns:a16="http://schemas.microsoft.com/office/drawing/2014/main" id="{0387F823-54EC-4E60-991F-9374DD426567}"/>
                  </a:ext>
                </a:extLst>
              </p:cNvPr>
              <p:cNvSpPr/>
              <p:nvPr/>
            </p:nvSpPr>
            <p:spPr>
              <a:xfrm rot="2483232">
                <a:off x="3261442" y="5287651"/>
                <a:ext cx="1189015" cy="1436636"/>
              </a:xfrm>
              <a:custGeom>
                <a:avLst/>
                <a:gdLst>
                  <a:gd name="connsiteX0" fmla="*/ 670001 w 2194524"/>
                  <a:gd name="connsiteY0" fmla="*/ 41365 h 3010473"/>
                  <a:gd name="connsiteX1" fmla="*/ 769866 w 2194524"/>
                  <a:gd name="connsiteY1" fmla="*/ 0 h 3010473"/>
                  <a:gd name="connsiteX2" fmla="*/ 911097 w 2194524"/>
                  <a:gd name="connsiteY2" fmla="*/ 141231 h 3010473"/>
                  <a:gd name="connsiteX3" fmla="*/ 911097 w 2194524"/>
                  <a:gd name="connsiteY3" fmla="*/ 753742 h 3010473"/>
                  <a:gd name="connsiteX4" fmla="*/ 1594794 w 2194524"/>
                  <a:gd name="connsiteY4" fmla="*/ 789196 h 3010473"/>
                  <a:gd name="connsiteX5" fmla="*/ 1875818 w 2194524"/>
                  <a:gd name="connsiteY5" fmla="*/ 1808656 h 3010473"/>
                  <a:gd name="connsiteX6" fmla="*/ 2194524 w 2194524"/>
                  <a:gd name="connsiteY6" fmla="*/ 2178856 h 3010473"/>
                  <a:gd name="connsiteX7" fmla="*/ 1488044 w 2194524"/>
                  <a:gd name="connsiteY7" fmla="*/ 3010473 h 3010473"/>
                  <a:gd name="connsiteX8" fmla="*/ 1136947 w 2194524"/>
                  <a:gd name="connsiteY8" fmla="*/ 2468062 h 3010473"/>
                  <a:gd name="connsiteX9" fmla="*/ 519460 w 2194524"/>
                  <a:gd name="connsiteY9" fmla="*/ 2013663 h 3010473"/>
                  <a:gd name="connsiteX10" fmla="*/ 0 w 2194524"/>
                  <a:gd name="connsiteY10" fmla="*/ 1326467 h 3010473"/>
                  <a:gd name="connsiteX11" fmla="*/ 628635 w 2194524"/>
                  <a:gd name="connsiteY11" fmla="*/ 1589678 h 3010473"/>
                  <a:gd name="connsiteX12" fmla="*/ 628635 w 2194524"/>
                  <a:gd name="connsiteY12" fmla="*/ 141231 h 3010473"/>
                  <a:gd name="connsiteX13" fmla="*/ 670001 w 2194524"/>
                  <a:gd name="connsiteY13" fmla="*/ 41365 h 3010473"/>
                  <a:gd name="connsiteX0" fmla="*/ 670001 w 2194524"/>
                  <a:gd name="connsiteY0" fmla="*/ 41365 h 3010473"/>
                  <a:gd name="connsiteX1" fmla="*/ 769866 w 2194524"/>
                  <a:gd name="connsiteY1" fmla="*/ 0 h 3010473"/>
                  <a:gd name="connsiteX2" fmla="*/ 911097 w 2194524"/>
                  <a:gd name="connsiteY2" fmla="*/ 141231 h 3010473"/>
                  <a:gd name="connsiteX3" fmla="*/ 960469 w 2194524"/>
                  <a:gd name="connsiteY3" fmla="*/ 784060 h 3010473"/>
                  <a:gd name="connsiteX4" fmla="*/ 1594794 w 2194524"/>
                  <a:gd name="connsiteY4" fmla="*/ 789196 h 3010473"/>
                  <a:gd name="connsiteX5" fmla="*/ 1875818 w 2194524"/>
                  <a:gd name="connsiteY5" fmla="*/ 1808656 h 3010473"/>
                  <a:gd name="connsiteX6" fmla="*/ 2194524 w 2194524"/>
                  <a:gd name="connsiteY6" fmla="*/ 2178856 h 3010473"/>
                  <a:gd name="connsiteX7" fmla="*/ 1488044 w 2194524"/>
                  <a:gd name="connsiteY7" fmla="*/ 3010473 h 3010473"/>
                  <a:gd name="connsiteX8" fmla="*/ 1136947 w 2194524"/>
                  <a:gd name="connsiteY8" fmla="*/ 2468062 h 3010473"/>
                  <a:gd name="connsiteX9" fmla="*/ 519460 w 2194524"/>
                  <a:gd name="connsiteY9" fmla="*/ 2013663 h 3010473"/>
                  <a:gd name="connsiteX10" fmla="*/ 0 w 2194524"/>
                  <a:gd name="connsiteY10" fmla="*/ 1326467 h 3010473"/>
                  <a:gd name="connsiteX11" fmla="*/ 628635 w 2194524"/>
                  <a:gd name="connsiteY11" fmla="*/ 1589678 h 3010473"/>
                  <a:gd name="connsiteX12" fmla="*/ 628635 w 2194524"/>
                  <a:gd name="connsiteY12" fmla="*/ 141231 h 3010473"/>
                  <a:gd name="connsiteX13" fmla="*/ 670001 w 2194524"/>
                  <a:gd name="connsiteY13" fmla="*/ 41365 h 3010473"/>
                  <a:gd name="connsiteX0" fmla="*/ 670001 w 2194524"/>
                  <a:gd name="connsiteY0" fmla="*/ 41365 h 3010473"/>
                  <a:gd name="connsiteX1" fmla="*/ 769866 w 2194524"/>
                  <a:gd name="connsiteY1" fmla="*/ 0 h 3010473"/>
                  <a:gd name="connsiteX2" fmla="*/ 911097 w 2194524"/>
                  <a:gd name="connsiteY2" fmla="*/ 141231 h 3010473"/>
                  <a:gd name="connsiteX3" fmla="*/ 960469 w 2194524"/>
                  <a:gd name="connsiteY3" fmla="*/ 784060 h 3010473"/>
                  <a:gd name="connsiteX4" fmla="*/ 1594794 w 2194524"/>
                  <a:gd name="connsiteY4" fmla="*/ 789196 h 3010473"/>
                  <a:gd name="connsiteX5" fmla="*/ 1875818 w 2194524"/>
                  <a:gd name="connsiteY5" fmla="*/ 1808656 h 3010473"/>
                  <a:gd name="connsiteX6" fmla="*/ 2194524 w 2194524"/>
                  <a:gd name="connsiteY6" fmla="*/ 2178856 h 3010473"/>
                  <a:gd name="connsiteX7" fmla="*/ 1488044 w 2194524"/>
                  <a:gd name="connsiteY7" fmla="*/ 3010473 h 3010473"/>
                  <a:gd name="connsiteX8" fmla="*/ 1136947 w 2194524"/>
                  <a:gd name="connsiteY8" fmla="*/ 2468062 h 3010473"/>
                  <a:gd name="connsiteX9" fmla="*/ 519460 w 2194524"/>
                  <a:gd name="connsiteY9" fmla="*/ 2013663 h 3010473"/>
                  <a:gd name="connsiteX10" fmla="*/ 0 w 2194524"/>
                  <a:gd name="connsiteY10" fmla="*/ 1326467 h 3010473"/>
                  <a:gd name="connsiteX11" fmla="*/ 628635 w 2194524"/>
                  <a:gd name="connsiteY11" fmla="*/ 1589678 h 3010473"/>
                  <a:gd name="connsiteX12" fmla="*/ 628635 w 2194524"/>
                  <a:gd name="connsiteY12" fmla="*/ 141231 h 3010473"/>
                  <a:gd name="connsiteX13" fmla="*/ 670001 w 2194524"/>
                  <a:gd name="connsiteY13" fmla="*/ 41365 h 3010473"/>
                  <a:gd name="connsiteX0" fmla="*/ 670001 w 2194524"/>
                  <a:gd name="connsiteY0" fmla="*/ 41365 h 3010473"/>
                  <a:gd name="connsiteX1" fmla="*/ 769866 w 2194524"/>
                  <a:gd name="connsiteY1" fmla="*/ 0 h 3010473"/>
                  <a:gd name="connsiteX2" fmla="*/ 911097 w 2194524"/>
                  <a:gd name="connsiteY2" fmla="*/ 141231 h 3010473"/>
                  <a:gd name="connsiteX3" fmla="*/ 960469 w 2194524"/>
                  <a:gd name="connsiteY3" fmla="*/ 784060 h 3010473"/>
                  <a:gd name="connsiteX4" fmla="*/ 1594794 w 2194524"/>
                  <a:gd name="connsiteY4" fmla="*/ 789196 h 3010473"/>
                  <a:gd name="connsiteX5" fmla="*/ 1875818 w 2194524"/>
                  <a:gd name="connsiteY5" fmla="*/ 1808656 h 3010473"/>
                  <a:gd name="connsiteX6" fmla="*/ 2194524 w 2194524"/>
                  <a:gd name="connsiteY6" fmla="*/ 2178856 h 3010473"/>
                  <a:gd name="connsiteX7" fmla="*/ 1488044 w 2194524"/>
                  <a:gd name="connsiteY7" fmla="*/ 3010473 h 3010473"/>
                  <a:gd name="connsiteX8" fmla="*/ 1136947 w 2194524"/>
                  <a:gd name="connsiteY8" fmla="*/ 2468062 h 3010473"/>
                  <a:gd name="connsiteX9" fmla="*/ 519460 w 2194524"/>
                  <a:gd name="connsiteY9" fmla="*/ 2013663 h 3010473"/>
                  <a:gd name="connsiteX10" fmla="*/ 0 w 2194524"/>
                  <a:gd name="connsiteY10" fmla="*/ 1326467 h 3010473"/>
                  <a:gd name="connsiteX11" fmla="*/ 628635 w 2194524"/>
                  <a:gd name="connsiteY11" fmla="*/ 1589678 h 3010473"/>
                  <a:gd name="connsiteX12" fmla="*/ 628635 w 2194524"/>
                  <a:gd name="connsiteY12" fmla="*/ 141231 h 3010473"/>
                  <a:gd name="connsiteX13" fmla="*/ 670001 w 2194524"/>
                  <a:gd name="connsiteY13" fmla="*/ 41365 h 3010473"/>
                  <a:gd name="connsiteX0" fmla="*/ 670001 w 2194524"/>
                  <a:gd name="connsiteY0" fmla="*/ 41365 h 3010473"/>
                  <a:gd name="connsiteX1" fmla="*/ 769866 w 2194524"/>
                  <a:gd name="connsiteY1" fmla="*/ 0 h 3010473"/>
                  <a:gd name="connsiteX2" fmla="*/ 911097 w 2194524"/>
                  <a:gd name="connsiteY2" fmla="*/ 141231 h 3010473"/>
                  <a:gd name="connsiteX3" fmla="*/ 960469 w 2194524"/>
                  <a:gd name="connsiteY3" fmla="*/ 784060 h 3010473"/>
                  <a:gd name="connsiteX4" fmla="*/ 1594794 w 2194524"/>
                  <a:gd name="connsiteY4" fmla="*/ 789196 h 3010473"/>
                  <a:gd name="connsiteX5" fmla="*/ 1848308 w 2194524"/>
                  <a:gd name="connsiteY5" fmla="*/ 1898342 h 3010473"/>
                  <a:gd name="connsiteX6" fmla="*/ 2194524 w 2194524"/>
                  <a:gd name="connsiteY6" fmla="*/ 2178856 h 3010473"/>
                  <a:gd name="connsiteX7" fmla="*/ 1488044 w 2194524"/>
                  <a:gd name="connsiteY7" fmla="*/ 3010473 h 3010473"/>
                  <a:gd name="connsiteX8" fmla="*/ 1136947 w 2194524"/>
                  <a:gd name="connsiteY8" fmla="*/ 2468062 h 3010473"/>
                  <a:gd name="connsiteX9" fmla="*/ 519460 w 2194524"/>
                  <a:gd name="connsiteY9" fmla="*/ 2013663 h 3010473"/>
                  <a:gd name="connsiteX10" fmla="*/ 0 w 2194524"/>
                  <a:gd name="connsiteY10" fmla="*/ 1326467 h 3010473"/>
                  <a:gd name="connsiteX11" fmla="*/ 628635 w 2194524"/>
                  <a:gd name="connsiteY11" fmla="*/ 1589678 h 3010473"/>
                  <a:gd name="connsiteX12" fmla="*/ 628635 w 2194524"/>
                  <a:gd name="connsiteY12" fmla="*/ 141231 h 3010473"/>
                  <a:gd name="connsiteX13" fmla="*/ 670001 w 2194524"/>
                  <a:gd name="connsiteY13" fmla="*/ 41365 h 3010473"/>
                  <a:gd name="connsiteX0" fmla="*/ 670001 w 2145453"/>
                  <a:gd name="connsiteY0" fmla="*/ 41365 h 3010473"/>
                  <a:gd name="connsiteX1" fmla="*/ 769866 w 2145453"/>
                  <a:gd name="connsiteY1" fmla="*/ 0 h 3010473"/>
                  <a:gd name="connsiteX2" fmla="*/ 911097 w 2145453"/>
                  <a:gd name="connsiteY2" fmla="*/ 141231 h 3010473"/>
                  <a:gd name="connsiteX3" fmla="*/ 960469 w 2145453"/>
                  <a:gd name="connsiteY3" fmla="*/ 784060 h 3010473"/>
                  <a:gd name="connsiteX4" fmla="*/ 1594794 w 2145453"/>
                  <a:gd name="connsiteY4" fmla="*/ 789196 h 3010473"/>
                  <a:gd name="connsiteX5" fmla="*/ 1848308 w 2145453"/>
                  <a:gd name="connsiteY5" fmla="*/ 1898342 h 3010473"/>
                  <a:gd name="connsiteX6" fmla="*/ 2145453 w 2145453"/>
                  <a:gd name="connsiteY6" fmla="*/ 2249789 h 3010473"/>
                  <a:gd name="connsiteX7" fmla="*/ 1488044 w 2145453"/>
                  <a:gd name="connsiteY7" fmla="*/ 3010473 h 3010473"/>
                  <a:gd name="connsiteX8" fmla="*/ 1136947 w 2145453"/>
                  <a:gd name="connsiteY8" fmla="*/ 2468062 h 3010473"/>
                  <a:gd name="connsiteX9" fmla="*/ 519460 w 2145453"/>
                  <a:gd name="connsiteY9" fmla="*/ 2013663 h 3010473"/>
                  <a:gd name="connsiteX10" fmla="*/ 0 w 2145453"/>
                  <a:gd name="connsiteY10" fmla="*/ 1326467 h 3010473"/>
                  <a:gd name="connsiteX11" fmla="*/ 628635 w 2145453"/>
                  <a:gd name="connsiteY11" fmla="*/ 1589678 h 3010473"/>
                  <a:gd name="connsiteX12" fmla="*/ 628635 w 2145453"/>
                  <a:gd name="connsiteY12" fmla="*/ 141231 h 3010473"/>
                  <a:gd name="connsiteX13" fmla="*/ 670001 w 2145453"/>
                  <a:gd name="connsiteY13" fmla="*/ 41365 h 3010473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60469 w 2145453"/>
                  <a:gd name="connsiteY3" fmla="*/ 784060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19460 w 2145453"/>
                  <a:gd name="connsiteY9" fmla="*/ 2013663 h 2912664"/>
                  <a:gd name="connsiteX10" fmla="*/ 0 w 2145453"/>
                  <a:gd name="connsiteY10" fmla="*/ 1326467 h 2912664"/>
                  <a:gd name="connsiteX11" fmla="*/ 628635 w 2145453"/>
                  <a:gd name="connsiteY11" fmla="*/ 1589678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60469 w 2145453"/>
                  <a:gd name="connsiteY3" fmla="*/ 784060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28635 w 2145453"/>
                  <a:gd name="connsiteY11" fmla="*/ 1589678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60469 w 2145453"/>
                  <a:gd name="connsiteY3" fmla="*/ 784060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28635 w 2145453"/>
                  <a:gd name="connsiteY11" fmla="*/ 1589678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60469 w 2145453"/>
                  <a:gd name="connsiteY3" fmla="*/ 784060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79880 w 2145453"/>
                  <a:gd name="connsiteY11" fmla="*/ 1646872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60469 w 2145453"/>
                  <a:gd name="connsiteY3" fmla="*/ 784060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79880 w 2145453"/>
                  <a:gd name="connsiteY11" fmla="*/ 1646872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79523 w 2145453"/>
                  <a:gd name="connsiteY3" fmla="*/ 863751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79880 w 2145453"/>
                  <a:gd name="connsiteY11" fmla="*/ 1646872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79523 w 2145453"/>
                  <a:gd name="connsiteY3" fmla="*/ 863751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79880 w 2145453"/>
                  <a:gd name="connsiteY11" fmla="*/ 1646872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79523 w 2145453"/>
                  <a:gd name="connsiteY3" fmla="*/ 863751 h 2912664"/>
                  <a:gd name="connsiteX4" fmla="*/ 1578849 w 2145453"/>
                  <a:gd name="connsiteY4" fmla="*/ 851069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79880 w 2145453"/>
                  <a:gd name="connsiteY11" fmla="*/ 1646872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79523 w 2145453"/>
                  <a:gd name="connsiteY3" fmla="*/ 863751 h 2912664"/>
                  <a:gd name="connsiteX4" fmla="*/ 1578849 w 2145453"/>
                  <a:gd name="connsiteY4" fmla="*/ 851069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79880 w 2145453"/>
                  <a:gd name="connsiteY11" fmla="*/ 1646872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79523 w 2145453"/>
                  <a:gd name="connsiteY3" fmla="*/ 863751 h 2912664"/>
                  <a:gd name="connsiteX4" fmla="*/ 1578849 w 2145453"/>
                  <a:gd name="connsiteY4" fmla="*/ 851069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710556 w 2145453"/>
                  <a:gd name="connsiteY11" fmla="*/ 1634217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733305 w 2208757"/>
                  <a:gd name="connsiteY0" fmla="*/ 41365 h 2912664"/>
                  <a:gd name="connsiteX1" fmla="*/ 833170 w 2208757"/>
                  <a:gd name="connsiteY1" fmla="*/ 0 h 2912664"/>
                  <a:gd name="connsiteX2" fmla="*/ 974401 w 2208757"/>
                  <a:gd name="connsiteY2" fmla="*/ 141231 h 2912664"/>
                  <a:gd name="connsiteX3" fmla="*/ 1042827 w 2208757"/>
                  <a:gd name="connsiteY3" fmla="*/ 863751 h 2912664"/>
                  <a:gd name="connsiteX4" fmla="*/ 1642153 w 2208757"/>
                  <a:gd name="connsiteY4" fmla="*/ 851069 h 2912664"/>
                  <a:gd name="connsiteX5" fmla="*/ 1911612 w 2208757"/>
                  <a:gd name="connsiteY5" fmla="*/ 1898342 h 2912664"/>
                  <a:gd name="connsiteX6" fmla="*/ 2208757 w 2208757"/>
                  <a:gd name="connsiteY6" fmla="*/ 2249789 h 2912664"/>
                  <a:gd name="connsiteX7" fmla="*/ 1598547 w 2208757"/>
                  <a:gd name="connsiteY7" fmla="*/ 2912664 h 2912664"/>
                  <a:gd name="connsiteX8" fmla="*/ 1200251 w 2208757"/>
                  <a:gd name="connsiteY8" fmla="*/ 2468062 h 2912664"/>
                  <a:gd name="connsiteX9" fmla="*/ 593695 w 2208757"/>
                  <a:gd name="connsiteY9" fmla="*/ 2073665 h 2912664"/>
                  <a:gd name="connsiteX10" fmla="*/ 0 w 2208757"/>
                  <a:gd name="connsiteY10" fmla="*/ 1399250 h 2912664"/>
                  <a:gd name="connsiteX11" fmla="*/ 773860 w 2208757"/>
                  <a:gd name="connsiteY11" fmla="*/ 1634217 h 2912664"/>
                  <a:gd name="connsiteX12" fmla="*/ 691939 w 2208757"/>
                  <a:gd name="connsiteY12" fmla="*/ 141231 h 2912664"/>
                  <a:gd name="connsiteX13" fmla="*/ 733305 w 2208757"/>
                  <a:gd name="connsiteY13" fmla="*/ 41365 h 2912664"/>
                  <a:gd name="connsiteX0" fmla="*/ 787104 w 2262556"/>
                  <a:gd name="connsiteY0" fmla="*/ 41365 h 2912664"/>
                  <a:gd name="connsiteX1" fmla="*/ 886969 w 2262556"/>
                  <a:gd name="connsiteY1" fmla="*/ 0 h 2912664"/>
                  <a:gd name="connsiteX2" fmla="*/ 1028200 w 2262556"/>
                  <a:gd name="connsiteY2" fmla="*/ 141231 h 2912664"/>
                  <a:gd name="connsiteX3" fmla="*/ 1096626 w 2262556"/>
                  <a:gd name="connsiteY3" fmla="*/ 863751 h 2912664"/>
                  <a:gd name="connsiteX4" fmla="*/ 1695952 w 2262556"/>
                  <a:gd name="connsiteY4" fmla="*/ 851069 h 2912664"/>
                  <a:gd name="connsiteX5" fmla="*/ 1965411 w 2262556"/>
                  <a:gd name="connsiteY5" fmla="*/ 1898342 h 2912664"/>
                  <a:gd name="connsiteX6" fmla="*/ 2262556 w 2262556"/>
                  <a:gd name="connsiteY6" fmla="*/ 2249789 h 2912664"/>
                  <a:gd name="connsiteX7" fmla="*/ 1652346 w 2262556"/>
                  <a:gd name="connsiteY7" fmla="*/ 2912664 h 2912664"/>
                  <a:gd name="connsiteX8" fmla="*/ 1254050 w 2262556"/>
                  <a:gd name="connsiteY8" fmla="*/ 2468062 h 2912664"/>
                  <a:gd name="connsiteX9" fmla="*/ 647494 w 2262556"/>
                  <a:gd name="connsiteY9" fmla="*/ 2073665 h 2912664"/>
                  <a:gd name="connsiteX10" fmla="*/ 0 w 2262556"/>
                  <a:gd name="connsiteY10" fmla="*/ 1381959 h 2912664"/>
                  <a:gd name="connsiteX11" fmla="*/ 827659 w 2262556"/>
                  <a:gd name="connsiteY11" fmla="*/ 1634217 h 2912664"/>
                  <a:gd name="connsiteX12" fmla="*/ 745738 w 2262556"/>
                  <a:gd name="connsiteY12" fmla="*/ 141231 h 2912664"/>
                  <a:gd name="connsiteX13" fmla="*/ 787104 w 2262556"/>
                  <a:gd name="connsiteY13" fmla="*/ 41365 h 2912664"/>
                  <a:gd name="connsiteX0" fmla="*/ 787104 w 2262556"/>
                  <a:gd name="connsiteY0" fmla="*/ 41365 h 2912664"/>
                  <a:gd name="connsiteX1" fmla="*/ 886969 w 2262556"/>
                  <a:gd name="connsiteY1" fmla="*/ 0 h 2912664"/>
                  <a:gd name="connsiteX2" fmla="*/ 1028200 w 2262556"/>
                  <a:gd name="connsiteY2" fmla="*/ 141231 h 2912664"/>
                  <a:gd name="connsiteX3" fmla="*/ 1096626 w 2262556"/>
                  <a:gd name="connsiteY3" fmla="*/ 863751 h 2912664"/>
                  <a:gd name="connsiteX4" fmla="*/ 1695952 w 2262556"/>
                  <a:gd name="connsiteY4" fmla="*/ 851069 h 2912664"/>
                  <a:gd name="connsiteX5" fmla="*/ 1965411 w 2262556"/>
                  <a:gd name="connsiteY5" fmla="*/ 1898342 h 2912664"/>
                  <a:gd name="connsiteX6" fmla="*/ 2262556 w 2262556"/>
                  <a:gd name="connsiteY6" fmla="*/ 2249789 h 2912664"/>
                  <a:gd name="connsiteX7" fmla="*/ 1652346 w 2262556"/>
                  <a:gd name="connsiteY7" fmla="*/ 2912664 h 2912664"/>
                  <a:gd name="connsiteX8" fmla="*/ 1254050 w 2262556"/>
                  <a:gd name="connsiteY8" fmla="*/ 2468062 h 2912664"/>
                  <a:gd name="connsiteX9" fmla="*/ 647494 w 2262556"/>
                  <a:gd name="connsiteY9" fmla="*/ 2073665 h 2912664"/>
                  <a:gd name="connsiteX10" fmla="*/ 0 w 2262556"/>
                  <a:gd name="connsiteY10" fmla="*/ 1381959 h 2912664"/>
                  <a:gd name="connsiteX11" fmla="*/ 827659 w 2262556"/>
                  <a:gd name="connsiteY11" fmla="*/ 1634217 h 2912664"/>
                  <a:gd name="connsiteX12" fmla="*/ 745738 w 2262556"/>
                  <a:gd name="connsiteY12" fmla="*/ 141231 h 2912664"/>
                  <a:gd name="connsiteX13" fmla="*/ 787104 w 2262556"/>
                  <a:gd name="connsiteY13" fmla="*/ 41365 h 2912664"/>
                  <a:gd name="connsiteX0" fmla="*/ 787104 w 2262556"/>
                  <a:gd name="connsiteY0" fmla="*/ 41365 h 2912664"/>
                  <a:gd name="connsiteX1" fmla="*/ 886969 w 2262556"/>
                  <a:gd name="connsiteY1" fmla="*/ 0 h 2912664"/>
                  <a:gd name="connsiteX2" fmla="*/ 1028200 w 2262556"/>
                  <a:gd name="connsiteY2" fmla="*/ 141231 h 2912664"/>
                  <a:gd name="connsiteX3" fmla="*/ 1096626 w 2262556"/>
                  <a:gd name="connsiteY3" fmla="*/ 863751 h 2912664"/>
                  <a:gd name="connsiteX4" fmla="*/ 1695952 w 2262556"/>
                  <a:gd name="connsiteY4" fmla="*/ 851069 h 2912664"/>
                  <a:gd name="connsiteX5" fmla="*/ 1965411 w 2262556"/>
                  <a:gd name="connsiteY5" fmla="*/ 1898342 h 2912664"/>
                  <a:gd name="connsiteX6" fmla="*/ 2262556 w 2262556"/>
                  <a:gd name="connsiteY6" fmla="*/ 2249789 h 2912664"/>
                  <a:gd name="connsiteX7" fmla="*/ 1652346 w 2262556"/>
                  <a:gd name="connsiteY7" fmla="*/ 2912664 h 2912664"/>
                  <a:gd name="connsiteX8" fmla="*/ 1254050 w 2262556"/>
                  <a:gd name="connsiteY8" fmla="*/ 2468062 h 2912664"/>
                  <a:gd name="connsiteX9" fmla="*/ 647494 w 2262556"/>
                  <a:gd name="connsiteY9" fmla="*/ 2073665 h 2912664"/>
                  <a:gd name="connsiteX10" fmla="*/ 0 w 2262556"/>
                  <a:gd name="connsiteY10" fmla="*/ 1381959 h 2912664"/>
                  <a:gd name="connsiteX11" fmla="*/ 827659 w 2262556"/>
                  <a:gd name="connsiteY11" fmla="*/ 1634217 h 2912664"/>
                  <a:gd name="connsiteX12" fmla="*/ 745738 w 2262556"/>
                  <a:gd name="connsiteY12" fmla="*/ 141231 h 2912664"/>
                  <a:gd name="connsiteX13" fmla="*/ 787104 w 2262556"/>
                  <a:gd name="connsiteY13" fmla="*/ 41365 h 2912664"/>
                  <a:gd name="connsiteX0" fmla="*/ 787104 w 2262556"/>
                  <a:gd name="connsiteY0" fmla="*/ 41365 h 3204020"/>
                  <a:gd name="connsiteX1" fmla="*/ 886969 w 2262556"/>
                  <a:gd name="connsiteY1" fmla="*/ 0 h 3204020"/>
                  <a:gd name="connsiteX2" fmla="*/ 1028200 w 2262556"/>
                  <a:gd name="connsiteY2" fmla="*/ 141231 h 3204020"/>
                  <a:gd name="connsiteX3" fmla="*/ 1096626 w 2262556"/>
                  <a:gd name="connsiteY3" fmla="*/ 863751 h 3204020"/>
                  <a:gd name="connsiteX4" fmla="*/ 1695952 w 2262556"/>
                  <a:gd name="connsiteY4" fmla="*/ 851069 h 3204020"/>
                  <a:gd name="connsiteX5" fmla="*/ 1965411 w 2262556"/>
                  <a:gd name="connsiteY5" fmla="*/ 1898342 h 3204020"/>
                  <a:gd name="connsiteX6" fmla="*/ 2262556 w 2262556"/>
                  <a:gd name="connsiteY6" fmla="*/ 2249789 h 3204020"/>
                  <a:gd name="connsiteX7" fmla="*/ 1875442 w 2262556"/>
                  <a:gd name="connsiteY7" fmla="*/ 3204020 h 3204020"/>
                  <a:gd name="connsiteX8" fmla="*/ 1254050 w 2262556"/>
                  <a:gd name="connsiteY8" fmla="*/ 2468062 h 3204020"/>
                  <a:gd name="connsiteX9" fmla="*/ 647494 w 2262556"/>
                  <a:gd name="connsiteY9" fmla="*/ 2073665 h 3204020"/>
                  <a:gd name="connsiteX10" fmla="*/ 0 w 2262556"/>
                  <a:gd name="connsiteY10" fmla="*/ 1381959 h 3204020"/>
                  <a:gd name="connsiteX11" fmla="*/ 827659 w 2262556"/>
                  <a:gd name="connsiteY11" fmla="*/ 1634217 h 3204020"/>
                  <a:gd name="connsiteX12" fmla="*/ 745738 w 2262556"/>
                  <a:gd name="connsiteY12" fmla="*/ 141231 h 3204020"/>
                  <a:gd name="connsiteX13" fmla="*/ 787104 w 2262556"/>
                  <a:gd name="connsiteY13" fmla="*/ 41365 h 3204020"/>
                  <a:gd name="connsiteX0" fmla="*/ 787104 w 2616797"/>
                  <a:gd name="connsiteY0" fmla="*/ 41365 h 3204020"/>
                  <a:gd name="connsiteX1" fmla="*/ 886969 w 2616797"/>
                  <a:gd name="connsiteY1" fmla="*/ 0 h 3204020"/>
                  <a:gd name="connsiteX2" fmla="*/ 1028200 w 2616797"/>
                  <a:gd name="connsiteY2" fmla="*/ 141231 h 3204020"/>
                  <a:gd name="connsiteX3" fmla="*/ 1096626 w 2616797"/>
                  <a:gd name="connsiteY3" fmla="*/ 863751 h 3204020"/>
                  <a:gd name="connsiteX4" fmla="*/ 1695952 w 2616797"/>
                  <a:gd name="connsiteY4" fmla="*/ 851069 h 3204020"/>
                  <a:gd name="connsiteX5" fmla="*/ 1965411 w 2616797"/>
                  <a:gd name="connsiteY5" fmla="*/ 1898342 h 3204020"/>
                  <a:gd name="connsiteX6" fmla="*/ 2616797 w 2616797"/>
                  <a:gd name="connsiteY6" fmla="*/ 2518120 h 3204020"/>
                  <a:gd name="connsiteX7" fmla="*/ 1875442 w 2616797"/>
                  <a:gd name="connsiteY7" fmla="*/ 3204020 h 3204020"/>
                  <a:gd name="connsiteX8" fmla="*/ 1254050 w 2616797"/>
                  <a:gd name="connsiteY8" fmla="*/ 2468062 h 3204020"/>
                  <a:gd name="connsiteX9" fmla="*/ 647494 w 2616797"/>
                  <a:gd name="connsiteY9" fmla="*/ 2073665 h 3204020"/>
                  <a:gd name="connsiteX10" fmla="*/ 0 w 2616797"/>
                  <a:gd name="connsiteY10" fmla="*/ 1381959 h 3204020"/>
                  <a:gd name="connsiteX11" fmla="*/ 827659 w 2616797"/>
                  <a:gd name="connsiteY11" fmla="*/ 1634217 h 3204020"/>
                  <a:gd name="connsiteX12" fmla="*/ 745738 w 2616797"/>
                  <a:gd name="connsiteY12" fmla="*/ 141231 h 3204020"/>
                  <a:gd name="connsiteX13" fmla="*/ 787104 w 2616797"/>
                  <a:gd name="connsiteY13" fmla="*/ 41365 h 3204020"/>
                  <a:gd name="connsiteX0" fmla="*/ 787104 w 2616797"/>
                  <a:gd name="connsiteY0" fmla="*/ 41365 h 3204020"/>
                  <a:gd name="connsiteX1" fmla="*/ 886969 w 2616797"/>
                  <a:gd name="connsiteY1" fmla="*/ 0 h 3204020"/>
                  <a:gd name="connsiteX2" fmla="*/ 1028200 w 2616797"/>
                  <a:gd name="connsiteY2" fmla="*/ 141231 h 3204020"/>
                  <a:gd name="connsiteX3" fmla="*/ 1096626 w 2616797"/>
                  <a:gd name="connsiteY3" fmla="*/ 863751 h 3204020"/>
                  <a:gd name="connsiteX4" fmla="*/ 1695952 w 2616797"/>
                  <a:gd name="connsiteY4" fmla="*/ 851069 h 3204020"/>
                  <a:gd name="connsiteX5" fmla="*/ 1965411 w 2616797"/>
                  <a:gd name="connsiteY5" fmla="*/ 1898342 h 3204020"/>
                  <a:gd name="connsiteX6" fmla="*/ 2616797 w 2616797"/>
                  <a:gd name="connsiteY6" fmla="*/ 2518120 h 3204020"/>
                  <a:gd name="connsiteX7" fmla="*/ 1875442 w 2616797"/>
                  <a:gd name="connsiteY7" fmla="*/ 3204020 h 3204020"/>
                  <a:gd name="connsiteX8" fmla="*/ 1254050 w 2616797"/>
                  <a:gd name="connsiteY8" fmla="*/ 2468062 h 3204020"/>
                  <a:gd name="connsiteX9" fmla="*/ 647494 w 2616797"/>
                  <a:gd name="connsiteY9" fmla="*/ 2073665 h 3204020"/>
                  <a:gd name="connsiteX10" fmla="*/ 0 w 2616797"/>
                  <a:gd name="connsiteY10" fmla="*/ 1381959 h 3204020"/>
                  <a:gd name="connsiteX11" fmla="*/ 827659 w 2616797"/>
                  <a:gd name="connsiteY11" fmla="*/ 1634217 h 3204020"/>
                  <a:gd name="connsiteX12" fmla="*/ 745738 w 2616797"/>
                  <a:gd name="connsiteY12" fmla="*/ 141231 h 3204020"/>
                  <a:gd name="connsiteX13" fmla="*/ 787104 w 2616797"/>
                  <a:gd name="connsiteY13" fmla="*/ 41365 h 3204020"/>
                  <a:gd name="connsiteX0" fmla="*/ 787104 w 2635848"/>
                  <a:gd name="connsiteY0" fmla="*/ 41365 h 3204020"/>
                  <a:gd name="connsiteX1" fmla="*/ 886969 w 2635848"/>
                  <a:gd name="connsiteY1" fmla="*/ 0 h 3204020"/>
                  <a:gd name="connsiteX2" fmla="*/ 1028200 w 2635848"/>
                  <a:gd name="connsiteY2" fmla="*/ 141231 h 3204020"/>
                  <a:gd name="connsiteX3" fmla="*/ 1096626 w 2635848"/>
                  <a:gd name="connsiteY3" fmla="*/ 863751 h 3204020"/>
                  <a:gd name="connsiteX4" fmla="*/ 1695952 w 2635848"/>
                  <a:gd name="connsiteY4" fmla="*/ 851069 h 3204020"/>
                  <a:gd name="connsiteX5" fmla="*/ 1965411 w 2635848"/>
                  <a:gd name="connsiteY5" fmla="*/ 1898342 h 3204020"/>
                  <a:gd name="connsiteX6" fmla="*/ 2635848 w 2635848"/>
                  <a:gd name="connsiteY6" fmla="*/ 2523197 h 3204020"/>
                  <a:gd name="connsiteX7" fmla="*/ 1875442 w 2635848"/>
                  <a:gd name="connsiteY7" fmla="*/ 3204020 h 3204020"/>
                  <a:gd name="connsiteX8" fmla="*/ 1254050 w 2635848"/>
                  <a:gd name="connsiteY8" fmla="*/ 2468062 h 3204020"/>
                  <a:gd name="connsiteX9" fmla="*/ 647494 w 2635848"/>
                  <a:gd name="connsiteY9" fmla="*/ 2073665 h 3204020"/>
                  <a:gd name="connsiteX10" fmla="*/ 0 w 2635848"/>
                  <a:gd name="connsiteY10" fmla="*/ 1381959 h 3204020"/>
                  <a:gd name="connsiteX11" fmla="*/ 827659 w 2635848"/>
                  <a:gd name="connsiteY11" fmla="*/ 1634217 h 3204020"/>
                  <a:gd name="connsiteX12" fmla="*/ 745738 w 2635848"/>
                  <a:gd name="connsiteY12" fmla="*/ 141231 h 3204020"/>
                  <a:gd name="connsiteX13" fmla="*/ 787104 w 2635848"/>
                  <a:gd name="connsiteY13" fmla="*/ 41365 h 3204020"/>
                  <a:gd name="connsiteX0" fmla="*/ 787104 w 2651771"/>
                  <a:gd name="connsiteY0" fmla="*/ 41365 h 3204020"/>
                  <a:gd name="connsiteX1" fmla="*/ 886969 w 2651771"/>
                  <a:gd name="connsiteY1" fmla="*/ 0 h 3204020"/>
                  <a:gd name="connsiteX2" fmla="*/ 1028200 w 2651771"/>
                  <a:gd name="connsiteY2" fmla="*/ 141231 h 3204020"/>
                  <a:gd name="connsiteX3" fmla="*/ 1096626 w 2651771"/>
                  <a:gd name="connsiteY3" fmla="*/ 863751 h 3204020"/>
                  <a:gd name="connsiteX4" fmla="*/ 1695952 w 2651771"/>
                  <a:gd name="connsiteY4" fmla="*/ 851069 h 3204020"/>
                  <a:gd name="connsiteX5" fmla="*/ 1965411 w 2651771"/>
                  <a:gd name="connsiteY5" fmla="*/ 1898342 h 3204020"/>
                  <a:gd name="connsiteX6" fmla="*/ 2651771 w 2651771"/>
                  <a:gd name="connsiteY6" fmla="*/ 2516454 h 3204020"/>
                  <a:gd name="connsiteX7" fmla="*/ 1875442 w 2651771"/>
                  <a:gd name="connsiteY7" fmla="*/ 3204020 h 3204020"/>
                  <a:gd name="connsiteX8" fmla="*/ 1254050 w 2651771"/>
                  <a:gd name="connsiteY8" fmla="*/ 2468062 h 3204020"/>
                  <a:gd name="connsiteX9" fmla="*/ 647494 w 2651771"/>
                  <a:gd name="connsiteY9" fmla="*/ 2073665 h 3204020"/>
                  <a:gd name="connsiteX10" fmla="*/ 0 w 2651771"/>
                  <a:gd name="connsiteY10" fmla="*/ 1381959 h 3204020"/>
                  <a:gd name="connsiteX11" fmla="*/ 827659 w 2651771"/>
                  <a:gd name="connsiteY11" fmla="*/ 1634217 h 3204020"/>
                  <a:gd name="connsiteX12" fmla="*/ 745738 w 2651771"/>
                  <a:gd name="connsiteY12" fmla="*/ 141231 h 3204020"/>
                  <a:gd name="connsiteX13" fmla="*/ 787104 w 2651771"/>
                  <a:gd name="connsiteY13" fmla="*/ 41365 h 3204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51771" h="3204020">
                    <a:moveTo>
                      <a:pt x="787104" y="41365"/>
                    </a:moveTo>
                    <a:cubicBezTo>
                      <a:pt x="812661" y="15808"/>
                      <a:pt x="847969" y="0"/>
                      <a:pt x="886969" y="0"/>
                    </a:cubicBezTo>
                    <a:cubicBezTo>
                      <a:pt x="964969" y="0"/>
                      <a:pt x="1028200" y="63231"/>
                      <a:pt x="1028200" y="141231"/>
                    </a:cubicBezTo>
                    <a:lnTo>
                      <a:pt x="1096626" y="863751"/>
                    </a:lnTo>
                    <a:cubicBezTo>
                      <a:pt x="1324950" y="817026"/>
                      <a:pt x="1594219" y="679679"/>
                      <a:pt x="1695952" y="851069"/>
                    </a:cubicBezTo>
                    <a:cubicBezTo>
                      <a:pt x="1896857" y="1284096"/>
                      <a:pt x="2012961" y="1443677"/>
                      <a:pt x="1965411" y="1898342"/>
                    </a:cubicBezTo>
                    <a:cubicBezTo>
                      <a:pt x="2062863" y="2027881"/>
                      <a:pt x="2521735" y="2407218"/>
                      <a:pt x="2651771" y="2516454"/>
                    </a:cubicBezTo>
                    <a:lnTo>
                      <a:pt x="1875442" y="3204020"/>
                    </a:lnTo>
                    <a:lnTo>
                      <a:pt x="1254050" y="2468062"/>
                    </a:lnTo>
                    <a:cubicBezTo>
                      <a:pt x="1117281" y="2338792"/>
                      <a:pt x="856388" y="2269133"/>
                      <a:pt x="647494" y="2073665"/>
                    </a:cubicBezTo>
                    <a:cubicBezTo>
                      <a:pt x="560013" y="2007911"/>
                      <a:pt x="439289" y="1645529"/>
                      <a:pt x="0" y="1381959"/>
                    </a:cubicBezTo>
                    <a:cubicBezTo>
                      <a:pt x="137000" y="1119373"/>
                      <a:pt x="679491" y="1549956"/>
                      <a:pt x="827659" y="1634217"/>
                    </a:cubicBezTo>
                    <a:lnTo>
                      <a:pt x="745738" y="141231"/>
                    </a:lnTo>
                    <a:cubicBezTo>
                      <a:pt x="745738" y="102231"/>
                      <a:pt x="761546" y="66923"/>
                      <a:pt x="787104" y="41365"/>
                    </a:cubicBezTo>
                    <a:close/>
                  </a:path>
                </a:pathLst>
              </a:custGeom>
              <a:solidFill>
                <a:srgbClr val="FECBA3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01" name="Group 27">
                <a:extLst>
                  <a:ext uri="{FF2B5EF4-FFF2-40B4-BE49-F238E27FC236}">
                    <a16:creationId xmlns:a16="http://schemas.microsoft.com/office/drawing/2014/main" id="{08873816-D2CF-4B74-A0CA-AAA90D332444}"/>
                  </a:ext>
                </a:extLst>
              </p:cNvPr>
              <p:cNvGrpSpPr/>
              <p:nvPr/>
            </p:nvGrpSpPr>
            <p:grpSpPr>
              <a:xfrm>
                <a:off x="3588095" y="5094961"/>
                <a:ext cx="743430" cy="1087769"/>
                <a:chOff x="3588095" y="5094961"/>
                <a:chExt cx="743430" cy="1087769"/>
              </a:xfrm>
            </p:grpSpPr>
            <p:grpSp>
              <p:nvGrpSpPr>
                <p:cNvPr id="102" name="Group 28">
                  <a:extLst>
                    <a:ext uri="{FF2B5EF4-FFF2-40B4-BE49-F238E27FC236}">
                      <a16:creationId xmlns:a16="http://schemas.microsoft.com/office/drawing/2014/main" id="{70036A7E-4FC7-4838-90CF-0916F0E70938}"/>
                    </a:ext>
                  </a:extLst>
                </p:cNvPr>
                <p:cNvGrpSpPr/>
                <p:nvPr/>
              </p:nvGrpSpPr>
              <p:grpSpPr>
                <a:xfrm rot="20671139">
                  <a:off x="3588095" y="5094961"/>
                  <a:ext cx="582809" cy="1087769"/>
                  <a:chOff x="3501573" y="3178068"/>
                  <a:chExt cx="1340594" cy="2737840"/>
                </a:xfrm>
              </p:grpSpPr>
              <p:sp>
                <p:nvSpPr>
                  <p:cNvPr id="104" name="Freeform: Shape 30">
                    <a:extLst>
                      <a:ext uri="{FF2B5EF4-FFF2-40B4-BE49-F238E27FC236}">
                        <a16:creationId xmlns:a16="http://schemas.microsoft.com/office/drawing/2014/main" id="{79067F3E-D198-469A-8143-E3EE9386D937}"/>
                      </a:ext>
                    </a:extLst>
                  </p:cNvPr>
                  <p:cNvSpPr/>
                  <p:nvPr/>
                </p:nvSpPr>
                <p:spPr>
                  <a:xfrm>
                    <a:off x="3504728" y="3612346"/>
                    <a:ext cx="62939" cy="220286"/>
                  </a:xfrm>
                  <a:custGeom>
                    <a:avLst/>
                    <a:gdLst>
                      <a:gd name="connsiteX0" fmla="*/ 12859 w 19050"/>
                      <a:gd name="connsiteY0" fmla="*/ 68104 h 66675"/>
                      <a:gd name="connsiteX1" fmla="*/ 12859 w 19050"/>
                      <a:gd name="connsiteY1" fmla="*/ 68104 h 66675"/>
                      <a:gd name="connsiteX2" fmla="*/ 7144 w 19050"/>
                      <a:gd name="connsiteY2" fmla="*/ 62389 h 66675"/>
                      <a:gd name="connsiteX3" fmla="*/ 7144 w 19050"/>
                      <a:gd name="connsiteY3" fmla="*/ 12859 h 66675"/>
                      <a:gd name="connsiteX4" fmla="*/ 12859 w 19050"/>
                      <a:gd name="connsiteY4" fmla="*/ 7144 h 66675"/>
                      <a:gd name="connsiteX5" fmla="*/ 12859 w 19050"/>
                      <a:gd name="connsiteY5" fmla="*/ 7144 h 66675"/>
                      <a:gd name="connsiteX6" fmla="*/ 18574 w 19050"/>
                      <a:gd name="connsiteY6" fmla="*/ 12859 h 66675"/>
                      <a:gd name="connsiteX7" fmla="*/ 18574 w 19050"/>
                      <a:gd name="connsiteY7" fmla="*/ 62389 h 66675"/>
                      <a:gd name="connsiteX8" fmla="*/ 12859 w 19050"/>
                      <a:gd name="connsiteY8" fmla="*/ 68104 h 666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9050" h="66675">
                        <a:moveTo>
                          <a:pt x="12859" y="68104"/>
                        </a:moveTo>
                        <a:lnTo>
                          <a:pt x="12859" y="68104"/>
                        </a:lnTo>
                        <a:cubicBezTo>
                          <a:pt x="10001" y="68104"/>
                          <a:pt x="7144" y="65246"/>
                          <a:pt x="7144" y="62389"/>
                        </a:cubicBezTo>
                        <a:lnTo>
                          <a:pt x="7144" y="12859"/>
                        </a:lnTo>
                        <a:cubicBezTo>
                          <a:pt x="7144" y="10001"/>
                          <a:pt x="10001" y="7144"/>
                          <a:pt x="12859" y="7144"/>
                        </a:cubicBezTo>
                        <a:lnTo>
                          <a:pt x="12859" y="7144"/>
                        </a:lnTo>
                        <a:cubicBezTo>
                          <a:pt x="15716" y="7144"/>
                          <a:pt x="18574" y="10001"/>
                          <a:pt x="18574" y="12859"/>
                        </a:cubicBezTo>
                        <a:lnTo>
                          <a:pt x="18574" y="62389"/>
                        </a:lnTo>
                        <a:cubicBezTo>
                          <a:pt x="18574" y="65246"/>
                          <a:pt x="15716" y="68104"/>
                          <a:pt x="12859" y="68104"/>
                        </a:cubicBezTo>
                        <a:close/>
                      </a:path>
                    </a:pathLst>
                  </a:custGeom>
                  <a:solidFill>
                    <a:srgbClr val="80808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5" name="Freeform: Shape 31">
                    <a:extLst>
                      <a:ext uri="{FF2B5EF4-FFF2-40B4-BE49-F238E27FC236}">
                        <a16:creationId xmlns:a16="http://schemas.microsoft.com/office/drawing/2014/main" id="{592C838E-25D9-4580-AEEF-A8D17138F216}"/>
                      </a:ext>
                    </a:extLst>
                  </p:cNvPr>
                  <p:cNvSpPr/>
                  <p:nvPr/>
                </p:nvSpPr>
                <p:spPr>
                  <a:xfrm>
                    <a:off x="3501573" y="3832632"/>
                    <a:ext cx="62939" cy="220286"/>
                  </a:xfrm>
                  <a:custGeom>
                    <a:avLst/>
                    <a:gdLst>
                      <a:gd name="connsiteX0" fmla="*/ 12859 w 19050"/>
                      <a:gd name="connsiteY0" fmla="*/ 68104 h 66675"/>
                      <a:gd name="connsiteX1" fmla="*/ 12859 w 19050"/>
                      <a:gd name="connsiteY1" fmla="*/ 68104 h 66675"/>
                      <a:gd name="connsiteX2" fmla="*/ 7144 w 19050"/>
                      <a:gd name="connsiteY2" fmla="*/ 62389 h 66675"/>
                      <a:gd name="connsiteX3" fmla="*/ 7144 w 19050"/>
                      <a:gd name="connsiteY3" fmla="*/ 12859 h 66675"/>
                      <a:gd name="connsiteX4" fmla="*/ 12859 w 19050"/>
                      <a:gd name="connsiteY4" fmla="*/ 7144 h 66675"/>
                      <a:gd name="connsiteX5" fmla="*/ 12859 w 19050"/>
                      <a:gd name="connsiteY5" fmla="*/ 7144 h 66675"/>
                      <a:gd name="connsiteX6" fmla="*/ 18574 w 19050"/>
                      <a:gd name="connsiteY6" fmla="*/ 12859 h 66675"/>
                      <a:gd name="connsiteX7" fmla="*/ 18574 w 19050"/>
                      <a:gd name="connsiteY7" fmla="*/ 62389 h 66675"/>
                      <a:gd name="connsiteX8" fmla="*/ 12859 w 19050"/>
                      <a:gd name="connsiteY8" fmla="*/ 68104 h 666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9050" h="66675">
                        <a:moveTo>
                          <a:pt x="12859" y="68104"/>
                        </a:moveTo>
                        <a:lnTo>
                          <a:pt x="12859" y="68104"/>
                        </a:lnTo>
                        <a:cubicBezTo>
                          <a:pt x="10001" y="68104"/>
                          <a:pt x="7144" y="65246"/>
                          <a:pt x="7144" y="62389"/>
                        </a:cubicBezTo>
                        <a:lnTo>
                          <a:pt x="7144" y="12859"/>
                        </a:lnTo>
                        <a:cubicBezTo>
                          <a:pt x="7144" y="10001"/>
                          <a:pt x="10001" y="7144"/>
                          <a:pt x="12859" y="7144"/>
                        </a:cubicBezTo>
                        <a:lnTo>
                          <a:pt x="12859" y="7144"/>
                        </a:lnTo>
                        <a:cubicBezTo>
                          <a:pt x="15716" y="7144"/>
                          <a:pt x="18574" y="10001"/>
                          <a:pt x="18574" y="12859"/>
                        </a:cubicBezTo>
                        <a:lnTo>
                          <a:pt x="18574" y="62389"/>
                        </a:lnTo>
                        <a:cubicBezTo>
                          <a:pt x="18574" y="65246"/>
                          <a:pt x="15716" y="68104"/>
                          <a:pt x="12859" y="68104"/>
                        </a:cubicBezTo>
                        <a:close/>
                      </a:path>
                    </a:pathLst>
                  </a:custGeom>
                  <a:solidFill>
                    <a:srgbClr val="80808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6" name="Freeform: Shape 32">
                    <a:extLst>
                      <a:ext uri="{FF2B5EF4-FFF2-40B4-BE49-F238E27FC236}">
                        <a16:creationId xmlns:a16="http://schemas.microsoft.com/office/drawing/2014/main" id="{E93E942D-3115-4CBB-BAE8-3D9AF207DE21}"/>
                      </a:ext>
                    </a:extLst>
                  </p:cNvPr>
                  <p:cNvSpPr/>
                  <p:nvPr/>
                </p:nvSpPr>
                <p:spPr>
                  <a:xfrm>
                    <a:off x="4776089" y="3829487"/>
                    <a:ext cx="62939" cy="220286"/>
                  </a:xfrm>
                  <a:custGeom>
                    <a:avLst/>
                    <a:gdLst>
                      <a:gd name="connsiteX0" fmla="*/ 12859 w 19050"/>
                      <a:gd name="connsiteY0" fmla="*/ 68104 h 66675"/>
                      <a:gd name="connsiteX1" fmla="*/ 12859 w 19050"/>
                      <a:gd name="connsiteY1" fmla="*/ 68104 h 66675"/>
                      <a:gd name="connsiteX2" fmla="*/ 7144 w 19050"/>
                      <a:gd name="connsiteY2" fmla="*/ 62389 h 66675"/>
                      <a:gd name="connsiteX3" fmla="*/ 7144 w 19050"/>
                      <a:gd name="connsiteY3" fmla="*/ 12859 h 66675"/>
                      <a:gd name="connsiteX4" fmla="*/ 12859 w 19050"/>
                      <a:gd name="connsiteY4" fmla="*/ 7144 h 66675"/>
                      <a:gd name="connsiteX5" fmla="*/ 12859 w 19050"/>
                      <a:gd name="connsiteY5" fmla="*/ 7144 h 66675"/>
                      <a:gd name="connsiteX6" fmla="*/ 18574 w 19050"/>
                      <a:gd name="connsiteY6" fmla="*/ 12859 h 66675"/>
                      <a:gd name="connsiteX7" fmla="*/ 18574 w 19050"/>
                      <a:gd name="connsiteY7" fmla="*/ 62389 h 66675"/>
                      <a:gd name="connsiteX8" fmla="*/ 12859 w 19050"/>
                      <a:gd name="connsiteY8" fmla="*/ 68104 h 666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9050" h="66675">
                        <a:moveTo>
                          <a:pt x="12859" y="68104"/>
                        </a:moveTo>
                        <a:lnTo>
                          <a:pt x="12859" y="68104"/>
                        </a:lnTo>
                        <a:cubicBezTo>
                          <a:pt x="10001" y="68104"/>
                          <a:pt x="7144" y="65246"/>
                          <a:pt x="7144" y="62389"/>
                        </a:cubicBezTo>
                        <a:lnTo>
                          <a:pt x="7144" y="12859"/>
                        </a:lnTo>
                        <a:cubicBezTo>
                          <a:pt x="7144" y="10001"/>
                          <a:pt x="10001" y="7144"/>
                          <a:pt x="12859" y="7144"/>
                        </a:cubicBezTo>
                        <a:lnTo>
                          <a:pt x="12859" y="7144"/>
                        </a:lnTo>
                        <a:cubicBezTo>
                          <a:pt x="15716" y="7144"/>
                          <a:pt x="18574" y="10001"/>
                          <a:pt x="18574" y="12859"/>
                        </a:cubicBezTo>
                        <a:lnTo>
                          <a:pt x="18574" y="62389"/>
                        </a:lnTo>
                        <a:cubicBezTo>
                          <a:pt x="19526" y="65246"/>
                          <a:pt x="16669" y="68104"/>
                          <a:pt x="12859" y="68104"/>
                        </a:cubicBezTo>
                        <a:close/>
                      </a:path>
                    </a:pathLst>
                  </a:custGeom>
                  <a:solidFill>
                    <a:srgbClr val="80808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7" name="Freeform: Shape 33">
                    <a:extLst>
                      <a:ext uri="{FF2B5EF4-FFF2-40B4-BE49-F238E27FC236}">
                        <a16:creationId xmlns:a16="http://schemas.microsoft.com/office/drawing/2014/main" id="{CADD2E78-358F-4391-A5A2-39B62B94FEE0}"/>
                      </a:ext>
                    </a:extLst>
                  </p:cNvPr>
                  <p:cNvSpPr/>
                  <p:nvPr/>
                </p:nvSpPr>
                <p:spPr>
                  <a:xfrm>
                    <a:off x="3520451" y="3178068"/>
                    <a:ext cx="1321716" cy="2737840"/>
                  </a:xfrm>
                  <a:custGeom>
                    <a:avLst/>
                    <a:gdLst>
                      <a:gd name="connsiteX0" fmla="*/ 350044 w 400050"/>
                      <a:gd name="connsiteY0" fmla="*/ 7144 h 828675"/>
                      <a:gd name="connsiteX1" fmla="*/ 53816 w 400050"/>
                      <a:gd name="connsiteY1" fmla="*/ 7144 h 828675"/>
                      <a:gd name="connsiteX2" fmla="*/ 7144 w 400050"/>
                      <a:gd name="connsiteY2" fmla="*/ 53816 h 828675"/>
                      <a:gd name="connsiteX3" fmla="*/ 7144 w 400050"/>
                      <a:gd name="connsiteY3" fmla="*/ 781526 h 828675"/>
                      <a:gd name="connsiteX4" fmla="*/ 53816 w 400050"/>
                      <a:gd name="connsiteY4" fmla="*/ 828199 h 828675"/>
                      <a:gd name="connsiteX5" fmla="*/ 350044 w 400050"/>
                      <a:gd name="connsiteY5" fmla="*/ 828199 h 828675"/>
                      <a:gd name="connsiteX6" fmla="*/ 396716 w 400050"/>
                      <a:gd name="connsiteY6" fmla="*/ 781526 h 828675"/>
                      <a:gd name="connsiteX7" fmla="*/ 396716 w 400050"/>
                      <a:gd name="connsiteY7" fmla="*/ 53816 h 828675"/>
                      <a:gd name="connsiteX8" fmla="*/ 350044 w 400050"/>
                      <a:gd name="connsiteY8" fmla="*/ 7144 h 8286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00050" h="828675">
                        <a:moveTo>
                          <a:pt x="350044" y="7144"/>
                        </a:moveTo>
                        <a:lnTo>
                          <a:pt x="53816" y="7144"/>
                        </a:lnTo>
                        <a:cubicBezTo>
                          <a:pt x="28099" y="7144"/>
                          <a:pt x="7144" y="28099"/>
                          <a:pt x="7144" y="53816"/>
                        </a:cubicBezTo>
                        <a:lnTo>
                          <a:pt x="7144" y="781526"/>
                        </a:lnTo>
                        <a:cubicBezTo>
                          <a:pt x="7144" y="807244"/>
                          <a:pt x="28099" y="828199"/>
                          <a:pt x="53816" y="828199"/>
                        </a:cubicBezTo>
                        <a:lnTo>
                          <a:pt x="350044" y="828199"/>
                        </a:lnTo>
                        <a:cubicBezTo>
                          <a:pt x="375761" y="828199"/>
                          <a:pt x="396716" y="807244"/>
                          <a:pt x="396716" y="781526"/>
                        </a:cubicBezTo>
                        <a:lnTo>
                          <a:pt x="396716" y="53816"/>
                        </a:lnTo>
                        <a:cubicBezTo>
                          <a:pt x="396716" y="28099"/>
                          <a:pt x="375761" y="7144"/>
                          <a:pt x="350044" y="7144"/>
                        </a:cubicBezTo>
                        <a:close/>
                      </a:path>
                    </a:pathLst>
                  </a:custGeom>
                  <a:solidFill>
                    <a:srgbClr val="80808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8" name="Freeform: Shape 34">
                    <a:extLst>
                      <a:ext uri="{FF2B5EF4-FFF2-40B4-BE49-F238E27FC236}">
                        <a16:creationId xmlns:a16="http://schemas.microsoft.com/office/drawing/2014/main" id="{28C1C130-35B2-4EC7-9CCD-34544B5D1643}"/>
                      </a:ext>
                    </a:extLst>
                  </p:cNvPr>
                  <p:cNvSpPr/>
                  <p:nvPr/>
                </p:nvSpPr>
                <p:spPr>
                  <a:xfrm>
                    <a:off x="3529897" y="3190652"/>
                    <a:ext cx="1290246" cy="2706371"/>
                  </a:xfrm>
                  <a:custGeom>
                    <a:avLst/>
                    <a:gdLst>
                      <a:gd name="connsiteX0" fmla="*/ 345281 w 390525"/>
                      <a:gd name="connsiteY0" fmla="*/ 7144 h 819150"/>
                      <a:gd name="connsiteX1" fmla="*/ 52864 w 390525"/>
                      <a:gd name="connsiteY1" fmla="*/ 7144 h 819150"/>
                      <a:gd name="connsiteX2" fmla="*/ 7144 w 390525"/>
                      <a:gd name="connsiteY2" fmla="*/ 52864 h 819150"/>
                      <a:gd name="connsiteX3" fmla="*/ 7144 w 390525"/>
                      <a:gd name="connsiteY3" fmla="*/ 772954 h 819150"/>
                      <a:gd name="connsiteX4" fmla="*/ 52864 w 390525"/>
                      <a:gd name="connsiteY4" fmla="*/ 818674 h 819150"/>
                      <a:gd name="connsiteX5" fmla="*/ 345281 w 390525"/>
                      <a:gd name="connsiteY5" fmla="*/ 818674 h 819150"/>
                      <a:gd name="connsiteX6" fmla="*/ 391001 w 390525"/>
                      <a:gd name="connsiteY6" fmla="*/ 772954 h 819150"/>
                      <a:gd name="connsiteX7" fmla="*/ 391001 w 390525"/>
                      <a:gd name="connsiteY7" fmla="*/ 52864 h 819150"/>
                      <a:gd name="connsiteX8" fmla="*/ 345281 w 390525"/>
                      <a:gd name="connsiteY8" fmla="*/ 7144 h 8191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90525" h="819150">
                        <a:moveTo>
                          <a:pt x="345281" y="7144"/>
                        </a:moveTo>
                        <a:lnTo>
                          <a:pt x="52864" y="7144"/>
                        </a:lnTo>
                        <a:cubicBezTo>
                          <a:pt x="27146" y="7144"/>
                          <a:pt x="7144" y="27146"/>
                          <a:pt x="7144" y="52864"/>
                        </a:cubicBezTo>
                        <a:lnTo>
                          <a:pt x="7144" y="772954"/>
                        </a:lnTo>
                        <a:cubicBezTo>
                          <a:pt x="7144" y="798671"/>
                          <a:pt x="27146" y="818674"/>
                          <a:pt x="52864" y="818674"/>
                        </a:cubicBezTo>
                        <a:lnTo>
                          <a:pt x="345281" y="818674"/>
                        </a:lnTo>
                        <a:cubicBezTo>
                          <a:pt x="370999" y="818674"/>
                          <a:pt x="391001" y="798671"/>
                          <a:pt x="391001" y="772954"/>
                        </a:cubicBezTo>
                        <a:lnTo>
                          <a:pt x="391001" y="52864"/>
                        </a:lnTo>
                        <a:cubicBezTo>
                          <a:pt x="391001" y="28099"/>
                          <a:pt x="370046" y="7144"/>
                          <a:pt x="345281" y="7144"/>
                        </a:cubicBezTo>
                        <a:close/>
                      </a:path>
                    </a:pathLst>
                  </a:custGeom>
                  <a:solidFill>
                    <a:srgbClr val="1A1A1A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9" name="Freeform: Shape 35">
                    <a:extLst>
                      <a:ext uri="{FF2B5EF4-FFF2-40B4-BE49-F238E27FC236}">
                        <a16:creationId xmlns:a16="http://schemas.microsoft.com/office/drawing/2014/main" id="{B1510C2C-D232-412F-8077-D1A66D4A1F89}"/>
                      </a:ext>
                    </a:extLst>
                  </p:cNvPr>
                  <p:cNvSpPr/>
                  <p:nvPr/>
                </p:nvSpPr>
                <p:spPr>
                  <a:xfrm>
                    <a:off x="3627447" y="3596610"/>
                    <a:ext cx="1101430" cy="1951104"/>
                  </a:xfrm>
                  <a:custGeom>
                    <a:avLst/>
                    <a:gdLst>
                      <a:gd name="connsiteX0" fmla="*/ 7144 w 333375"/>
                      <a:gd name="connsiteY0" fmla="*/ 7144 h 590550"/>
                      <a:gd name="connsiteX1" fmla="*/ 331946 w 333375"/>
                      <a:gd name="connsiteY1" fmla="*/ 7144 h 590550"/>
                      <a:gd name="connsiteX2" fmla="*/ 331946 w 333375"/>
                      <a:gd name="connsiteY2" fmla="*/ 586264 h 590550"/>
                      <a:gd name="connsiteX3" fmla="*/ 7144 w 333375"/>
                      <a:gd name="connsiteY3" fmla="*/ 586264 h 590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3375" h="590550">
                        <a:moveTo>
                          <a:pt x="7144" y="7144"/>
                        </a:moveTo>
                        <a:lnTo>
                          <a:pt x="331946" y="7144"/>
                        </a:lnTo>
                        <a:lnTo>
                          <a:pt x="331946" y="586264"/>
                        </a:lnTo>
                        <a:lnTo>
                          <a:pt x="7144" y="586264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9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grpSp>
                <p:nvGrpSpPr>
                  <p:cNvPr id="110" name="Group 36">
                    <a:extLst>
                      <a:ext uri="{FF2B5EF4-FFF2-40B4-BE49-F238E27FC236}">
                        <a16:creationId xmlns:a16="http://schemas.microsoft.com/office/drawing/2014/main" id="{0A2AC8B8-F620-43AD-BEE4-4456AAA8791A}"/>
                      </a:ext>
                    </a:extLst>
                  </p:cNvPr>
                  <p:cNvGrpSpPr/>
                  <p:nvPr/>
                </p:nvGrpSpPr>
                <p:grpSpPr>
                  <a:xfrm>
                    <a:off x="4088508" y="5635852"/>
                    <a:ext cx="173080" cy="173080"/>
                    <a:chOff x="6768665" y="6038214"/>
                    <a:chExt cx="147968" cy="147968"/>
                  </a:xfrm>
                </p:grpSpPr>
                <p:sp>
                  <p:nvSpPr>
                    <p:cNvPr id="114" name="Oval 40">
                      <a:extLst>
                        <a:ext uri="{FF2B5EF4-FFF2-40B4-BE49-F238E27FC236}">
                          <a16:creationId xmlns:a16="http://schemas.microsoft.com/office/drawing/2014/main" id="{5256E828-3FC9-45AB-9B4E-1A6CC9688EF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68665" y="6038214"/>
                      <a:ext cx="147968" cy="147968"/>
                    </a:xfrm>
                    <a:prstGeom prst="ellipse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5" name="Oval 41">
                      <a:extLst>
                        <a:ext uri="{FF2B5EF4-FFF2-40B4-BE49-F238E27FC236}">
                          <a16:creationId xmlns:a16="http://schemas.microsoft.com/office/drawing/2014/main" id="{40DB1A7B-8D1B-4135-8EAD-2B0B841806A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02088" y="6071634"/>
                      <a:ext cx="81180" cy="81180"/>
                    </a:xfrm>
                    <a:prstGeom prst="ellipse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11" name="Freeform: Shape 37">
                    <a:extLst>
                      <a:ext uri="{FF2B5EF4-FFF2-40B4-BE49-F238E27FC236}">
                        <a16:creationId xmlns:a16="http://schemas.microsoft.com/office/drawing/2014/main" id="{AE7EDC43-15C1-412D-8F2E-FBB496EFA531}"/>
                      </a:ext>
                    </a:extLst>
                  </p:cNvPr>
                  <p:cNvSpPr/>
                  <p:nvPr/>
                </p:nvSpPr>
                <p:spPr>
                  <a:xfrm>
                    <a:off x="3821102" y="3628406"/>
                    <a:ext cx="906450" cy="1887518"/>
                  </a:xfrm>
                  <a:custGeom>
                    <a:avLst/>
                    <a:gdLst>
                      <a:gd name="connsiteX0" fmla="*/ 614149 w 1119116"/>
                      <a:gd name="connsiteY0" fmla="*/ 0 h 2330356"/>
                      <a:gd name="connsiteX1" fmla="*/ 1115704 w 1119116"/>
                      <a:gd name="connsiteY1" fmla="*/ 6824 h 2330356"/>
                      <a:gd name="connsiteX2" fmla="*/ 1119116 w 1119116"/>
                      <a:gd name="connsiteY2" fmla="*/ 2330356 h 2330356"/>
                      <a:gd name="connsiteX3" fmla="*/ 0 w 1119116"/>
                      <a:gd name="connsiteY3" fmla="*/ 2330356 h 2330356"/>
                      <a:gd name="connsiteX4" fmla="*/ 614149 w 1119116"/>
                      <a:gd name="connsiteY4" fmla="*/ 0 h 2330356"/>
                      <a:gd name="connsiteX0" fmla="*/ 614149 w 1119116"/>
                      <a:gd name="connsiteY0" fmla="*/ 0 h 2330356"/>
                      <a:gd name="connsiteX1" fmla="*/ 1115704 w 1119116"/>
                      <a:gd name="connsiteY1" fmla="*/ 3412 h 2330356"/>
                      <a:gd name="connsiteX2" fmla="*/ 1119116 w 1119116"/>
                      <a:gd name="connsiteY2" fmla="*/ 2330356 h 2330356"/>
                      <a:gd name="connsiteX3" fmla="*/ 0 w 1119116"/>
                      <a:gd name="connsiteY3" fmla="*/ 2330356 h 2330356"/>
                      <a:gd name="connsiteX4" fmla="*/ 614149 w 1119116"/>
                      <a:gd name="connsiteY4" fmla="*/ 0 h 23303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19116" h="2330356">
                        <a:moveTo>
                          <a:pt x="614149" y="0"/>
                        </a:moveTo>
                        <a:lnTo>
                          <a:pt x="1115704" y="3412"/>
                        </a:lnTo>
                        <a:cubicBezTo>
                          <a:pt x="1116841" y="777923"/>
                          <a:pt x="1117979" y="1555845"/>
                          <a:pt x="1119116" y="2330356"/>
                        </a:cubicBezTo>
                        <a:lnTo>
                          <a:pt x="0" y="2330356"/>
                        </a:lnTo>
                        <a:lnTo>
                          <a:pt x="614149" y="0"/>
                        </a:lnTo>
                        <a:close/>
                      </a:path>
                    </a:pathLst>
                  </a:custGeom>
                  <a:solidFill>
                    <a:srgbClr val="999999">
                      <a:alpha val="10000"/>
                    </a:srgb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12" name="Rectangle: Rounded Corners 38">
                    <a:extLst>
                      <a:ext uri="{FF2B5EF4-FFF2-40B4-BE49-F238E27FC236}">
                        <a16:creationId xmlns:a16="http://schemas.microsoft.com/office/drawing/2014/main" id="{461FEE21-BA59-4FF6-B9FE-2FF9E8C86433}"/>
                      </a:ext>
                    </a:extLst>
                  </p:cNvPr>
                  <p:cNvSpPr/>
                  <p:nvPr/>
                </p:nvSpPr>
                <p:spPr>
                  <a:xfrm>
                    <a:off x="4058661" y="3449093"/>
                    <a:ext cx="254255" cy="58393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3" name="Oval 39">
                    <a:extLst>
                      <a:ext uri="{FF2B5EF4-FFF2-40B4-BE49-F238E27FC236}">
                        <a16:creationId xmlns:a16="http://schemas.microsoft.com/office/drawing/2014/main" id="{5252CC58-F5DB-40C0-9BCC-A828DD8FEF84}"/>
                      </a:ext>
                    </a:extLst>
                  </p:cNvPr>
                  <p:cNvSpPr/>
                  <p:nvPr/>
                </p:nvSpPr>
                <p:spPr>
                  <a:xfrm>
                    <a:off x="3922825" y="3449093"/>
                    <a:ext cx="58393" cy="58393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03" name="Freeform: Shape 29">
                  <a:extLst>
                    <a:ext uri="{FF2B5EF4-FFF2-40B4-BE49-F238E27FC236}">
                      <a16:creationId xmlns:a16="http://schemas.microsoft.com/office/drawing/2014/main" id="{E51FD323-C7BE-4810-9E5A-D175F017FEDD}"/>
                    </a:ext>
                  </a:extLst>
                </p:cNvPr>
                <p:cNvSpPr/>
                <p:nvPr/>
              </p:nvSpPr>
              <p:spPr>
                <a:xfrm rot="3148397">
                  <a:off x="3988676" y="5571112"/>
                  <a:ext cx="370789" cy="314909"/>
                </a:xfrm>
                <a:custGeom>
                  <a:avLst/>
                  <a:gdLst>
                    <a:gd name="connsiteX0" fmla="*/ 21125 w 370789"/>
                    <a:gd name="connsiteY0" fmla="*/ 21125 h 314909"/>
                    <a:gd name="connsiteX1" fmla="*/ 72124 w 370789"/>
                    <a:gd name="connsiteY1" fmla="*/ 0 h 314909"/>
                    <a:gd name="connsiteX2" fmla="*/ 144248 w 370789"/>
                    <a:gd name="connsiteY2" fmla="*/ 72124 h 314909"/>
                    <a:gd name="connsiteX3" fmla="*/ 144248 w 370789"/>
                    <a:gd name="connsiteY3" fmla="*/ 91659 h 314909"/>
                    <a:gd name="connsiteX4" fmla="*/ 161551 w 370789"/>
                    <a:gd name="connsiteY4" fmla="*/ 79993 h 314909"/>
                    <a:gd name="connsiteX5" fmla="*/ 189624 w 370789"/>
                    <a:gd name="connsiteY5" fmla="*/ 74325 h 314909"/>
                    <a:gd name="connsiteX6" fmla="*/ 261749 w 370789"/>
                    <a:gd name="connsiteY6" fmla="*/ 146449 h 314909"/>
                    <a:gd name="connsiteX7" fmla="*/ 261748 w 370789"/>
                    <a:gd name="connsiteY7" fmla="*/ 166778 h 314909"/>
                    <a:gd name="connsiteX8" fmla="*/ 302400 w 370789"/>
                    <a:gd name="connsiteY8" fmla="*/ 149940 h 314909"/>
                    <a:gd name="connsiteX9" fmla="*/ 370789 w 370789"/>
                    <a:gd name="connsiteY9" fmla="*/ 218329 h 314909"/>
                    <a:gd name="connsiteX10" fmla="*/ 370789 w 370789"/>
                    <a:gd name="connsiteY10" fmla="*/ 246520 h 314909"/>
                    <a:gd name="connsiteX11" fmla="*/ 302400 w 370789"/>
                    <a:gd name="connsiteY11" fmla="*/ 314909 h 314909"/>
                    <a:gd name="connsiteX12" fmla="*/ 239385 w 370789"/>
                    <a:gd name="connsiteY12" fmla="*/ 273139 h 314909"/>
                    <a:gd name="connsiteX13" fmla="*/ 234750 w 370789"/>
                    <a:gd name="connsiteY13" fmla="*/ 250181 h 314909"/>
                    <a:gd name="connsiteX14" fmla="*/ 217698 w 370789"/>
                    <a:gd name="connsiteY14" fmla="*/ 261678 h 314909"/>
                    <a:gd name="connsiteX15" fmla="*/ 189625 w 370789"/>
                    <a:gd name="connsiteY15" fmla="*/ 267346 h 314909"/>
                    <a:gd name="connsiteX16" fmla="*/ 117501 w 370789"/>
                    <a:gd name="connsiteY16" fmla="*/ 195221 h 314909"/>
                    <a:gd name="connsiteX17" fmla="*/ 117501 w 370789"/>
                    <a:gd name="connsiteY17" fmla="*/ 175686 h 314909"/>
                    <a:gd name="connsiteX18" fmla="*/ 100198 w 370789"/>
                    <a:gd name="connsiteY18" fmla="*/ 187352 h 314909"/>
                    <a:gd name="connsiteX19" fmla="*/ 72124 w 370789"/>
                    <a:gd name="connsiteY19" fmla="*/ 193020 h 314909"/>
                    <a:gd name="connsiteX20" fmla="*/ 0 w 370789"/>
                    <a:gd name="connsiteY20" fmla="*/ 120896 h 314909"/>
                    <a:gd name="connsiteX21" fmla="*/ 0 w 370789"/>
                    <a:gd name="connsiteY21" fmla="*/ 72124 h 314909"/>
                    <a:gd name="connsiteX22" fmla="*/ 21125 w 370789"/>
                    <a:gd name="connsiteY22" fmla="*/ 21125 h 3149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70789" h="314909">
                      <a:moveTo>
                        <a:pt x="21125" y="21125"/>
                      </a:moveTo>
                      <a:cubicBezTo>
                        <a:pt x="34177" y="8073"/>
                        <a:pt x="52207" y="0"/>
                        <a:pt x="72124" y="0"/>
                      </a:cubicBezTo>
                      <a:cubicBezTo>
                        <a:pt x="111957" y="0"/>
                        <a:pt x="144248" y="32291"/>
                        <a:pt x="144248" y="72124"/>
                      </a:cubicBezTo>
                      <a:lnTo>
                        <a:pt x="144248" y="91659"/>
                      </a:lnTo>
                      <a:lnTo>
                        <a:pt x="161551" y="79993"/>
                      </a:lnTo>
                      <a:cubicBezTo>
                        <a:pt x="170179" y="76343"/>
                        <a:pt x="179666" y="74326"/>
                        <a:pt x="189624" y="74325"/>
                      </a:cubicBezTo>
                      <a:cubicBezTo>
                        <a:pt x="229457" y="74326"/>
                        <a:pt x="261748" y="106617"/>
                        <a:pt x="261749" y="146449"/>
                      </a:cubicBezTo>
                      <a:lnTo>
                        <a:pt x="261748" y="166778"/>
                      </a:lnTo>
                      <a:lnTo>
                        <a:pt x="302400" y="149940"/>
                      </a:lnTo>
                      <a:cubicBezTo>
                        <a:pt x="340170" y="149940"/>
                        <a:pt x="370789" y="180559"/>
                        <a:pt x="370789" y="218329"/>
                      </a:cubicBezTo>
                      <a:lnTo>
                        <a:pt x="370789" y="246520"/>
                      </a:lnTo>
                      <a:cubicBezTo>
                        <a:pt x="370789" y="284290"/>
                        <a:pt x="340170" y="314909"/>
                        <a:pt x="302400" y="314909"/>
                      </a:cubicBezTo>
                      <a:cubicBezTo>
                        <a:pt x="274072" y="314908"/>
                        <a:pt x="249768" y="297685"/>
                        <a:pt x="239385" y="273139"/>
                      </a:cubicBezTo>
                      <a:lnTo>
                        <a:pt x="234750" y="250181"/>
                      </a:lnTo>
                      <a:lnTo>
                        <a:pt x="217698" y="261678"/>
                      </a:lnTo>
                      <a:cubicBezTo>
                        <a:pt x="209070" y="265327"/>
                        <a:pt x="199583" y="267346"/>
                        <a:pt x="189625" y="267346"/>
                      </a:cubicBezTo>
                      <a:cubicBezTo>
                        <a:pt x="149791" y="267346"/>
                        <a:pt x="117501" y="235054"/>
                        <a:pt x="117501" y="195221"/>
                      </a:cubicBezTo>
                      <a:lnTo>
                        <a:pt x="117501" y="175686"/>
                      </a:lnTo>
                      <a:lnTo>
                        <a:pt x="100198" y="187352"/>
                      </a:lnTo>
                      <a:cubicBezTo>
                        <a:pt x="91569" y="191002"/>
                        <a:pt x="82082" y="193020"/>
                        <a:pt x="72124" y="193020"/>
                      </a:cubicBezTo>
                      <a:cubicBezTo>
                        <a:pt x="32291" y="193020"/>
                        <a:pt x="0" y="160729"/>
                        <a:pt x="0" y="120896"/>
                      </a:cubicBezTo>
                      <a:lnTo>
                        <a:pt x="0" y="72124"/>
                      </a:lnTo>
                      <a:cubicBezTo>
                        <a:pt x="0" y="52208"/>
                        <a:pt x="8073" y="34177"/>
                        <a:pt x="21125" y="21125"/>
                      </a:cubicBezTo>
                      <a:close/>
                    </a:path>
                  </a:pathLst>
                </a:custGeom>
                <a:solidFill>
                  <a:srgbClr val="FE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82" name="Group 42">
              <a:extLst>
                <a:ext uri="{FF2B5EF4-FFF2-40B4-BE49-F238E27FC236}">
                  <a16:creationId xmlns:a16="http://schemas.microsoft.com/office/drawing/2014/main" id="{24955321-73BB-462B-B3BC-2F3C2085976E}"/>
                </a:ext>
              </a:extLst>
            </p:cNvPr>
            <p:cNvGrpSpPr/>
            <p:nvPr/>
          </p:nvGrpSpPr>
          <p:grpSpPr>
            <a:xfrm>
              <a:off x="1922946" y="2390080"/>
              <a:ext cx="1220008" cy="1630925"/>
              <a:chOff x="4912335" y="3886249"/>
              <a:chExt cx="1506023" cy="2013274"/>
            </a:xfrm>
          </p:grpSpPr>
          <p:grpSp>
            <p:nvGrpSpPr>
              <p:cNvPr id="90" name="Group 43">
                <a:extLst>
                  <a:ext uri="{FF2B5EF4-FFF2-40B4-BE49-F238E27FC236}">
                    <a16:creationId xmlns:a16="http://schemas.microsoft.com/office/drawing/2014/main" id="{4BDAABE9-5A0F-422C-8AEF-50EAB09A95C2}"/>
                  </a:ext>
                </a:extLst>
              </p:cNvPr>
              <p:cNvGrpSpPr/>
              <p:nvPr/>
            </p:nvGrpSpPr>
            <p:grpSpPr>
              <a:xfrm>
                <a:off x="4912335" y="3961162"/>
                <a:ext cx="1506023" cy="1713001"/>
                <a:chOff x="4912335" y="3961162"/>
                <a:chExt cx="1506023" cy="1713001"/>
              </a:xfrm>
            </p:grpSpPr>
            <p:sp>
              <p:nvSpPr>
                <p:cNvPr id="96" name="Freeform: Shape 49">
                  <a:extLst>
                    <a:ext uri="{FF2B5EF4-FFF2-40B4-BE49-F238E27FC236}">
                      <a16:creationId xmlns:a16="http://schemas.microsoft.com/office/drawing/2014/main" id="{1CFE6AA3-A13A-460E-B265-FEE26495B081}"/>
                    </a:ext>
                  </a:extLst>
                </p:cNvPr>
                <p:cNvSpPr/>
                <p:nvPr/>
              </p:nvSpPr>
              <p:spPr>
                <a:xfrm>
                  <a:off x="5179844" y="3967645"/>
                  <a:ext cx="971006" cy="1271314"/>
                </a:xfrm>
                <a:custGeom>
                  <a:avLst/>
                  <a:gdLst>
                    <a:gd name="connsiteX0" fmla="*/ 488429 w 971006"/>
                    <a:gd name="connsiteY0" fmla="*/ 0 h 1271314"/>
                    <a:gd name="connsiteX1" fmla="*/ 917478 w 971006"/>
                    <a:gd name="connsiteY1" fmla="*/ 496794 h 1271314"/>
                    <a:gd name="connsiteX2" fmla="*/ 655434 w 971006"/>
                    <a:gd name="connsiteY2" fmla="*/ 954548 h 1271314"/>
                    <a:gd name="connsiteX3" fmla="*/ 637122 w 971006"/>
                    <a:gd name="connsiteY3" fmla="*/ 961130 h 1271314"/>
                    <a:gd name="connsiteX4" fmla="*/ 637122 w 971006"/>
                    <a:gd name="connsiteY4" fmla="*/ 1082028 h 1271314"/>
                    <a:gd name="connsiteX5" fmla="*/ 674483 w 971006"/>
                    <a:gd name="connsiteY5" fmla="*/ 1084353 h 1271314"/>
                    <a:gd name="connsiteX6" fmla="*/ 971006 w 971006"/>
                    <a:gd name="connsiteY6" fmla="*/ 1174010 h 1271314"/>
                    <a:gd name="connsiteX7" fmla="*/ 485503 w 971006"/>
                    <a:gd name="connsiteY7" fmla="*/ 1271314 h 1271314"/>
                    <a:gd name="connsiteX8" fmla="*/ 0 w 971006"/>
                    <a:gd name="connsiteY8" fmla="*/ 1174010 h 1271314"/>
                    <a:gd name="connsiteX9" fmla="*/ 296524 w 971006"/>
                    <a:gd name="connsiteY9" fmla="*/ 1084353 h 1271314"/>
                    <a:gd name="connsiteX10" fmla="*/ 333884 w 971006"/>
                    <a:gd name="connsiteY10" fmla="*/ 1082028 h 1271314"/>
                    <a:gd name="connsiteX11" fmla="*/ 333884 w 971006"/>
                    <a:gd name="connsiteY11" fmla="*/ 959026 h 1271314"/>
                    <a:gd name="connsiteX12" fmla="*/ 321424 w 971006"/>
                    <a:gd name="connsiteY12" fmla="*/ 954548 h 1271314"/>
                    <a:gd name="connsiteX13" fmla="*/ 59380 w 971006"/>
                    <a:gd name="connsiteY13" fmla="*/ 496794 h 1271314"/>
                    <a:gd name="connsiteX14" fmla="*/ 488429 w 971006"/>
                    <a:gd name="connsiteY14" fmla="*/ 0 h 12713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971006" h="1271314">
                      <a:moveTo>
                        <a:pt x="488429" y="0"/>
                      </a:moveTo>
                      <a:cubicBezTo>
                        <a:pt x="725386" y="0"/>
                        <a:pt x="917478" y="222422"/>
                        <a:pt x="917478" y="496794"/>
                      </a:cubicBezTo>
                      <a:cubicBezTo>
                        <a:pt x="917478" y="702573"/>
                        <a:pt x="809427" y="879130"/>
                        <a:pt x="655434" y="954548"/>
                      </a:cubicBezTo>
                      <a:lnTo>
                        <a:pt x="637122" y="961130"/>
                      </a:lnTo>
                      <a:lnTo>
                        <a:pt x="637122" y="1082028"/>
                      </a:lnTo>
                      <a:lnTo>
                        <a:pt x="674483" y="1084353"/>
                      </a:lnTo>
                      <a:cubicBezTo>
                        <a:pt x="848737" y="1099124"/>
                        <a:pt x="971006" y="1133705"/>
                        <a:pt x="971006" y="1174010"/>
                      </a:cubicBezTo>
                      <a:cubicBezTo>
                        <a:pt x="971006" y="1227750"/>
                        <a:pt x="753639" y="1271314"/>
                        <a:pt x="485503" y="1271314"/>
                      </a:cubicBezTo>
                      <a:cubicBezTo>
                        <a:pt x="217367" y="1271314"/>
                        <a:pt x="0" y="1227750"/>
                        <a:pt x="0" y="1174010"/>
                      </a:cubicBezTo>
                      <a:cubicBezTo>
                        <a:pt x="0" y="1133705"/>
                        <a:pt x="122269" y="1099124"/>
                        <a:pt x="296524" y="1084353"/>
                      </a:cubicBezTo>
                      <a:lnTo>
                        <a:pt x="333884" y="1082028"/>
                      </a:lnTo>
                      <a:lnTo>
                        <a:pt x="333884" y="959026"/>
                      </a:lnTo>
                      <a:lnTo>
                        <a:pt x="321424" y="954548"/>
                      </a:lnTo>
                      <a:cubicBezTo>
                        <a:pt x="167432" y="879130"/>
                        <a:pt x="59380" y="702573"/>
                        <a:pt x="59380" y="496794"/>
                      </a:cubicBezTo>
                      <a:cubicBezTo>
                        <a:pt x="59380" y="222422"/>
                        <a:pt x="251472" y="0"/>
                        <a:pt x="488429" y="0"/>
                      </a:cubicBezTo>
                      <a:close/>
                    </a:path>
                  </a:pathLst>
                </a:custGeom>
                <a:solidFill>
                  <a:srgbClr val="FE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7" name="Freeform: Shape 50">
                  <a:extLst>
                    <a:ext uri="{FF2B5EF4-FFF2-40B4-BE49-F238E27FC236}">
                      <a16:creationId xmlns:a16="http://schemas.microsoft.com/office/drawing/2014/main" id="{FCB00F0F-DBCB-4C71-9077-BA55D064E7D2}"/>
                    </a:ext>
                  </a:extLst>
                </p:cNvPr>
                <p:cNvSpPr/>
                <p:nvPr/>
              </p:nvSpPr>
              <p:spPr>
                <a:xfrm>
                  <a:off x="4912335" y="5075485"/>
                  <a:ext cx="1506023" cy="598678"/>
                </a:xfrm>
                <a:custGeom>
                  <a:avLst/>
                  <a:gdLst>
                    <a:gd name="connsiteX0" fmla="*/ 792978 w 3989594"/>
                    <a:gd name="connsiteY0" fmla="*/ 0 h 1585955"/>
                    <a:gd name="connsiteX1" fmla="*/ 1049921 w 3989594"/>
                    <a:gd name="connsiteY1" fmla="*/ 0 h 1585955"/>
                    <a:gd name="connsiteX2" fmla="*/ 1085760 w 3989594"/>
                    <a:gd name="connsiteY2" fmla="*/ 33651 h 1585955"/>
                    <a:gd name="connsiteX3" fmla="*/ 1994796 w 3989594"/>
                    <a:gd name="connsiteY3" fmla="*/ 279982 h 1585955"/>
                    <a:gd name="connsiteX4" fmla="*/ 2903832 w 3989594"/>
                    <a:gd name="connsiteY4" fmla="*/ 33651 h 1585955"/>
                    <a:gd name="connsiteX5" fmla="*/ 2939671 w 3989594"/>
                    <a:gd name="connsiteY5" fmla="*/ 0 h 1585955"/>
                    <a:gd name="connsiteX6" fmla="*/ 3196616 w 3989594"/>
                    <a:gd name="connsiteY6" fmla="*/ 0 h 1585955"/>
                    <a:gd name="connsiteX7" fmla="*/ 3989594 w 3989594"/>
                    <a:gd name="connsiteY7" fmla="*/ 792978 h 1585955"/>
                    <a:gd name="connsiteX8" fmla="*/ 3989593 w 3989594"/>
                    <a:gd name="connsiteY8" fmla="*/ 1585955 h 1585955"/>
                    <a:gd name="connsiteX9" fmla="*/ 0 w 3989594"/>
                    <a:gd name="connsiteY9" fmla="*/ 1585955 h 1585955"/>
                    <a:gd name="connsiteX10" fmla="*/ 0 w 3989594"/>
                    <a:gd name="connsiteY10" fmla="*/ 792978 h 1585955"/>
                    <a:gd name="connsiteX11" fmla="*/ 792978 w 3989594"/>
                    <a:gd name="connsiteY11" fmla="*/ 0 h 1585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989594" h="1585955">
                      <a:moveTo>
                        <a:pt x="792978" y="0"/>
                      </a:moveTo>
                      <a:lnTo>
                        <a:pt x="1049921" y="0"/>
                      </a:lnTo>
                      <a:lnTo>
                        <a:pt x="1085760" y="33651"/>
                      </a:lnTo>
                      <a:cubicBezTo>
                        <a:pt x="1282766" y="182270"/>
                        <a:pt x="1616391" y="279982"/>
                        <a:pt x="1994796" y="279982"/>
                      </a:cubicBezTo>
                      <a:cubicBezTo>
                        <a:pt x="2373201" y="279982"/>
                        <a:pt x="2706826" y="182270"/>
                        <a:pt x="2903832" y="33651"/>
                      </a:cubicBezTo>
                      <a:lnTo>
                        <a:pt x="2939671" y="0"/>
                      </a:lnTo>
                      <a:lnTo>
                        <a:pt x="3196616" y="0"/>
                      </a:lnTo>
                      <a:cubicBezTo>
                        <a:pt x="3634566" y="0"/>
                        <a:pt x="3989594" y="355028"/>
                        <a:pt x="3989594" y="792978"/>
                      </a:cubicBezTo>
                      <a:cubicBezTo>
                        <a:pt x="3989594" y="1057304"/>
                        <a:pt x="3989593" y="1321629"/>
                        <a:pt x="3989593" y="1585955"/>
                      </a:cubicBezTo>
                      <a:lnTo>
                        <a:pt x="0" y="1585955"/>
                      </a:lnTo>
                      <a:lnTo>
                        <a:pt x="0" y="792978"/>
                      </a:lnTo>
                      <a:cubicBezTo>
                        <a:pt x="0" y="355028"/>
                        <a:pt x="355028" y="0"/>
                        <a:pt x="792978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8" name="Freeform: Shape 51">
                  <a:extLst>
                    <a:ext uri="{FF2B5EF4-FFF2-40B4-BE49-F238E27FC236}">
                      <a16:creationId xmlns:a16="http://schemas.microsoft.com/office/drawing/2014/main" id="{EF1E0497-0358-44E7-845E-3ACEE80668C0}"/>
                    </a:ext>
                  </a:extLst>
                </p:cNvPr>
                <p:cNvSpPr/>
                <p:nvPr/>
              </p:nvSpPr>
              <p:spPr>
                <a:xfrm>
                  <a:off x="5479465" y="4409892"/>
                  <a:ext cx="419225" cy="116134"/>
                </a:xfrm>
                <a:custGeom>
                  <a:avLst/>
                  <a:gdLst>
                    <a:gd name="connsiteX0" fmla="*/ 378363 w 419225"/>
                    <a:gd name="connsiteY0" fmla="*/ 0 h 116134"/>
                    <a:gd name="connsiteX1" fmla="*/ 419225 w 419225"/>
                    <a:gd name="connsiteY1" fmla="*/ 58067 h 116134"/>
                    <a:gd name="connsiteX2" fmla="*/ 378363 w 419225"/>
                    <a:gd name="connsiteY2" fmla="*/ 116134 h 116134"/>
                    <a:gd name="connsiteX3" fmla="*/ 337501 w 419225"/>
                    <a:gd name="connsiteY3" fmla="*/ 58067 h 116134"/>
                    <a:gd name="connsiteX4" fmla="*/ 378363 w 419225"/>
                    <a:gd name="connsiteY4" fmla="*/ 0 h 116134"/>
                    <a:gd name="connsiteX5" fmla="*/ 40862 w 419225"/>
                    <a:gd name="connsiteY5" fmla="*/ 0 h 116134"/>
                    <a:gd name="connsiteX6" fmla="*/ 81724 w 419225"/>
                    <a:gd name="connsiteY6" fmla="*/ 58067 h 116134"/>
                    <a:gd name="connsiteX7" fmla="*/ 40862 w 419225"/>
                    <a:gd name="connsiteY7" fmla="*/ 116134 h 116134"/>
                    <a:gd name="connsiteX8" fmla="*/ 0 w 419225"/>
                    <a:gd name="connsiteY8" fmla="*/ 58067 h 116134"/>
                    <a:gd name="connsiteX9" fmla="*/ 40862 w 419225"/>
                    <a:gd name="connsiteY9" fmla="*/ 0 h 116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9225" h="116134">
                      <a:moveTo>
                        <a:pt x="378363" y="0"/>
                      </a:moveTo>
                      <a:cubicBezTo>
                        <a:pt x="400930" y="0"/>
                        <a:pt x="419225" y="25997"/>
                        <a:pt x="419225" y="58067"/>
                      </a:cubicBezTo>
                      <a:cubicBezTo>
                        <a:pt x="419225" y="90137"/>
                        <a:pt x="400930" y="116134"/>
                        <a:pt x="378363" y="116134"/>
                      </a:cubicBezTo>
                      <a:cubicBezTo>
                        <a:pt x="355796" y="116134"/>
                        <a:pt x="337501" y="90137"/>
                        <a:pt x="337501" y="58067"/>
                      </a:cubicBezTo>
                      <a:cubicBezTo>
                        <a:pt x="337501" y="25997"/>
                        <a:pt x="355796" y="0"/>
                        <a:pt x="378363" y="0"/>
                      </a:cubicBezTo>
                      <a:close/>
                      <a:moveTo>
                        <a:pt x="40862" y="0"/>
                      </a:moveTo>
                      <a:cubicBezTo>
                        <a:pt x="63429" y="0"/>
                        <a:pt x="81724" y="25997"/>
                        <a:pt x="81724" y="58067"/>
                      </a:cubicBezTo>
                      <a:cubicBezTo>
                        <a:pt x="81724" y="90137"/>
                        <a:pt x="63429" y="116134"/>
                        <a:pt x="40862" y="116134"/>
                      </a:cubicBezTo>
                      <a:cubicBezTo>
                        <a:pt x="18295" y="116134"/>
                        <a:pt x="0" y="90137"/>
                        <a:pt x="0" y="58067"/>
                      </a:cubicBezTo>
                      <a:cubicBezTo>
                        <a:pt x="0" y="25997"/>
                        <a:pt x="18295" y="0"/>
                        <a:pt x="40862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Freeform: Shape 52">
                  <a:extLst>
                    <a:ext uri="{FF2B5EF4-FFF2-40B4-BE49-F238E27FC236}">
                      <a16:creationId xmlns:a16="http://schemas.microsoft.com/office/drawing/2014/main" id="{DF888F88-D788-460A-9A20-0D37BA7DDE16}"/>
                    </a:ext>
                  </a:extLst>
                </p:cNvPr>
                <p:cNvSpPr/>
                <p:nvPr/>
              </p:nvSpPr>
              <p:spPr>
                <a:xfrm>
                  <a:off x="5232778" y="3961162"/>
                  <a:ext cx="840071" cy="407738"/>
                </a:xfrm>
                <a:custGeom>
                  <a:avLst/>
                  <a:gdLst>
                    <a:gd name="connsiteX0" fmla="*/ 0 w 2214820"/>
                    <a:gd name="connsiteY0" fmla="*/ 1079766 h 1072067"/>
                    <a:gd name="connsiteX1" fmla="*/ 333401 w 2214820"/>
                    <a:gd name="connsiteY1" fmla="*/ 367018 h 1072067"/>
                    <a:gd name="connsiteX2" fmla="*/ 2021613 w 2214820"/>
                    <a:gd name="connsiteY2" fmla="*/ 453019 h 1072067"/>
                    <a:gd name="connsiteX3" fmla="*/ 2225424 w 2214820"/>
                    <a:gd name="connsiteY3" fmla="*/ 858284 h 1072067"/>
                    <a:gd name="connsiteX4" fmla="*/ 2139423 w 2214820"/>
                    <a:gd name="connsiteY4" fmla="*/ 864174 h 1072067"/>
                    <a:gd name="connsiteX5" fmla="*/ 2036928 w 2214820"/>
                    <a:gd name="connsiteY5" fmla="*/ 858284 h 1072067"/>
                    <a:gd name="connsiteX6" fmla="*/ 1986270 w 2214820"/>
                    <a:gd name="connsiteY6" fmla="*/ 848859 h 1072067"/>
                    <a:gd name="connsiteX7" fmla="*/ 2006298 w 2214820"/>
                    <a:gd name="connsiteY7" fmla="*/ 841791 h 1072067"/>
                    <a:gd name="connsiteX8" fmla="*/ 2019257 w 2214820"/>
                    <a:gd name="connsiteY8" fmla="*/ 847681 h 1072067"/>
                    <a:gd name="connsiteX9" fmla="*/ 1955640 w 2214820"/>
                    <a:gd name="connsiteY9" fmla="*/ 845325 h 1072067"/>
                    <a:gd name="connsiteX10" fmla="*/ 1446702 w 2214820"/>
                    <a:gd name="connsiteY10" fmla="*/ 747543 h 1072067"/>
                    <a:gd name="connsiteX11" fmla="*/ 1412537 w 2214820"/>
                    <a:gd name="connsiteY11" fmla="*/ 742831 h 1072067"/>
                    <a:gd name="connsiteX12" fmla="*/ 1291193 w 2214820"/>
                    <a:gd name="connsiteY12" fmla="*/ 727515 h 1072067"/>
                    <a:gd name="connsiteX13" fmla="*/ 1286481 w 2214820"/>
                    <a:gd name="connsiteY13" fmla="*/ 731050 h 1072067"/>
                    <a:gd name="connsiteX14" fmla="*/ 1291193 w 2214820"/>
                    <a:gd name="connsiteY14" fmla="*/ 727515 h 1072067"/>
                    <a:gd name="connsiteX15" fmla="*/ 1328893 w 2214820"/>
                    <a:gd name="connsiteY15" fmla="*/ 756968 h 1072067"/>
                    <a:gd name="connsiteX16" fmla="*/ 1425497 w 2214820"/>
                    <a:gd name="connsiteY16" fmla="*/ 834722 h 1072067"/>
                    <a:gd name="connsiteX17" fmla="*/ 1343030 w 2214820"/>
                    <a:gd name="connsiteY17" fmla="*/ 845325 h 1072067"/>
                    <a:gd name="connsiteX18" fmla="*/ 658556 w 2214820"/>
                    <a:gd name="connsiteY18" fmla="*/ 494252 h 1072067"/>
                    <a:gd name="connsiteX19" fmla="*/ 633816 w 2214820"/>
                    <a:gd name="connsiteY19" fmla="*/ 477759 h 1072067"/>
                    <a:gd name="connsiteX20" fmla="*/ 625569 w 2214820"/>
                    <a:gd name="connsiteY20" fmla="*/ 484827 h 1072067"/>
                    <a:gd name="connsiteX21" fmla="*/ 620857 w 2214820"/>
                    <a:gd name="connsiteY21" fmla="*/ 460087 h 1072067"/>
                    <a:gd name="connsiteX22" fmla="*/ 622035 w 2214820"/>
                    <a:gd name="connsiteY22" fmla="*/ 516636 h 1072067"/>
                    <a:gd name="connsiteX23" fmla="*/ 0 w 2214820"/>
                    <a:gd name="connsiteY23" fmla="*/ 1079766 h 1072067"/>
                    <a:gd name="connsiteX0" fmla="*/ 0 w 2225455"/>
                    <a:gd name="connsiteY0" fmla="*/ 1079766 h 1080136"/>
                    <a:gd name="connsiteX1" fmla="*/ 333401 w 2225455"/>
                    <a:gd name="connsiteY1" fmla="*/ 367018 h 1080136"/>
                    <a:gd name="connsiteX2" fmla="*/ 2021613 w 2225455"/>
                    <a:gd name="connsiteY2" fmla="*/ 453019 h 1080136"/>
                    <a:gd name="connsiteX3" fmla="*/ 2225424 w 2225455"/>
                    <a:gd name="connsiteY3" fmla="*/ 858284 h 1080136"/>
                    <a:gd name="connsiteX4" fmla="*/ 2036928 w 2225455"/>
                    <a:gd name="connsiteY4" fmla="*/ 858284 h 1080136"/>
                    <a:gd name="connsiteX5" fmla="*/ 1986270 w 2225455"/>
                    <a:gd name="connsiteY5" fmla="*/ 848859 h 1080136"/>
                    <a:gd name="connsiteX6" fmla="*/ 2006298 w 2225455"/>
                    <a:gd name="connsiteY6" fmla="*/ 841791 h 1080136"/>
                    <a:gd name="connsiteX7" fmla="*/ 2019257 w 2225455"/>
                    <a:gd name="connsiteY7" fmla="*/ 847681 h 1080136"/>
                    <a:gd name="connsiteX8" fmla="*/ 1955640 w 2225455"/>
                    <a:gd name="connsiteY8" fmla="*/ 845325 h 1080136"/>
                    <a:gd name="connsiteX9" fmla="*/ 1446702 w 2225455"/>
                    <a:gd name="connsiteY9" fmla="*/ 747543 h 1080136"/>
                    <a:gd name="connsiteX10" fmla="*/ 1412537 w 2225455"/>
                    <a:gd name="connsiteY10" fmla="*/ 742831 h 1080136"/>
                    <a:gd name="connsiteX11" fmla="*/ 1291193 w 2225455"/>
                    <a:gd name="connsiteY11" fmla="*/ 727515 h 1080136"/>
                    <a:gd name="connsiteX12" fmla="*/ 1286481 w 2225455"/>
                    <a:gd name="connsiteY12" fmla="*/ 731050 h 1080136"/>
                    <a:gd name="connsiteX13" fmla="*/ 1291193 w 2225455"/>
                    <a:gd name="connsiteY13" fmla="*/ 727515 h 1080136"/>
                    <a:gd name="connsiteX14" fmla="*/ 1328893 w 2225455"/>
                    <a:gd name="connsiteY14" fmla="*/ 756968 h 1080136"/>
                    <a:gd name="connsiteX15" fmla="*/ 1425497 w 2225455"/>
                    <a:gd name="connsiteY15" fmla="*/ 834722 h 1080136"/>
                    <a:gd name="connsiteX16" fmla="*/ 1343030 w 2225455"/>
                    <a:gd name="connsiteY16" fmla="*/ 845325 h 1080136"/>
                    <a:gd name="connsiteX17" fmla="*/ 658556 w 2225455"/>
                    <a:gd name="connsiteY17" fmla="*/ 494252 h 1080136"/>
                    <a:gd name="connsiteX18" fmla="*/ 633816 w 2225455"/>
                    <a:gd name="connsiteY18" fmla="*/ 477759 h 1080136"/>
                    <a:gd name="connsiteX19" fmla="*/ 625569 w 2225455"/>
                    <a:gd name="connsiteY19" fmla="*/ 484827 h 1080136"/>
                    <a:gd name="connsiteX20" fmla="*/ 620857 w 2225455"/>
                    <a:gd name="connsiteY20" fmla="*/ 460087 h 1080136"/>
                    <a:gd name="connsiteX21" fmla="*/ 622035 w 2225455"/>
                    <a:gd name="connsiteY21" fmla="*/ 516636 h 1080136"/>
                    <a:gd name="connsiteX22" fmla="*/ 0 w 2225455"/>
                    <a:gd name="connsiteY22" fmla="*/ 1079766 h 1080136"/>
                    <a:gd name="connsiteX0" fmla="*/ 0 w 2225455"/>
                    <a:gd name="connsiteY0" fmla="*/ 1079766 h 1080136"/>
                    <a:gd name="connsiteX1" fmla="*/ 333401 w 2225455"/>
                    <a:gd name="connsiteY1" fmla="*/ 367018 h 1080136"/>
                    <a:gd name="connsiteX2" fmla="*/ 2021613 w 2225455"/>
                    <a:gd name="connsiteY2" fmla="*/ 453019 h 1080136"/>
                    <a:gd name="connsiteX3" fmla="*/ 2225424 w 2225455"/>
                    <a:gd name="connsiteY3" fmla="*/ 858284 h 1080136"/>
                    <a:gd name="connsiteX4" fmla="*/ 2036928 w 2225455"/>
                    <a:gd name="connsiteY4" fmla="*/ 858284 h 1080136"/>
                    <a:gd name="connsiteX5" fmla="*/ 1986270 w 2225455"/>
                    <a:gd name="connsiteY5" fmla="*/ 848859 h 1080136"/>
                    <a:gd name="connsiteX6" fmla="*/ 2006298 w 2225455"/>
                    <a:gd name="connsiteY6" fmla="*/ 841791 h 1080136"/>
                    <a:gd name="connsiteX7" fmla="*/ 2019257 w 2225455"/>
                    <a:gd name="connsiteY7" fmla="*/ 847681 h 1080136"/>
                    <a:gd name="connsiteX8" fmla="*/ 1446702 w 2225455"/>
                    <a:gd name="connsiteY8" fmla="*/ 747543 h 1080136"/>
                    <a:gd name="connsiteX9" fmla="*/ 1412537 w 2225455"/>
                    <a:gd name="connsiteY9" fmla="*/ 742831 h 1080136"/>
                    <a:gd name="connsiteX10" fmla="*/ 1291193 w 2225455"/>
                    <a:gd name="connsiteY10" fmla="*/ 727515 h 1080136"/>
                    <a:gd name="connsiteX11" fmla="*/ 1286481 w 2225455"/>
                    <a:gd name="connsiteY11" fmla="*/ 731050 h 1080136"/>
                    <a:gd name="connsiteX12" fmla="*/ 1291193 w 2225455"/>
                    <a:gd name="connsiteY12" fmla="*/ 727515 h 1080136"/>
                    <a:gd name="connsiteX13" fmla="*/ 1328893 w 2225455"/>
                    <a:gd name="connsiteY13" fmla="*/ 756968 h 1080136"/>
                    <a:gd name="connsiteX14" fmla="*/ 1425497 w 2225455"/>
                    <a:gd name="connsiteY14" fmla="*/ 834722 h 1080136"/>
                    <a:gd name="connsiteX15" fmla="*/ 1343030 w 2225455"/>
                    <a:gd name="connsiteY15" fmla="*/ 845325 h 1080136"/>
                    <a:gd name="connsiteX16" fmla="*/ 658556 w 2225455"/>
                    <a:gd name="connsiteY16" fmla="*/ 494252 h 1080136"/>
                    <a:gd name="connsiteX17" fmla="*/ 633816 w 2225455"/>
                    <a:gd name="connsiteY17" fmla="*/ 477759 h 1080136"/>
                    <a:gd name="connsiteX18" fmla="*/ 625569 w 2225455"/>
                    <a:gd name="connsiteY18" fmla="*/ 484827 h 1080136"/>
                    <a:gd name="connsiteX19" fmla="*/ 620857 w 2225455"/>
                    <a:gd name="connsiteY19" fmla="*/ 460087 h 1080136"/>
                    <a:gd name="connsiteX20" fmla="*/ 622035 w 2225455"/>
                    <a:gd name="connsiteY20" fmla="*/ 516636 h 1080136"/>
                    <a:gd name="connsiteX21" fmla="*/ 0 w 2225455"/>
                    <a:gd name="connsiteY21" fmla="*/ 1079766 h 1080136"/>
                    <a:gd name="connsiteX0" fmla="*/ 0 w 2225455"/>
                    <a:gd name="connsiteY0" fmla="*/ 1079766 h 1080136"/>
                    <a:gd name="connsiteX1" fmla="*/ 333401 w 2225455"/>
                    <a:gd name="connsiteY1" fmla="*/ 367018 h 1080136"/>
                    <a:gd name="connsiteX2" fmla="*/ 2021613 w 2225455"/>
                    <a:gd name="connsiteY2" fmla="*/ 453019 h 1080136"/>
                    <a:gd name="connsiteX3" fmla="*/ 2225424 w 2225455"/>
                    <a:gd name="connsiteY3" fmla="*/ 858284 h 1080136"/>
                    <a:gd name="connsiteX4" fmla="*/ 2036928 w 2225455"/>
                    <a:gd name="connsiteY4" fmla="*/ 858284 h 1080136"/>
                    <a:gd name="connsiteX5" fmla="*/ 1986270 w 2225455"/>
                    <a:gd name="connsiteY5" fmla="*/ 848859 h 1080136"/>
                    <a:gd name="connsiteX6" fmla="*/ 2006298 w 2225455"/>
                    <a:gd name="connsiteY6" fmla="*/ 841791 h 1080136"/>
                    <a:gd name="connsiteX7" fmla="*/ 1446702 w 2225455"/>
                    <a:gd name="connsiteY7" fmla="*/ 747543 h 1080136"/>
                    <a:gd name="connsiteX8" fmla="*/ 1412537 w 2225455"/>
                    <a:gd name="connsiteY8" fmla="*/ 742831 h 1080136"/>
                    <a:gd name="connsiteX9" fmla="*/ 1291193 w 2225455"/>
                    <a:gd name="connsiteY9" fmla="*/ 727515 h 1080136"/>
                    <a:gd name="connsiteX10" fmla="*/ 1286481 w 2225455"/>
                    <a:gd name="connsiteY10" fmla="*/ 731050 h 1080136"/>
                    <a:gd name="connsiteX11" fmla="*/ 1291193 w 2225455"/>
                    <a:gd name="connsiteY11" fmla="*/ 727515 h 1080136"/>
                    <a:gd name="connsiteX12" fmla="*/ 1328893 w 2225455"/>
                    <a:gd name="connsiteY12" fmla="*/ 756968 h 1080136"/>
                    <a:gd name="connsiteX13" fmla="*/ 1425497 w 2225455"/>
                    <a:gd name="connsiteY13" fmla="*/ 834722 h 1080136"/>
                    <a:gd name="connsiteX14" fmla="*/ 1343030 w 2225455"/>
                    <a:gd name="connsiteY14" fmla="*/ 845325 h 1080136"/>
                    <a:gd name="connsiteX15" fmla="*/ 658556 w 2225455"/>
                    <a:gd name="connsiteY15" fmla="*/ 494252 h 1080136"/>
                    <a:gd name="connsiteX16" fmla="*/ 633816 w 2225455"/>
                    <a:gd name="connsiteY16" fmla="*/ 477759 h 1080136"/>
                    <a:gd name="connsiteX17" fmla="*/ 625569 w 2225455"/>
                    <a:gd name="connsiteY17" fmla="*/ 484827 h 1080136"/>
                    <a:gd name="connsiteX18" fmla="*/ 620857 w 2225455"/>
                    <a:gd name="connsiteY18" fmla="*/ 460087 h 1080136"/>
                    <a:gd name="connsiteX19" fmla="*/ 622035 w 2225455"/>
                    <a:gd name="connsiteY19" fmla="*/ 516636 h 1080136"/>
                    <a:gd name="connsiteX20" fmla="*/ 0 w 2225455"/>
                    <a:gd name="connsiteY20" fmla="*/ 1079766 h 1080136"/>
                    <a:gd name="connsiteX0" fmla="*/ 0 w 2225455"/>
                    <a:gd name="connsiteY0" fmla="*/ 1079766 h 1080136"/>
                    <a:gd name="connsiteX1" fmla="*/ 333401 w 2225455"/>
                    <a:gd name="connsiteY1" fmla="*/ 367018 h 1080136"/>
                    <a:gd name="connsiteX2" fmla="*/ 2021613 w 2225455"/>
                    <a:gd name="connsiteY2" fmla="*/ 453019 h 1080136"/>
                    <a:gd name="connsiteX3" fmla="*/ 2225424 w 2225455"/>
                    <a:gd name="connsiteY3" fmla="*/ 858284 h 1080136"/>
                    <a:gd name="connsiteX4" fmla="*/ 2036928 w 2225455"/>
                    <a:gd name="connsiteY4" fmla="*/ 858284 h 1080136"/>
                    <a:gd name="connsiteX5" fmla="*/ 1986270 w 2225455"/>
                    <a:gd name="connsiteY5" fmla="*/ 848859 h 1080136"/>
                    <a:gd name="connsiteX6" fmla="*/ 1446702 w 2225455"/>
                    <a:gd name="connsiteY6" fmla="*/ 747543 h 1080136"/>
                    <a:gd name="connsiteX7" fmla="*/ 1412537 w 2225455"/>
                    <a:gd name="connsiteY7" fmla="*/ 742831 h 1080136"/>
                    <a:gd name="connsiteX8" fmla="*/ 1291193 w 2225455"/>
                    <a:gd name="connsiteY8" fmla="*/ 727515 h 1080136"/>
                    <a:gd name="connsiteX9" fmla="*/ 1286481 w 2225455"/>
                    <a:gd name="connsiteY9" fmla="*/ 731050 h 1080136"/>
                    <a:gd name="connsiteX10" fmla="*/ 1291193 w 2225455"/>
                    <a:gd name="connsiteY10" fmla="*/ 727515 h 1080136"/>
                    <a:gd name="connsiteX11" fmla="*/ 1328893 w 2225455"/>
                    <a:gd name="connsiteY11" fmla="*/ 756968 h 1080136"/>
                    <a:gd name="connsiteX12" fmla="*/ 1425497 w 2225455"/>
                    <a:gd name="connsiteY12" fmla="*/ 834722 h 1080136"/>
                    <a:gd name="connsiteX13" fmla="*/ 1343030 w 2225455"/>
                    <a:gd name="connsiteY13" fmla="*/ 845325 h 1080136"/>
                    <a:gd name="connsiteX14" fmla="*/ 658556 w 2225455"/>
                    <a:gd name="connsiteY14" fmla="*/ 494252 h 1080136"/>
                    <a:gd name="connsiteX15" fmla="*/ 633816 w 2225455"/>
                    <a:gd name="connsiteY15" fmla="*/ 477759 h 1080136"/>
                    <a:gd name="connsiteX16" fmla="*/ 625569 w 2225455"/>
                    <a:gd name="connsiteY16" fmla="*/ 484827 h 1080136"/>
                    <a:gd name="connsiteX17" fmla="*/ 620857 w 2225455"/>
                    <a:gd name="connsiteY17" fmla="*/ 460087 h 1080136"/>
                    <a:gd name="connsiteX18" fmla="*/ 622035 w 2225455"/>
                    <a:gd name="connsiteY18" fmla="*/ 516636 h 1080136"/>
                    <a:gd name="connsiteX19" fmla="*/ 0 w 2225455"/>
                    <a:gd name="connsiteY19" fmla="*/ 1079766 h 1080136"/>
                    <a:gd name="connsiteX0" fmla="*/ 0 w 2225455"/>
                    <a:gd name="connsiteY0" fmla="*/ 1079766 h 1080136"/>
                    <a:gd name="connsiteX1" fmla="*/ 333401 w 2225455"/>
                    <a:gd name="connsiteY1" fmla="*/ 367018 h 1080136"/>
                    <a:gd name="connsiteX2" fmla="*/ 2021613 w 2225455"/>
                    <a:gd name="connsiteY2" fmla="*/ 453019 h 1080136"/>
                    <a:gd name="connsiteX3" fmla="*/ 2225424 w 2225455"/>
                    <a:gd name="connsiteY3" fmla="*/ 858284 h 1080136"/>
                    <a:gd name="connsiteX4" fmla="*/ 2036928 w 2225455"/>
                    <a:gd name="connsiteY4" fmla="*/ 858284 h 1080136"/>
                    <a:gd name="connsiteX5" fmla="*/ 1446702 w 2225455"/>
                    <a:gd name="connsiteY5" fmla="*/ 747543 h 1080136"/>
                    <a:gd name="connsiteX6" fmla="*/ 1412537 w 2225455"/>
                    <a:gd name="connsiteY6" fmla="*/ 742831 h 1080136"/>
                    <a:gd name="connsiteX7" fmla="*/ 1291193 w 2225455"/>
                    <a:gd name="connsiteY7" fmla="*/ 727515 h 1080136"/>
                    <a:gd name="connsiteX8" fmla="*/ 1286481 w 2225455"/>
                    <a:gd name="connsiteY8" fmla="*/ 731050 h 1080136"/>
                    <a:gd name="connsiteX9" fmla="*/ 1291193 w 2225455"/>
                    <a:gd name="connsiteY9" fmla="*/ 727515 h 1080136"/>
                    <a:gd name="connsiteX10" fmla="*/ 1328893 w 2225455"/>
                    <a:gd name="connsiteY10" fmla="*/ 756968 h 1080136"/>
                    <a:gd name="connsiteX11" fmla="*/ 1425497 w 2225455"/>
                    <a:gd name="connsiteY11" fmla="*/ 834722 h 1080136"/>
                    <a:gd name="connsiteX12" fmla="*/ 1343030 w 2225455"/>
                    <a:gd name="connsiteY12" fmla="*/ 845325 h 1080136"/>
                    <a:gd name="connsiteX13" fmla="*/ 658556 w 2225455"/>
                    <a:gd name="connsiteY13" fmla="*/ 494252 h 1080136"/>
                    <a:gd name="connsiteX14" fmla="*/ 633816 w 2225455"/>
                    <a:gd name="connsiteY14" fmla="*/ 477759 h 1080136"/>
                    <a:gd name="connsiteX15" fmla="*/ 625569 w 2225455"/>
                    <a:gd name="connsiteY15" fmla="*/ 484827 h 1080136"/>
                    <a:gd name="connsiteX16" fmla="*/ 620857 w 2225455"/>
                    <a:gd name="connsiteY16" fmla="*/ 460087 h 1080136"/>
                    <a:gd name="connsiteX17" fmla="*/ 622035 w 2225455"/>
                    <a:gd name="connsiteY17" fmla="*/ 516636 h 1080136"/>
                    <a:gd name="connsiteX18" fmla="*/ 0 w 2225455"/>
                    <a:gd name="connsiteY18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446702 w 2225424"/>
                    <a:gd name="connsiteY4" fmla="*/ 747543 h 1080136"/>
                    <a:gd name="connsiteX5" fmla="*/ 1412537 w 2225424"/>
                    <a:gd name="connsiteY5" fmla="*/ 742831 h 1080136"/>
                    <a:gd name="connsiteX6" fmla="*/ 1291193 w 2225424"/>
                    <a:gd name="connsiteY6" fmla="*/ 727515 h 1080136"/>
                    <a:gd name="connsiteX7" fmla="*/ 1286481 w 2225424"/>
                    <a:gd name="connsiteY7" fmla="*/ 731050 h 1080136"/>
                    <a:gd name="connsiteX8" fmla="*/ 1291193 w 2225424"/>
                    <a:gd name="connsiteY8" fmla="*/ 727515 h 1080136"/>
                    <a:gd name="connsiteX9" fmla="*/ 1328893 w 2225424"/>
                    <a:gd name="connsiteY9" fmla="*/ 756968 h 1080136"/>
                    <a:gd name="connsiteX10" fmla="*/ 1425497 w 2225424"/>
                    <a:gd name="connsiteY10" fmla="*/ 834722 h 1080136"/>
                    <a:gd name="connsiteX11" fmla="*/ 1343030 w 2225424"/>
                    <a:gd name="connsiteY11" fmla="*/ 845325 h 1080136"/>
                    <a:gd name="connsiteX12" fmla="*/ 658556 w 2225424"/>
                    <a:gd name="connsiteY12" fmla="*/ 494252 h 1080136"/>
                    <a:gd name="connsiteX13" fmla="*/ 633816 w 2225424"/>
                    <a:gd name="connsiteY13" fmla="*/ 477759 h 1080136"/>
                    <a:gd name="connsiteX14" fmla="*/ 625569 w 2225424"/>
                    <a:gd name="connsiteY14" fmla="*/ 484827 h 1080136"/>
                    <a:gd name="connsiteX15" fmla="*/ 620857 w 2225424"/>
                    <a:gd name="connsiteY15" fmla="*/ 460087 h 1080136"/>
                    <a:gd name="connsiteX16" fmla="*/ 622035 w 2225424"/>
                    <a:gd name="connsiteY16" fmla="*/ 516636 h 1080136"/>
                    <a:gd name="connsiteX17" fmla="*/ 0 w 2225424"/>
                    <a:gd name="connsiteY17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412537 w 2225424"/>
                    <a:gd name="connsiteY4" fmla="*/ 742831 h 1080136"/>
                    <a:gd name="connsiteX5" fmla="*/ 1291193 w 2225424"/>
                    <a:gd name="connsiteY5" fmla="*/ 727515 h 1080136"/>
                    <a:gd name="connsiteX6" fmla="*/ 1286481 w 2225424"/>
                    <a:gd name="connsiteY6" fmla="*/ 731050 h 1080136"/>
                    <a:gd name="connsiteX7" fmla="*/ 1291193 w 2225424"/>
                    <a:gd name="connsiteY7" fmla="*/ 727515 h 1080136"/>
                    <a:gd name="connsiteX8" fmla="*/ 1328893 w 2225424"/>
                    <a:gd name="connsiteY8" fmla="*/ 756968 h 1080136"/>
                    <a:gd name="connsiteX9" fmla="*/ 1425497 w 2225424"/>
                    <a:gd name="connsiteY9" fmla="*/ 834722 h 1080136"/>
                    <a:gd name="connsiteX10" fmla="*/ 1343030 w 2225424"/>
                    <a:gd name="connsiteY10" fmla="*/ 845325 h 1080136"/>
                    <a:gd name="connsiteX11" fmla="*/ 658556 w 2225424"/>
                    <a:gd name="connsiteY11" fmla="*/ 494252 h 1080136"/>
                    <a:gd name="connsiteX12" fmla="*/ 633816 w 2225424"/>
                    <a:gd name="connsiteY12" fmla="*/ 477759 h 1080136"/>
                    <a:gd name="connsiteX13" fmla="*/ 625569 w 2225424"/>
                    <a:gd name="connsiteY13" fmla="*/ 484827 h 1080136"/>
                    <a:gd name="connsiteX14" fmla="*/ 620857 w 2225424"/>
                    <a:gd name="connsiteY14" fmla="*/ 460087 h 1080136"/>
                    <a:gd name="connsiteX15" fmla="*/ 622035 w 2225424"/>
                    <a:gd name="connsiteY15" fmla="*/ 516636 h 1080136"/>
                    <a:gd name="connsiteX16" fmla="*/ 0 w 2225424"/>
                    <a:gd name="connsiteY16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286481 w 2225424"/>
                    <a:gd name="connsiteY5" fmla="*/ 731050 h 1080136"/>
                    <a:gd name="connsiteX6" fmla="*/ 1291193 w 2225424"/>
                    <a:gd name="connsiteY6" fmla="*/ 727515 h 1080136"/>
                    <a:gd name="connsiteX7" fmla="*/ 1328893 w 2225424"/>
                    <a:gd name="connsiteY7" fmla="*/ 756968 h 1080136"/>
                    <a:gd name="connsiteX8" fmla="*/ 1425497 w 2225424"/>
                    <a:gd name="connsiteY8" fmla="*/ 834722 h 1080136"/>
                    <a:gd name="connsiteX9" fmla="*/ 1343030 w 2225424"/>
                    <a:gd name="connsiteY9" fmla="*/ 845325 h 1080136"/>
                    <a:gd name="connsiteX10" fmla="*/ 658556 w 2225424"/>
                    <a:gd name="connsiteY10" fmla="*/ 494252 h 1080136"/>
                    <a:gd name="connsiteX11" fmla="*/ 633816 w 2225424"/>
                    <a:gd name="connsiteY11" fmla="*/ 477759 h 1080136"/>
                    <a:gd name="connsiteX12" fmla="*/ 625569 w 2225424"/>
                    <a:gd name="connsiteY12" fmla="*/ 484827 h 1080136"/>
                    <a:gd name="connsiteX13" fmla="*/ 620857 w 2225424"/>
                    <a:gd name="connsiteY13" fmla="*/ 460087 h 1080136"/>
                    <a:gd name="connsiteX14" fmla="*/ 622035 w 2225424"/>
                    <a:gd name="connsiteY14" fmla="*/ 516636 h 1080136"/>
                    <a:gd name="connsiteX15" fmla="*/ 0 w 2225424"/>
                    <a:gd name="connsiteY15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286481 w 2225424"/>
                    <a:gd name="connsiteY5" fmla="*/ 731050 h 1080136"/>
                    <a:gd name="connsiteX6" fmla="*/ 1328893 w 2225424"/>
                    <a:gd name="connsiteY6" fmla="*/ 756968 h 1080136"/>
                    <a:gd name="connsiteX7" fmla="*/ 1425497 w 2225424"/>
                    <a:gd name="connsiteY7" fmla="*/ 834722 h 1080136"/>
                    <a:gd name="connsiteX8" fmla="*/ 1343030 w 2225424"/>
                    <a:gd name="connsiteY8" fmla="*/ 845325 h 1080136"/>
                    <a:gd name="connsiteX9" fmla="*/ 658556 w 2225424"/>
                    <a:gd name="connsiteY9" fmla="*/ 494252 h 1080136"/>
                    <a:gd name="connsiteX10" fmla="*/ 633816 w 2225424"/>
                    <a:gd name="connsiteY10" fmla="*/ 477759 h 1080136"/>
                    <a:gd name="connsiteX11" fmla="*/ 625569 w 2225424"/>
                    <a:gd name="connsiteY11" fmla="*/ 484827 h 1080136"/>
                    <a:gd name="connsiteX12" fmla="*/ 620857 w 2225424"/>
                    <a:gd name="connsiteY12" fmla="*/ 460087 h 1080136"/>
                    <a:gd name="connsiteX13" fmla="*/ 622035 w 2225424"/>
                    <a:gd name="connsiteY13" fmla="*/ 516636 h 1080136"/>
                    <a:gd name="connsiteX14" fmla="*/ 0 w 2225424"/>
                    <a:gd name="connsiteY14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286481 w 2225424"/>
                    <a:gd name="connsiteY5" fmla="*/ 731050 h 1080136"/>
                    <a:gd name="connsiteX6" fmla="*/ 1425497 w 2225424"/>
                    <a:gd name="connsiteY6" fmla="*/ 834722 h 1080136"/>
                    <a:gd name="connsiteX7" fmla="*/ 1343030 w 2225424"/>
                    <a:gd name="connsiteY7" fmla="*/ 845325 h 1080136"/>
                    <a:gd name="connsiteX8" fmla="*/ 658556 w 2225424"/>
                    <a:gd name="connsiteY8" fmla="*/ 494252 h 1080136"/>
                    <a:gd name="connsiteX9" fmla="*/ 633816 w 2225424"/>
                    <a:gd name="connsiteY9" fmla="*/ 477759 h 1080136"/>
                    <a:gd name="connsiteX10" fmla="*/ 625569 w 2225424"/>
                    <a:gd name="connsiteY10" fmla="*/ 484827 h 1080136"/>
                    <a:gd name="connsiteX11" fmla="*/ 620857 w 2225424"/>
                    <a:gd name="connsiteY11" fmla="*/ 460087 h 1080136"/>
                    <a:gd name="connsiteX12" fmla="*/ 622035 w 2225424"/>
                    <a:gd name="connsiteY12" fmla="*/ 516636 h 1080136"/>
                    <a:gd name="connsiteX13" fmla="*/ 0 w 2225424"/>
                    <a:gd name="connsiteY13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425497 w 2225424"/>
                    <a:gd name="connsiteY5" fmla="*/ 834722 h 1080136"/>
                    <a:gd name="connsiteX6" fmla="*/ 1343030 w 2225424"/>
                    <a:gd name="connsiteY6" fmla="*/ 845325 h 1080136"/>
                    <a:gd name="connsiteX7" fmla="*/ 658556 w 2225424"/>
                    <a:gd name="connsiteY7" fmla="*/ 494252 h 1080136"/>
                    <a:gd name="connsiteX8" fmla="*/ 633816 w 2225424"/>
                    <a:gd name="connsiteY8" fmla="*/ 477759 h 1080136"/>
                    <a:gd name="connsiteX9" fmla="*/ 625569 w 2225424"/>
                    <a:gd name="connsiteY9" fmla="*/ 484827 h 1080136"/>
                    <a:gd name="connsiteX10" fmla="*/ 620857 w 2225424"/>
                    <a:gd name="connsiteY10" fmla="*/ 460087 h 1080136"/>
                    <a:gd name="connsiteX11" fmla="*/ 622035 w 2225424"/>
                    <a:gd name="connsiteY11" fmla="*/ 516636 h 1080136"/>
                    <a:gd name="connsiteX12" fmla="*/ 0 w 2225424"/>
                    <a:gd name="connsiteY12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425497 w 2225424"/>
                    <a:gd name="connsiteY5" fmla="*/ 834722 h 1080136"/>
                    <a:gd name="connsiteX6" fmla="*/ 1291755 w 2225424"/>
                    <a:gd name="connsiteY6" fmla="*/ 845325 h 1080136"/>
                    <a:gd name="connsiteX7" fmla="*/ 658556 w 2225424"/>
                    <a:gd name="connsiteY7" fmla="*/ 494252 h 1080136"/>
                    <a:gd name="connsiteX8" fmla="*/ 633816 w 2225424"/>
                    <a:gd name="connsiteY8" fmla="*/ 477759 h 1080136"/>
                    <a:gd name="connsiteX9" fmla="*/ 625569 w 2225424"/>
                    <a:gd name="connsiteY9" fmla="*/ 484827 h 1080136"/>
                    <a:gd name="connsiteX10" fmla="*/ 620857 w 2225424"/>
                    <a:gd name="connsiteY10" fmla="*/ 460087 h 1080136"/>
                    <a:gd name="connsiteX11" fmla="*/ 622035 w 2225424"/>
                    <a:gd name="connsiteY11" fmla="*/ 516636 h 1080136"/>
                    <a:gd name="connsiteX12" fmla="*/ 0 w 2225424"/>
                    <a:gd name="connsiteY12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459680 w 2225424"/>
                    <a:gd name="connsiteY5" fmla="*/ 885996 h 1080136"/>
                    <a:gd name="connsiteX6" fmla="*/ 1291755 w 2225424"/>
                    <a:gd name="connsiteY6" fmla="*/ 845325 h 1080136"/>
                    <a:gd name="connsiteX7" fmla="*/ 658556 w 2225424"/>
                    <a:gd name="connsiteY7" fmla="*/ 494252 h 1080136"/>
                    <a:gd name="connsiteX8" fmla="*/ 633816 w 2225424"/>
                    <a:gd name="connsiteY8" fmla="*/ 477759 h 1080136"/>
                    <a:gd name="connsiteX9" fmla="*/ 625569 w 2225424"/>
                    <a:gd name="connsiteY9" fmla="*/ 484827 h 1080136"/>
                    <a:gd name="connsiteX10" fmla="*/ 620857 w 2225424"/>
                    <a:gd name="connsiteY10" fmla="*/ 460087 h 1080136"/>
                    <a:gd name="connsiteX11" fmla="*/ 622035 w 2225424"/>
                    <a:gd name="connsiteY11" fmla="*/ 516636 h 1080136"/>
                    <a:gd name="connsiteX12" fmla="*/ 0 w 2225424"/>
                    <a:gd name="connsiteY12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459680 w 2225424"/>
                    <a:gd name="connsiteY5" fmla="*/ 885996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459680 w 2225424"/>
                    <a:gd name="connsiteY5" fmla="*/ 885996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93742 w 2225424"/>
                    <a:gd name="connsiteY4" fmla="*/ 727515 h 1080136"/>
                    <a:gd name="connsiteX5" fmla="*/ 1459680 w 2225424"/>
                    <a:gd name="connsiteY5" fmla="*/ 885996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9680 w 2225424"/>
                    <a:gd name="connsiteY5" fmla="*/ 885996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34042 w 2225424"/>
                    <a:gd name="connsiteY5" fmla="*/ 843267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33816 w 2225424"/>
                    <a:gd name="connsiteY6" fmla="*/ 477759 h 1080136"/>
                    <a:gd name="connsiteX7" fmla="*/ 625569 w 2225424"/>
                    <a:gd name="connsiteY7" fmla="*/ 484827 h 1080136"/>
                    <a:gd name="connsiteX8" fmla="*/ 620857 w 2225424"/>
                    <a:gd name="connsiteY8" fmla="*/ 460087 h 1080136"/>
                    <a:gd name="connsiteX9" fmla="*/ 622035 w 2225424"/>
                    <a:gd name="connsiteY9" fmla="*/ 516636 h 1080136"/>
                    <a:gd name="connsiteX10" fmla="*/ 0 w 2225424"/>
                    <a:gd name="connsiteY10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33816 w 2225424"/>
                    <a:gd name="connsiteY6" fmla="*/ 477759 h 1080136"/>
                    <a:gd name="connsiteX7" fmla="*/ 625569 w 2225424"/>
                    <a:gd name="connsiteY7" fmla="*/ 484827 h 1080136"/>
                    <a:gd name="connsiteX8" fmla="*/ 622035 w 2225424"/>
                    <a:gd name="connsiteY8" fmla="*/ 516636 h 1080136"/>
                    <a:gd name="connsiteX9" fmla="*/ 0 w 2225424"/>
                    <a:gd name="connsiteY9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33816 w 2225424"/>
                    <a:gd name="connsiteY6" fmla="*/ 477759 h 1080136"/>
                    <a:gd name="connsiteX7" fmla="*/ 622035 w 2225424"/>
                    <a:gd name="connsiteY7" fmla="*/ 516636 h 1080136"/>
                    <a:gd name="connsiteX8" fmla="*/ 0 w 2225424"/>
                    <a:gd name="connsiteY8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22035 w 2225424"/>
                    <a:gd name="connsiteY6" fmla="*/ 516636 h 1080136"/>
                    <a:gd name="connsiteX7" fmla="*/ 0 w 2225424"/>
                    <a:gd name="connsiteY7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22035 w 2225424"/>
                    <a:gd name="connsiteY6" fmla="*/ 516636 h 1080136"/>
                    <a:gd name="connsiteX7" fmla="*/ 0 w 2225424"/>
                    <a:gd name="connsiteY7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25496 w 2225424"/>
                    <a:gd name="connsiteY5" fmla="*/ 911633 h 1080136"/>
                    <a:gd name="connsiteX6" fmla="*/ 622035 w 2225424"/>
                    <a:gd name="connsiteY6" fmla="*/ 516636 h 1080136"/>
                    <a:gd name="connsiteX7" fmla="*/ 0 w 2225424"/>
                    <a:gd name="connsiteY7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25496 w 2225424"/>
                    <a:gd name="connsiteY5" fmla="*/ 911633 h 1080136"/>
                    <a:gd name="connsiteX6" fmla="*/ 622035 w 2225424"/>
                    <a:gd name="connsiteY6" fmla="*/ 516636 h 1080136"/>
                    <a:gd name="connsiteX7" fmla="*/ 0 w 2225424"/>
                    <a:gd name="connsiteY7" fmla="*/ 1079766 h 1080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25424" h="1080136">
                      <a:moveTo>
                        <a:pt x="0" y="1079766"/>
                      </a:moveTo>
                      <a:cubicBezTo>
                        <a:pt x="41233" y="809982"/>
                        <a:pt x="146084" y="568472"/>
                        <a:pt x="333401" y="367018"/>
                      </a:cubicBezTo>
                      <a:cubicBezTo>
                        <a:pt x="816421" y="-154879"/>
                        <a:pt x="1592786" y="-114824"/>
                        <a:pt x="2021613" y="453019"/>
                      </a:cubicBezTo>
                      <a:cubicBezTo>
                        <a:pt x="2114683" y="574363"/>
                        <a:pt x="2190081" y="706310"/>
                        <a:pt x="2225424" y="858284"/>
                      </a:cubicBezTo>
                      <a:cubicBezTo>
                        <a:pt x="2103687" y="904033"/>
                        <a:pt x="1464776" y="723083"/>
                        <a:pt x="1308285" y="701877"/>
                      </a:cubicBezTo>
                      <a:cubicBezTo>
                        <a:pt x="1174964" y="697950"/>
                        <a:pt x="1365582" y="797995"/>
                        <a:pt x="1425496" y="911633"/>
                      </a:cubicBezTo>
                      <a:cubicBezTo>
                        <a:pt x="1311121" y="880760"/>
                        <a:pt x="940803" y="796262"/>
                        <a:pt x="622035" y="516636"/>
                      </a:cubicBezTo>
                      <a:cubicBezTo>
                        <a:pt x="587870" y="820585"/>
                        <a:pt x="288634" y="1091547"/>
                        <a:pt x="0" y="1079766"/>
                      </a:cubicBezTo>
                      <a:close/>
                    </a:path>
                  </a:pathLst>
                </a:custGeom>
                <a:solidFill>
                  <a:srgbClr val="94643F"/>
                </a:solidFill>
                <a:ln w="117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1" name="Group 44">
                <a:extLst>
                  <a:ext uri="{FF2B5EF4-FFF2-40B4-BE49-F238E27FC236}">
                    <a16:creationId xmlns:a16="http://schemas.microsoft.com/office/drawing/2014/main" id="{33C8915C-3DC8-41D6-AD56-19BAA59747B0}"/>
                  </a:ext>
                </a:extLst>
              </p:cNvPr>
              <p:cNvGrpSpPr/>
              <p:nvPr/>
            </p:nvGrpSpPr>
            <p:grpSpPr>
              <a:xfrm>
                <a:off x="5013780" y="5128586"/>
                <a:ext cx="1301248" cy="770937"/>
                <a:chOff x="5013780" y="5128586"/>
                <a:chExt cx="1301248" cy="770937"/>
              </a:xfrm>
            </p:grpSpPr>
            <p:sp>
              <p:nvSpPr>
                <p:cNvPr id="93" name="Graphic 222">
                  <a:extLst>
                    <a:ext uri="{FF2B5EF4-FFF2-40B4-BE49-F238E27FC236}">
                      <a16:creationId xmlns:a16="http://schemas.microsoft.com/office/drawing/2014/main" id="{12C3C7D8-1BFE-45D5-A133-2EEBB89AA864}"/>
                    </a:ext>
                  </a:extLst>
                </p:cNvPr>
                <p:cNvSpPr/>
                <p:nvPr/>
              </p:nvSpPr>
              <p:spPr>
                <a:xfrm rot="10800000">
                  <a:off x="5013780" y="5669407"/>
                  <a:ext cx="1301248" cy="230116"/>
                </a:xfrm>
                <a:custGeom>
                  <a:avLst/>
                  <a:gdLst>
                    <a:gd name="connsiteX0" fmla="*/ 3438624 w 3543300"/>
                    <a:gd name="connsiteY0" fmla="*/ 609600 h 609600"/>
                    <a:gd name="connsiteX1" fmla="*/ 112494 w 3543300"/>
                    <a:gd name="connsiteY1" fmla="*/ 609600 h 609600"/>
                    <a:gd name="connsiteX2" fmla="*/ 7719 w 3543300"/>
                    <a:gd name="connsiteY2" fmla="*/ 456248 h 609600"/>
                    <a:gd name="connsiteX3" fmla="*/ 158214 w 3543300"/>
                    <a:gd name="connsiteY3" fmla="*/ 71438 h 609600"/>
                    <a:gd name="connsiteX4" fmla="*/ 262989 w 3543300"/>
                    <a:gd name="connsiteY4" fmla="*/ 0 h 609600"/>
                    <a:gd name="connsiteX5" fmla="*/ 3282414 w 3543300"/>
                    <a:gd name="connsiteY5" fmla="*/ 0 h 609600"/>
                    <a:gd name="connsiteX6" fmla="*/ 3386236 w 3543300"/>
                    <a:gd name="connsiteY6" fmla="*/ 69533 h 609600"/>
                    <a:gd name="connsiteX7" fmla="*/ 3542446 w 3543300"/>
                    <a:gd name="connsiteY7" fmla="*/ 454343 h 609600"/>
                    <a:gd name="connsiteX8" fmla="*/ 3438624 w 3543300"/>
                    <a:gd name="connsiteY8" fmla="*/ 609600 h 609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543300" h="609600">
                      <a:moveTo>
                        <a:pt x="3438624" y="609600"/>
                      </a:moveTo>
                      <a:lnTo>
                        <a:pt x="112494" y="609600"/>
                      </a:lnTo>
                      <a:cubicBezTo>
                        <a:pt x="33436" y="609600"/>
                        <a:pt x="-20856" y="530543"/>
                        <a:pt x="7719" y="456248"/>
                      </a:cubicBezTo>
                      <a:lnTo>
                        <a:pt x="158214" y="71438"/>
                      </a:lnTo>
                      <a:cubicBezTo>
                        <a:pt x="175359" y="28575"/>
                        <a:pt x="216316" y="0"/>
                        <a:pt x="262989" y="0"/>
                      </a:cubicBezTo>
                      <a:lnTo>
                        <a:pt x="3282414" y="0"/>
                      </a:lnTo>
                      <a:cubicBezTo>
                        <a:pt x="3328134" y="0"/>
                        <a:pt x="3369091" y="27623"/>
                        <a:pt x="3386236" y="69533"/>
                      </a:cubicBezTo>
                      <a:lnTo>
                        <a:pt x="3542446" y="454343"/>
                      </a:lnTo>
                      <a:cubicBezTo>
                        <a:pt x="3572926" y="528638"/>
                        <a:pt x="3518634" y="609600"/>
                        <a:pt x="3438624" y="609600"/>
                      </a:cubicBezTo>
                      <a:close/>
                    </a:path>
                  </a:pathLst>
                </a:custGeom>
                <a:solidFill>
                  <a:schemeClr val="accent5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" name="Rectangle: Rounded Corners 47">
                  <a:extLst>
                    <a:ext uri="{FF2B5EF4-FFF2-40B4-BE49-F238E27FC236}">
                      <a16:creationId xmlns:a16="http://schemas.microsoft.com/office/drawing/2014/main" id="{9D4F0E6C-D0C9-4F98-B026-BFCAA5941D40}"/>
                    </a:ext>
                  </a:extLst>
                </p:cNvPr>
                <p:cNvSpPr/>
                <p:nvPr/>
              </p:nvSpPr>
              <p:spPr>
                <a:xfrm>
                  <a:off x="5050961" y="5128586"/>
                  <a:ext cx="1225640" cy="770164"/>
                </a:xfrm>
                <a:prstGeom prst="roundRect">
                  <a:avLst>
                    <a:gd name="adj" fmla="val 9477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Oval 48">
                  <a:extLst>
                    <a:ext uri="{FF2B5EF4-FFF2-40B4-BE49-F238E27FC236}">
                      <a16:creationId xmlns:a16="http://schemas.microsoft.com/office/drawing/2014/main" id="{F606F83E-F461-4959-A279-8F79E3300C75}"/>
                    </a:ext>
                  </a:extLst>
                </p:cNvPr>
                <p:cNvSpPr/>
                <p:nvPr/>
              </p:nvSpPr>
              <p:spPr>
                <a:xfrm>
                  <a:off x="5607096" y="5420343"/>
                  <a:ext cx="113370" cy="113370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92" name="Freeform: Shape 45">
                <a:extLst>
                  <a:ext uri="{FF2B5EF4-FFF2-40B4-BE49-F238E27FC236}">
                    <a16:creationId xmlns:a16="http://schemas.microsoft.com/office/drawing/2014/main" id="{CB58A341-519E-489D-AA27-80C5CBE8D7FE}"/>
                  </a:ext>
                </a:extLst>
              </p:cNvPr>
              <p:cNvSpPr/>
              <p:nvPr/>
            </p:nvSpPr>
            <p:spPr>
              <a:xfrm>
                <a:off x="5144547" y="3886249"/>
                <a:ext cx="1044140" cy="902608"/>
              </a:xfrm>
              <a:custGeom>
                <a:avLst/>
                <a:gdLst>
                  <a:gd name="connsiteX0" fmla="*/ 523726 w 1044140"/>
                  <a:gd name="connsiteY0" fmla="*/ 0 h 902608"/>
                  <a:gd name="connsiteX1" fmla="*/ 764384 w 1044140"/>
                  <a:gd name="connsiteY1" fmla="*/ 72434 h 902608"/>
                  <a:gd name="connsiteX2" fmla="*/ 988382 w 1044140"/>
                  <a:gd name="connsiteY2" fmla="*/ 363683 h 902608"/>
                  <a:gd name="connsiteX3" fmla="*/ 999042 w 1044140"/>
                  <a:gd name="connsiteY3" fmla="*/ 444029 h 902608"/>
                  <a:gd name="connsiteX4" fmla="*/ 1017193 w 1044140"/>
                  <a:gd name="connsiteY4" fmla="*/ 444029 h 902608"/>
                  <a:gd name="connsiteX5" fmla="*/ 1044140 w 1044140"/>
                  <a:gd name="connsiteY5" fmla="*/ 470976 h 902608"/>
                  <a:gd name="connsiteX6" fmla="*/ 1044140 w 1044140"/>
                  <a:gd name="connsiteY6" fmla="*/ 678813 h 902608"/>
                  <a:gd name="connsiteX7" fmla="*/ 1017193 w 1044140"/>
                  <a:gd name="connsiteY7" fmla="*/ 705760 h 902608"/>
                  <a:gd name="connsiteX8" fmla="*/ 988388 w 1044140"/>
                  <a:gd name="connsiteY8" fmla="*/ 705760 h 902608"/>
                  <a:gd name="connsiteX9" fmla="*/ 916860 w 1044140"/>
                  <a:gd name="connsiteY9" fmla="*/ 768535 h 902608"/>
                  <a:gd name="connsiteX10" fmla="*/ 677463 w 1044140"/>
                  <a:gd name="connsiteY10" fmla="*/ 868476 h 902608"/>
                  <a:gd name="connsiteX11" fmla="*/ 669581 w 1044140"/>
                  <a:gd name="connsiteY11" fmla="*/ 869232 h 902608"/>
                  <a:gd name="connsiteX12" fmla="*/ 669581 w 1044140"/>
                  <a:gd name="connsiteY12" fmla="*/ 875032 h 902608"/>
                  <a:gd name="connsiteX13" fmla="*/ 642005 w 1044140"/>
                  <a:gd name="connsiteY13" fmla="*/ 902608 h 902608"/>
                  <a:gd name="connsiteX14" fmla="*/ 492587 w 1044140"/>
                  <a:gd name="connsiteY14" fmla="*/ 902608 h 902608"/>
                  <a:gd name="connsiteX15" fmla="*/ 465011 w 1044140"/>
                  <a:gd name="connsiteY15" fmla="*/ 875032 h 902608"/>
                  <a:gd name="connsiteX16" fmla="*/ 465011 w 1044140"/>
                  <a:gd name="connsiteY16" fmla="*/ 857920 h 902608"/>
                  <a:gd name="connsiteX17" fmla="*/ 492587 w 1044140"/>
                  <a:gd name="connsiteY17" fmla="*/ 830344 h 902608"/>
                  <a:gd name="connsiteX18" fmla="*/ 642005 w 1044140"/>
                  <a:gd name="connsiteY18" fmla="*/ 830344 h 902608"/>
                  <a:gd name="connsiteX19" fmla="*/ 661505 w 1044140"/>
                  <a:gd name="connsiteY19" fmla="*/ 838421 h 902608"/>
                  <a:gd name="connsiteX20" fmla="*/ 667253 w 1044140"/>
                  <a:gd name="connsiteY20" fmla="*/ 852298 h 902608"/>
                  <a:gd name="connsiteX21" fmla="*/ 674545 w 1044140"/>
                  <a:gd name="connsiteY21" fmla="*/ 851599 h 902608"/>
                  <a:gd name="connsiteX22" fmla="*/ 906914 w 1044140"/>
                  <a:gd name="connsiteY22" fmla="*/ 754593 h 902608"/>
                  <a:gd name="connsiteX23" fmla="*/ 977432 w 1044140"/>
                  <a:gd name="connsiteY23" fmla="*/ 692704 h 902608"/>
                  <a:gd name="connsiteX24" fmla="*/ 977432 w 1044140"/>
                  <a:gd name="connsiteY24" fmla="*/ 489267 h 902608"/>
                  <a:gd name="connsiteX25" fmla="*/ 977300 w 1044140"/>
                  <a:gd name="connsiteY25" fmla="*/ 489267 h 902608"/>
                  <a:gd name="connsiteX26" fmla="*/ 750513 w 1044140"/>
                  <a:gd name="connsiteY26" fmla="*/ 96460 h 902608"/>
                  <a:gd name="connsiteX27" fmla="*/ 296939 w 1044140"/>
                  <a:gd name="connsiteY27" fmla="*/ 96460 h 902608"/>
                  <a:gd name="connsiteX28" fmla="*/ 70152 w 1044140"/>
                  <a:gd name="connsiteY28" fmla="*/ 489267 h 902608"/>
                  <a:gd name="connsiteX29" fmla="*/ 66709 w 1044140"/>
                  <a:gd name="connsiteY29" fmla="*/ 489267 h 902608"/>
                  <a:gd name="connsiteX30" fmla="*/ 66709 w 1044140"/>
                  <a:gd name="connsiteY30" fmla="*/ 705760 h 902608"/>
                  <a:gd name="connsiteX31" fmla="*/ 26947 w 1044140"/>
                  <a:gd name="connsiteY31" fmla="*/ 705760 h 902608"/>
                  <a:gd name="connsiteX32" fmla="*/ 0 w 1044140"/>
                  <a:gd name="connsiteY32" fmla="*/ 678813 h 902608"/>
                  <a:gd name="connsiteX33" fmla="*/ 0 w 1044140"/>
                  <a:gd name="connsiteY33" fmla="*/ 470976 h 902608"/>
                  <a:gd name="connsiteX34" fmla="*/ 26947 w 1044140"/>
                  <a:gd name="connsiteY34" fmla="*/ 444029 h 902608"/>
                  <a:gd name="connsiteX35" fmla="*/ 48410 w 1044140"/>
                  <a:gd name="connsiteY35" fmla="*/ 444029 h 902608"/>
                  <a:gd name="connsiteX36" fmla="*/ 59069 w 1044140"/>
                  <a:gd name="connsiteY36" fmla="*/ 363683 h 902608"/>
                  <a:gd name="connsiteX37" fmla="*/ 283067 w 1044140"/>
                  <a:gd name="connsiteY37" fmla="*/ 72434 h 902608"/>
                  <a:gd name="connsiteX38" fmla="*/ 523726 w 1044140"/>
                  <a:gd name="connsiteY38" fmla="*/ 0 h 902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044140" h="902608">
                    <a:moveTo>
                      <a:pt x="523726" y="0"/>
                    </a:moveTo>
                    <a:cubicBezTo>
                      <a:pt x="602235" y="0"/>
                      <a:pt x="680744" y="24145"/>
                      <a:pt x="764384" y="72434"/>
                    </a:cubicBezTo>
                    <a:cubicBezTo>
                      <a:pt x="876074" y="136918"/>
                      <a:pt x="955600" y="242418"/>
                      <a:pt x="988382" y="363683"/>
                    </a:cubicBezTo>
                    <a:lnTo>
                      <a:pt x="999042" y="444029"/>
                    </a:lnTo>
                    <a:lnTo>
                      <a:pt x="1017193" y="444029"/>
                    </a:lnTo>
                    <a:cubicBezTo>
                      <a:pt x="1032075" y="444029"/>
                      <a:pt x="1044140" y="456094"/>
                      <a:pt x="1044140" y="470976"/>
                    </a:cubicBezTo>
                    <a:lnTo>
                      <a:pt x="1044140" y="678813"/>
                    </a:lnTo>
                    <a:cubicBezTo>
                      <a:pt x="1044140" y="693695"/>
                      <a:pt x="1032075" y="705760"/>
                      <a:pt x="1017193" y="705760"/>
                    </a:cubicBezTo>
                    <a:lnTo>
                      <a:pt x="988388" y="705760"/>
                    </a:lnTo>
                    <a:lnTo>
                      <a:pt x="916860" y="768535"/>
                    </a:lnTo>
                    <a:cubicBezTo>
                      <a:pt x="845683" y="819316"/>
                      <a:pt x="763855" y="853537"/>
                      <a:pt x="677463" y="868476"/>
                    </a:cubicBezTo>
                    <a:lnTo>
                      <a:pt x="669581" y="869232"/>
                    </a:lnTo>
                    <a:lnTo>
                      <a:pt x="669581" y="875032"/>
                    </a:lnTo>
                    <a:cubicBezTo>
                      <a:pt x="669581" y="890262"/>
                      <a:pt x="657235" y="902608"/>
                      <a:pt x="642005" y="902608"/>
                    </a:cubicBezTo>
                    <a:lnTo>
                      <a:pt x="492587" y="902608"/>
                    </a:lnTo>
                    <a:cubicBezTo>
                      <a:pt x="477357" y="902608"/>
                      <a:pt x="465011" y="890262"/>
                      <a:pt x="465011" y="875032"/>
                    </a:cubicBezTo>
                    <a:lnTo>
                      <a:pt x="465011" y="857920"/>
                    </a:lnTo>
                    <a:cubicBezTo>
                      <a:pt x="465011" y="842690"/>
                      <a:pt x="477357" y="830344"/>
                      <a:pt x="492587" y="830344"/>
                    </a:cubicBezTo>
                    <a:lnTo>
                      <a:pt x="642005" y="830344"/>
                    </a:lnTo>
                    <a:cubicBezTo>
                      <a:pt x="649620" y="830344"/>
                      <a:pt x="656514" y="833431"/>
                      <a:pt x="661505" y="838421"/>
                    </a:cubicBezTo>
                    <a:lnTo>
                      <a:pt x="667253" y="852298"/>
                    </a:lnTo>
                    <a:lnTo>
                      <a:pt x="674545" y="851599"/>
                    </a:lnTo>
                    <a:cubicBezTo>
                      <a:pt x="758401" y="837098"/>
                      <a:pt x="837827" y="803882"/>
                      <a:pt x="906914" y="754593"/>
                    </a:cubicBezTo>
                    <a:lnTo>
                      <a:pt x="977432" y="692704"/>
                    </a:lnTo>
                    <a:lnTo>
                      <a:pt x="977432" y="489267"/>
                    </a:lnTo>
                    <a:lnTo>
                      <a:pt x="977300" y="489267"/>
                    </a:lnTo>
                    <a:cubicBezTo>
                      <a:pt x="977300" y="327221"/>
                      <a:pt x="890849" y="177484"/>
                      <a:pt x="750513" y="96460"/>
                    </a:cubicBezTo>
                    <a:cubicBezTo>
                      <a:pt x="610177" y="15437"/>
                      <a:pt x="437275" y="15437"/>
                      <a:pt x="296939" y="96460"/>
                    </a:cubicBezTo>
                    <a:cubicBezTo>
                      <a:pt x="156603" y="177483"/>
                      <a:pt x="70152" y="327220"/>
                      <a:pt x="70152" y="489267"/>
                    </a:cubicBezTo>
                    <a:lnTo>
                      <a:pt x="66709" y="489267"/>
                    </a:lnTo>
                    <a:lnTo>
                      <a:pt x="66709" y="705760"/>
                    </a:lnTo>
                    <a:lnTo>
                      <a:pt x="26947" y="705760"/>
                    </a:lnTo>
                    <a:cubicBezTo>
                      <a:pt x="12065" y="705760"/>
                      <a:pt x="0" y="693695"/>
                      <a:pt x="0" y="678813"/>
                    </a:cubicBezTo>
                    <a:lnTo>
                      <a:pt x="0" y="470976"/>
                    </a:lnTo>
                    <a:cubicBezTo>
                      <a:pt x="0" y="456094"/>
                      <a:pt x="12065" y="444029"/>
                      <a:pt x="26947" y="444029"/>
                    </a:cubicBezTo>
                    <a:lnTo>
                      <a:pt x="48410" y="444029"/>
                    </a:lnTo>
                    <a:lnTo>
                      <a:pt x="59069" y="363683"/>
                    </a:lnTo>
                    <a:cubicBezTo>
                      <a:pt x="91852" y="242418"/>
                      <a:pt x="171377" y="136918"/>
                      <a:pt x="283067" y="72434"/>
                    </a:cubicBezTo>
                    <a:cubicBezTo>
                      <a:pt x="366708" y="24145"/>
                      <a:pt x="445217" y="0"/>
                      <a:pt x="523726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3" name="Group 53">
              <a:extLst>
                <a:ext uri="{FF2B5EF4-FFF2-40B4-BE49-F238E27FC236}">
                  <a16:creationId xmlns:a16="http://schemas.microsoft.com/office/drawing/2014/main" id="{0A03AEF0-98CC-48A9-955C-E485268A9721}"/>
                </a:ext>
              </a:extLst>
            </p:cNvPr>
            <p:cNvGrpSpPr/>
            <p:nvPr/>
          </p:nvGrpSpPr>
          <p:grpSpPr>
            <a:xfrm>
              <a:off x="618525" y="1024372"/>
              <a:ext cx="2832651" cy="1235626"/>
              <a:chOff x="618525" y="1024372"/>
              <a:chExt cx="2832651" cy="1235626"/>
            </a:xfrm>
          </p:grpSpPr>
          <p:sp>
            <p:nvSpPr>
              <p:cNvPr id="84" name="Freeform: Shape 54">
                <a:extLst>
                  <a:ext uri="{FF2B5EF4-FFF2-40B4-BE49-F238E27FC236}">
                    <a16:creationId xmlns:a16="http://schemas.microsoft.com/office/drawing/2014/main" id="{B3DE72DB-CF07-4ABF-B13A-8BD60395BB63}"/>
                  </a:ext>
                </a:extLst>
              </p:cNvPr>
              <p:cNvSpPr/>
              <p:nvPr/>
            </p:nvSpPr>
            <p:spPr>
              <a:xfrm rot="20705322">
                <a:off x="700635" y="1142977"/>
                <a:ext cx="2719919" cy="1117021"/>
              </a:xfrm>
              <a:custGeom>
                <a:avLst/>
                <a:gdLst>
                  <a:gd name="connsiteX0" fmla="*/ 531539 w 2833662"/>
                  <a:gd name="connsiteY0" fmla="*/ 155632 h 1163733"/>
                  <a:gd name="connsiteX1" fmla="*/ 502008 w 2833662"/>
                  <a:gd name="connsiteY1" fmla="*/ 349878 h 1163733"/>
                  <a:gd name="connsiteX2" fmla="*/ 503690 w 2833662"/>
                  <a:gd name="connsiteY2" fmla="*/ 339341 h 1163733"/>
                  <a:gd name="connsiteX3" fmla="*/ 529694 w 2833662"/>
                  <a:gd name="connsiteY3" fmla="*/ 169349 h 1163733"/>
                  <a:gd name="connsiteX4" fmla="*/ 717345 w 2833662"/>
                  <a:gd name="connsiteY4" fmla="*/ 119524 h 1163733"/>
                  <a:gd name="connsiteX5" fmla="*/ 551397 w 2833662"/>
                  <a:gd name="connsiteY5" fmla="*/ 119524 h 1163733"/>
                  <a:gd name="connsiteX6" fmla="*/ 543741 w 2833662"/>
                  <a:gd name="connsiteY6" fmla="*/ 121683 h 1163733"/>
                  <a:gd name="connsiteX7" fmla="*/ 551397 w 2833662"/>
                  <a:gd name="connsiteY7" fmla="*/ 119837 h 1163733"/>
                  <a:gd name="connsiteX8" fmla="*/ 711203 w 2833662"/>
                  <a:gd name="connsiteY8" fmla="*/ 119562 h 1163733"/>
                  <a:gd name="connsiteX9" fmla="*/ 886952 w 2833662"/>
                  <a:gd name="connsiteY9" fmla="*/ 122932 h 1163733"/>
                  <a:gd name="connsiteX10" fmla="*/ 885036 w 2833662"/>
                  <a:gd name="connsiteY10" fmla="*/ 122422 h 1163733"/>
                  <a:gd name="connsiteX11" fmla="*/ 889165 w 2833662"/>
                  <a:gd name="connsiteY11" fmla="*/ 135756 h 1163733"/>
                  <a:gd name="connsiteX12" fmla="*/ 889185 w 2833662"/>
                  <a:gd name="connsiteY12" fmla="*/ 135505 h 1163733"/>
                  <a:gd name="connsiteX13" fmla="*/ 886952 w 2833662"/>
                  <a:gd name="connsiteY13" fmla="*/ 122932 h 1163733"/>
                  <a:gd name="connsiteX14" fmla="*/ 1929084 w 2833662"/>
                  <a:gd name="connsiteY14" fmla="*/ 123097 h 1163733"/>
                  <a:gd name="connsiteX15" fmla="*/ 1926792 w 2833662"/>
                  <a:gd name="connsiteY15" fmla="*/ 123950 h 1163733"/>
                  <a:gd name="connsiteX16" fmla="*/ 1926382 w 2833662"/>
                  <a:gd name="connsiteY16" fmla="*/ 130830 h 1163733"/>
                  <a:gd name="connsiteX17" fmla="*/ 2279033 w 2833662"/>
                  <a:gd name="connsiteY17" fmla="*/ 121913 h 1163733"/>
                  <a:gd name="connsiteX18" fmla="*/ 2268536 w 2833662"/>
                  <a:gd name="connsiteY18" fmla="*/ 119524 h 1163733"/>
                  <a:gd name="connsiteX19" fmla="*/ 2068663 w 2833662"/>
                  <a:gd name="connsiteY19" fmla="*/ 119334 h 1163733"/>
                  <a:gd name="connsiteX20" fmla="*/ 2106848 w 2833662"/>
                  <a:gd name="connsiteY20" fmla="*/ 119563 h 1163733"/>
                  <a:gd name="connsiteX21" fmla="*/ 2269788 w 2833662"/>
                  <a:gd name="connsiteY21" fmla="*/ 119837 h 1163733"/>
                  <a:gd name="connsiteX22" fmla="*/ 2279116 w 2833662"/>
                  <a:gd name="connsiteY22" fmla="*/ 122087 h 1163733"/>
                  <a:gd name="connsiteX23" fmla="*/ 2391901 w 2833662"/>
                  <a:gd name="connsiteY23" fmla="*/ 3968 h 1163733"/>
                  <a:gd name="connsiteX24" fmla="*/ 2431163 w 2833662"/>
                  <a:gd name="connsiteY24" fmla="*/ 67509 h 1163733"/>
                  <a:gd name="connsiteX25" fmla="*/ 2441503 w 2833662"/>
                  <a:gd name="connsiteY25" fmla="*/ 112944 h 1163733"/>
                  <a:gd name="connsiteX26" fmla="*/ 2827859 w 2833662"/>
                  <a:gd name="connsiteY26" fmla="*/ 958979 h 1163733"/>
                  <a:gd name="connsiteX27" fmla="*/ 2828799 w 2833662"/>
                  <a:gd name="connsiteY27" fmla="*/ 992820 h 1163733"/>
                  <a:gd name="connsiteX28" fmla="*/ 2655832 w 2833662"/>
                  <a:gd name="connsiteY28" fmla="*/ 1126305 h 1163733"/>
                  <a:gd name="connsiteX29" fmla="*/ 2459990 w 2833662"/>
                  <a:gd name="connsiteY29" fmla="*/ 1080557 h 1163733"/>
                  <a:gd name="connsiteX30" fmla="*/ 2450640 w 2833662"/>
                  <a:gd name="connsiteY30" fmla="*/ 1064317 h 1163733"/>
                  <a:gd name="connsiteX31" fmla="*/ 2451216 w 2833662"/>
                  <a:gd name="connsiteY31" fmla="*/ 1071157 h 1163733"/>
                  <a:gd name="connsiteX32" fmla="*/ 2378520 w 2833662"/>
                  <a:gd name="connsiteY32" fmla="*/ 1108758 h 1163733"/>
                  <a:gd name="connsiteX33" fmla="*/ 2236260 w 2833662"/>
                  <a:gd name="connsiteY33" fmla="*/ 1157640 h 1163733"/>
                  <a:gd name="connsiteX34" fmla="*/ 2063607 w 2833662"/>
                  <a:gd name="connsiteY34" fmla="*/ 1116592 h 1163733"/>
                  <a:gd name="connsiteX35" fmla="*/ 2016605 w 2833662"/>
                  <a:gd name="connsiteY35" fmla="*/ 1078991 h 1163733"/>
                  <a:gd name="connsiteX36" fmla="*/ 2016450 w 2833662"/>
                  <a:gd name="connsiteY36" fmla="*/ 1077428 h 1163733"/>
                  <a:gd name="connsiteX37" fmla="*/ 1999371 w 2833662"/>
                  <a:gd name="connsiteY37" fmla="*/ 1097165 h 1163733"/>
                  <a:gd name="connsiteX38" fmla="*/ 1883433 w 2833662"/>
                  <a:gd name="connsiteY38" fmla="*/ 1152626 h 1163733"/>
                  <a:gd name="connsiteX39" fmla="*/ 1702318 w 2833662"/>
                  <a:gd name="connsiteY39" fmla="*/ 1112205 h 1163733"/>
                  <a:gd name="connsiteX40" fmla="*/ 1669731 w 2833662"/>
                  <a:gd name="connsiteY40" fmla="*/ 1087764 h 1163733"/>
                  <a:gd name="connsiteX41" fmla="*/ 1659247 w 2833662"/>
                  <a:gd name="connsiteY41" fmla="*/ 1075136 h 1163733"/>
                  <a:gd name="connsiteX42" fmla="*/ 1618029 w 2833662"/>
                  <a:gd name="connsiteY42" fmla="*/ 1100612 h 1163733"/>
                  <a:gd name="connsiteX43" fmla="*/ 1405893 w 2833662"/>
                  <a:gd name="connsiteY43" fmla="*/ 1160774 h 1163733"/>
                  <a:gd name="connsiteX44" fmla="*/ 1263633 w 2833662"/>
                  <a:gd name="connsiteY44" fmla="*/ 1111892 h 1163733"/>
                  <a:gd name="connsiteX45" fmla="*/ 1198487 w 2833662"/>
                  <a:gd name="connsiteY45" fmla="*/ 1074494 h 1163733"/>
                  <a:gd name="connsiteX46" fmla="*/ 1194070 w 2833662"/>
                  <a:gd name="connsiteY46" fmla="*/ 1082751 h 1163733"/>
                  <a:gd name="connsiteX47" fmla="*/ 1073432 w 2833662"/>
                  <a:gd name="connsiteY47" fmla="*/ 1153253 h 1163733"/>
                  <a:gd name="connsiteX48" fmla="*/ 870697 w 2833662"/>
                  <a:gd name="connsiteY48" fmla="*/ 1122232 h 1163733"/>
                  <a:gd name="connsiteX49" fmla="*/ 824635 w 2833662"/>
                  <a:gd name="connsiteY49" fmla="*/ 1089957 h 1163733"/>
                  <a:gd name="connsiteX50" fmla="*/ 817193 w 2833662"/>
                  <a:gd name="connsiteY50" fmla="*/ 1082946 h 1163733"/>
                  <a:gd name="connsiteX51" fmla="*/ 817147 w 2833662"/>
                  <a:gd name="connsiteY51" fmla="*/ 1081703 h 1163733"/>
                  <a:gd name="connsiteX52" fmla="*/ 817114 w 2833662"/>
                  <a:gd name="connsiteY52" fmla="*/ 1082123 h 1163733"/>
                  <a:gd name="connsiteX53" fmla="*/ 770113 w 2833662"/>
                  <a:gd name="connsiteY53" fmla="*/ 1119724 h 1163733"/>
                  <a:gd name="connsiteX54" fmla="*/ 597459 w 2833662"/>
                  <a:gd name="connsiteY54" fmla="*/ 1160772 h 1163733"/>
                  <a:gd name="connsiteX55" fmla="*/ 455200 w 2833662"/>
                  <a:gd name="connsiteY55" fmla="*/ 1111890 h 1163733"/>
                  <a:gd name="connsiteX56" fmla="*/ 388770 w 2833662"/>
                  <a:gd name="connsiteY56" fmla="*/ 1074289 h 1163733"/>
                  <a:gd name="connsiteX57" fmla="*/ 389103 w 2833662"/>
                  <a:gd name="connsiteY57" fmla="*/ 1069174 h 1163733"/>
                  <a:gd name="connsiteX58" fmla="*/ 382817 w 2833662"/>
                  <a:gd name="connsiteY58" fmla="*/ 1080557 h 1163733"/>
                  <a:gd name="connsiteX59" fmla="*/ 83885 w 2833662"/>
                  <a:gd name="connsiteY59" fmla="*/ 1079617 h 1163733"/>
                  <a:gd name="connsiteX60" fmla="*/ 10875 w 2833662"/>
                  <a:gd name="connsiteY60" fmla="*/ 1004728 h 1163733"/>
                  <a:gd name="connsiteX61" fmla="*/ 5234 w 2833662"/>
                  <a:gd name="connsiteY61" fmla="*/ 956159 h 1163733"/>
                  <a:gd name="connsiteX62" fmla="*/ 392217 w 2833662"/>
                  <a:gd name="connsiteY62" fmla="*/ 108557 h 1163733"/>
                  <a:gd name="connsiteX63" fmla="*/ 398484 w 2833662"/>
                  <a:gd name="connsiteY63" fmla="*/ 67509 h 1163733"/>
                  <a:gd name="connsiteX64" fmla="*/ 457706 w 2833662"/>
                  <a:gd name="connsiteY64" fmla="*/ 139 h 1163733"/>
                  <a:gd name="connsiteX65" fmla="*/ 617513 w 2833662"/>
                  <a:gd name="connsiteY65" fmla="*/ 139 h 1163733"/>
                  <a:gd name="connsiteX66" fmla="*/ 2360972 w 2833662"/>
                  <a:gd name="connsiteY66" fmla="*/ 139 h 1163733"/>
                  <a:gd name="connsiteX67" fmla="*/ 2391901 w 2833662"/>
                  <a:gd name="connsiteY67" fmla="*/ 3968 h 116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2833662" h="1163733">
                    <a:moveTo>
                      <a:pt x="531539" y="155632"/>
                    </a:moveTo>
                    <a:lnTo>
                      <a:pt x="502008" y="349878"/>
                    </a:lnTo>
                    <a:lnTo>
                      <a:pt x="503690" y="339341"/>
                    </a:lnTo>
                    <a:cubicBezTo>
                      <a:pt x="514765" y="269260"/>
                      <a:pt x="523989" y="209471"/>
                      <a:pt x="529694" y="169349"/>
                    </a:cubicBezTo>
                    <a:close/>
                    <a:moveTo>
                      <a:pt x="717345" y="119524"/>
                    </a:moveTo>
                    <a:lnTo>
                      <a:pt x="551397" y="119524"/>
                    </a:lnTo>
                    <a:lnTo>
                      <a:pt x="543741" y="121683"/>
                    </a:lnTo>
                    <a:lnTo>
                      <a:pt x="551397" y="119837"/>
                    </a:lnTo>
                    <a:cubicBezTo>
                      <a:pt x="610933" y="119993"/>
                      <a:pt x="661068" y="119837"/>
                      <a:pt x="711203" y="119562"/>
                    </a:cubicBezTo>
                    <a:close/>
                    <a:moveTo>
                      <a:pt x="886952" y="122932"/>
                    </a:moveTo>
                    <a:lnTo>
                      <a:pt x="885036" y="122422"/>
                    </a:lnTo>
                    <a:lnTo>
                      <a:pt x="889165" y="135756"/>
                    </a:lnTo>
                    <a:lnTo>
                      <a:pt x="889185" y="135505"/>
                    </a:lnTo>
                    <a:cubicBezTo>
                      <a:pt x="889811" y="129395"/>
                      <a:pt x="889263" y="125400"/>
                      <a:pt x="886952" y="122932"/>
                    </a:cubicBezTo>
                    <a:close/>
                    <a:moveTo>
                      <a:pt x="1929084" y="123097"/>
                    </a:moveTo>
                    <a:lnTo>
                      <a:pt x="1926792" y="123950"/>
                    </a:lnTo>
                    <a:lnTo>
                      <a:pt x="1926382" y="130830"/>
                    </a:lnTo>
                    <a:close/>
                    <a:moveTo>
                      <a:pt x="2279033" y="121913"/>
                    </a:moveTo>
                    <a:cubicBezTo>
                      <a:pt x="2276604" y="120073"/>
                      <a:pt x="2273236" y="119524"/>
                      <a:pt x="2268536" y="119524"/>
                    </a:cubicBezTo>
                    <a:lnTo>
                      <a:pt x="2068663" y="119334"/>
                    </a:lnTo>
                    <a:lnTo>
                      <a:pt x="2106848" y="119563"/>
                    </a:lnTo>
                    <a:cubicBezTo>
                      <a:pt x="2158550" y="119838"/>
                      <a:pt x="2210253" y="119994"/>
                      <a:pt x="2269788" y="119837"/>
                    </a:cubicBezTo>
                    <a:lnTo>
                      <a:pt x="2279116" y="122087"/>
                    </a:lnTo>
                    <a:close/>
                    <a:moveTo>
                      <a:pt x="2391901" y="3968"/>
                    </a:moveTo>
                    <a:cubicBezTo>
                      <a:pt x="2417943" y="11753"/>
                      <a:pt x="2429752" y="31787"/>
                      <a:pt x="2431163" y="67509"/>
                    </a:cubicBezTo>
                    <a:cubicBezTo>
                      <a:pt x="2431789" y="82863"/>
                      <a:pt x="2434922" y="98217"/>
                      <a:pt x="2441503" y="112944"/>
                    </a:cubicBezTo>
                    <a:cubicBezTo>
                      <a:pt x="2570288" y="394955"/>
                      <a:pt x="2699074" y="676967"/>
                      <a:pt x="2827859" y="958979"/>
                    </a:cubicBezTo>
                    <a:cubicBezTo>
                      <a:pt x="2833186" y="970573"/>
                      <a:pt x="2837259" y="980913"/>
                      <a:pt x="2828799" y="992820"/>
                    </a:cubicBezTo>
                    <a:cubicBezTo>
                      <a:pt x="2784617" y="1054863"/>
                      <a:pt x="2734168" y="1109072"/>
                      <a:pt x="2655832" y="1126305"/>
                    </a:cubicBezTo>
                    <a:cubicBezTo>
                      <a:pt x="2583449" y="1142286"/>
                      <a:pt x="2518272" y="1126306"/>
                      <a:pt x="2459990" y="1080557"/>
                    </a:cubicBezTo>
                    <a:lnTo>
                      <a:pt x="2450640" y="1064317"/>
                    </a:lnTo>
                    <a:lnTo>
                      <a:pt x="2451216" y="1071157"/>
                    </a:lnTo>
                    <a:cubicBezTo>
                      <a:pt x="2428655" y="1084004"/>
                      <a:pt x="2400767" y="1095285"/>
                      <a:pt x="2378520" y="1108758"/>
                    </a:cubicBezTo>
                    <a:cubicBezTo>
                      <a:pt x="2334651" y="1135706"/>
                      <a:pt x="2287336" y="1152314"/>
                      <a:pt x="2236260" y="1157640"/>
                    </a:cubicBezTo>
                    <a:cubicBezTo>
                      <a:pt x="2157297" y="1156074"/>
                      <a:pt x="2135049" y="1156387"/>
                      <a:pt x="2063607" y="1116592"/>
                    </a:cubicBezTo>
                    <a:cubicBezTo>
                      <a:pt x="2049193" y="1106565"/>
                      <a:pt x="2031645" y="1088391"/>
                      <a:pt x="2016605" y="1078991"/>
                    </a:cubicBezTo>
                    <a:lnTo>
                      <a:pt x="2016450" y="1077428"/>
                    </a:lnTo>
                    <a:lnTo>
                      <a:pt x="1999371" y="1097165"/>
                    </a:lnTo>
                    <a:cubicBezTo>
                      <a:pt x="1964276" y="1123799"/>
                      <a:pt x="1927301" y="1145733"/>
                      <a:pt x="1883433" y="1152626"/>
                    </a:cubicBezTo>
                    <a:cubicBezTo>
                      <a:pt x="1818256" y="1162654"/>
                      <a:pt x="1756841" y="1152000"/>
                      <a:pt x="1702318" y="1112205"/>
                    </a:cubicBezTo>
                    <a:cubicBezTo>
                      <a:pt x="1691351" y="1104371"/>
                      <a:pt x="1680698" y="1095911"/>
                      <a:pt x="1669731" y="1087764"/>
                    </a:cubicBezTo>
                    <a:lnTo>
                      <a:pt x="1659247" y="1075136"/>
                    </a:lnTo>
                    <a:lnTo>
                      <a:pt x="1618029" y="1100612"/>
                    </a:lnTo>
                    <a:cubicBezTo>
                      <a:pt x="1554106" y="1145107"/>
                      <a:pt x="1483603" y="1165788"/>
                      <a:pt x="1405893" y="1160774"/>
                    </a:cubicBezTo>
                    <a:cubicBezTo>
                      <a:pt x="1354817" y="1155447"/>
                      <a:pt x="1307502" y="1138840"/>
                      <a:pt x="1263633" y="1111892"/>
                    </a:cubicBezTo>
                    <a:lnTo>
                      <a:pt x="1198487" y="1074494"/>
                    </a:lnTo>
                    <a:lnTo>
                      <a:pt x="1194070" y="1082751"/>
                    </a:lnTo>
                    <a:cubicBezTo>
                      <a:pt x="1155842" y="1109385"/>
                      <a:pt x="1119808" y="1139779"/>
                      <a:pt x="1073432" y="1153253"/>
                    </a:cubicBezTo>
                    <a:cubicBezTo>
                      <a:pt x="1000736" y="1174248"/>
                      <a:pt x="933366" y="1163594"/>
                      <a:pt x="870697" y="1122232"/>
                    </a:cubicBezTo>
                    <a:cubicBezTo>
                      <a:pt x="855030" y="1111892"/>
                      <a:pt x="840303" y="1100298"/>
                      <a:pt x="824635" y="1089957"/>
                    </a:cubicBezTo>
                    <a:cubicBezTo>
                      <a:pt x="821658" y="1087921"/>
                      <a:pt x="818838" y="1085727"/>
                      <a:pt x="817193" y="1082946"/>
                    </a:cubicBezTo>
                    <a:lnTo>
                      <a:pt x="817147" y="1081703"/>
                    </a:lnTo>
                    <a:lnTo>
                      <a:pt x="817114" y="1082123"/>
                    </a:lnTo>
                    <a:cubicBezTo>
                      <a:pt x="802074" y="1091523"/>
                      <a:pt x="784526" y="1109697"/>
                      <a:pt x="770113" y="1119724"/>
                    </a:cubicBezTo>
                    <a:cubicBezTo>
                      <a:pt x="698983" y="1159519"/>
                      <a:pt x="676422" y="1159206"/>
                      <a:pt x="597459" y="1160772"/>
                    </a:cubicBezTo>
                    <a:cubicBezTo>
                      <a:pt x="546383" y="1155446"/>
                      <a:pt x="499068" y="1138838"/>
                      <a:pt x="455200" y="1111890"/>
                    </a:cubicBezTo>
                    <a:cubicBezTo>
                      <a:pt x="432952" y="1098417"/>
                      <a:pt x="411331" y="1087136"/>
                      <a:pt x="388770" y="1074289"/>
                    </a:cubicBezTo>
                    <a:lnTo>
                      <a:pt x="389103" y="1069174"/>
                    </a:lnTo>
                    <a:lnTo>
                      <a:pt x="382817" y="1080557"/>
                    </a:lnTo>
                    <a:cubicBezTo>
                      <a:pt x="296333" y="1154507"/>
                      <a:pt x="169741" y="1154194"/>
                      <a:pt x="83885" y="1079617"/>
                    </a:cubicBezTo>
                    <a:cubicBezTo>
                      <a:pt x="57564" y="1056743"/>
                      <a:pt x="32182" y="1032615"/>
                      <a:pt x="10875" y="1004728"/>
                    </a:cubicBezTo>
                    <a:cubicBezTo>
                      <a:pt x="-1033" y="989373"/>
                      <a:pt x="-3539" y="975586"/>
                      <a:pt x="5234" y="956159"/>
                    </a:cubicBezTo>
                    <a:cubicBezTo>
                      <a:pt x="134647" y="673834"/>
                      <a:pt x="263119" y="391195"/>
                      <a:pt x="392217" y="108557"/>
                    </a:cubicBezTo>
                    <a:cubicBezTo>
                      <a:pt x="398171" y="95396"/>
                      <a:pt x="400364" y="81923"/>
                      <a:pt x="398484" y="67509"/>
                    </a:cubicBezTo>
                    <a:cubicBezTo>
                      <a:pt x="394097" y="30847"/>
                      <a:pt x="420732" y="453"/>
                      <a:pt x="457706" y="139"/>
                    </a:cubicBezTo>
                    <a:cubicBezTo>
                      <a:pt x="510975" y="-174"/>
                      <a:pt x="564244" y="139"/>
                      <a:pt x="617513" y="139"/>
                    </a:cubicBezTo>
                    <a:cubicBezTo>
                      <a:pt x="1198771" y="139"/>
                      <a:pt x="1780028" y="139"/>
                      <a:pt x="2360972" y="139"/>
                    </a:cubicBezTo>
                    <a:cubicBezTo>
                      <a:pt x="2372958" y="139"/>
                      <a:pt x="2383220" y="1373"/>
                      <a:pt x="2391901" y="3968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85" name="Graphic 32">
                <a:extLst>
                  <a:ext uri="{FF2B5EF4-FFF2-40B4-BE49-F238E27FC236}">
                    <a16:creationId xmlns:a16="http://schemas.microsoft.com/office/drawing/2014/main" id="{8878F1C4-AE14-403B-9B74-0217003FEC9C}"/>
                  </a:ext>
                </a:extLst>
              </p:cNvPr>
              <p:cNvGrpSpPr/>
              <p:nvPr/>
            </p:nvGrpSpPr>
            <p:grpSpPr>
              <a:xfrm rot="20705322">
                <a:off x="618525" y="1024372"/>
                <a:ext cx="2832651" cy="1165648"/>
                <a:chOff x="1790700" y="1657350"/>
                <a:chExt cx="8610600" cy="3543300"/>
              </a:xfrm>
            </p:grpSpPr>
            <p:sp>
              <p:nvSpPr>
                <p:cNvPr id="86" name="Freeform: Shape 56">
                  <a:extLst>
                    <a:ext uri="{FF2B5EF4-FFF2-40B4-BE49-F238E27FC236}">
                      <a16:creationId xmlns:a16="http://schemas.microsoft.com/office/drawing/2014/main" id="{471A6EAA-F70E-4D1C-AD57-374B50C413A0}"/>
                    </a:ext>
                  </a:extLst>
                </p:cNvPr>
                <p:cNvSpPr/>
                <p:nvPr/>
              </p:nvSpPr>
              <p:spPr>
                <a:xfrm>
                  <a:off x="1790981" y="1656926"/>
                  <a:ext cx="8613672" cy="3537479"/>
                </a:xfrm>
                <a:custGeom>
                  <a:avLst/>
                  <a:gdLst>
                    <a:gd name="connsiteX0" fmla="*/ 2482886 w 8613672"/>
                    <a:gd name="connsiteY0" fmla="*/ 3259879 h 3537479"/>
                    <a:gd name="connsiteX1" fmla="*/ 2530511 w 8613672"/>
                    <a:gd name="connsiteY1" fmla="*/ 2666471 h 3537479"/>
                    <a:gd name="connsiteX2" fmla="*/ 2612426 w 8613672"/>
                    <a:gd name="connsiteY2" fmla="*/ 1593956 h 3537479"/>
                    <a:gd name="connsiteX3" fmla="*/ 2674339 w 8613672"/>
                    <a:gd name="connsiteY3" fmla="*/ 777663 h 3537479"/>
                    <a:gd name="connsiteX4" fmla="*/ 2702914 w 8613672"/>
                    <a:gd name="connsiteY4" fmla="*/ 411903 h 3537479"/>
                    <a:gd name="connsiteX5" fmla="*/ 2657194 w 8613672"/>
                    <a:gd name="connsiteY5" fmla="*/ 363326 h 3537479"/>
                    <a:gd name="connsiteX6" fmla="*/ 1676119 w 8613672"/>
                    <a:gd name="connsiteY6" fmla="*/ 363326 h 3537479"/>
                    <a:gd name="connsiteX7" fmla="*/ 1625636 w 8613672"/>
                    <a:gd name="connsiteY7" fmla="*/ 408093 h 3537479"/>
                    <a:gd name="connsiteX8" fmla="*/ 1361794 w 8613672"/>
                    <a:gd name="connsiteY8" fmla="*/ 2143548 h 3537479"/>
                    <a:gd name="connsiteX9" fmla="*/ 1198916 w 8613672"/>
                    <a:gd name="connsiteY9" fmla="*/ 3220826 h 3537479"/>
                    <a:gd name="connsiteX10" fmla="*/ 1163674 w 8613672"/>
                    <a:gd name="connsiteY10" fmla="*/ 3284643 h 3537479"/>
                    <a:gd name="connsiteX11" fmla="*/ 254989 w 8613672"/>
                    <a:gd name="connsiteY11" fmla="*/ 3281786 h 3537479"/>
                    <a:gd name="connsiteX12" fmla="*/ 33056 w 8613672"/>
                    <a:gd name="connsiteY12" fmla="*/ 3054139 h 3537479"/>
                    <a:gd name="connsiteX13" fmla="*/ 15911 w 8613672"/>
                    <a:gd name="connsiteY13" fmla="*/ 2906501 h 3537479"/>
                    <a:gd name="connsiteX14" fmla="*/ 1192249 w 8613672"/>
                    <a:gd name="connsiteY14" fmla="*/ 329988 h 3537479"/>
                    <a:gd name="connsiteX15" fmla="*/ 1211299 w 8613672"/>
                    <a:gd name="connsiteY15" fmla="*/ 205211 h 3537479"/>
                    <a:gd name="connsiteX16" fmla="*/ 1391321 w 8613672"/>
                    <a:gd name="connsiteY16" fmla="*/ 423 h 3537479"/>
                    <a:gd name="connsiteX17" fmla="*/ 1877096 w 8613672"/>
                    <a:gd name="connsiteY17" fmla="*/ 423 h 3537479"/>
                    <a:gd name="connsiteX18" fmla="*/ 7176806 w 8613672"/>
                    <a:gd name="connsiteY18" fmla="*/ 423 h 3537479"/>
                    <a:gd name="connsiteX19" fmla="*/ 7390167 w 8613672"/>
                    <a:gd name="connsiteY19" fmla="*/ 205211 h 3537479"/>
                    <a:gd name="connsiteX20" fmla="*/ 7421599 w 8613672"/>
                    <a:gd name="connsiteY20" fmla="*/ 343323 h 3537479"/>
                    <a:gd name="connsiteX21" fmla="*/ 8596031 w 8613672"/>
                    <a:gd name="connsiteY21" fmla="*/ 2915073 h 3537479"/>
                    <a:gd name="connsiteX22" fmla="*/ 8598888 w 8613672"/>
                    <a:gd name="connsiteY22" fmla="*/ 3017943 h 3537479"/>
                    <a:gd name="connsiteX23" fmla="*/ 8073109 w 8613672"/>
                    <a:gd name="connsiteY23" fmla="*/ 3423708 h 3537479"/>
                    <a:gd name="connsiteX24" fmla="*/ 7477796 w 8613672"/>
                    <a:gd name="connsiteY24" fmla="*/ 3284643 h 3537479"/>
                    <a:gd name="connsiteX25" fmla="*/ 7441601 w 8613672"/>
                    <a:gd name="connsiteY25" fmla="*/ 3221779 h 3537479"/>
                    <a:gd name="connsiteX26" fmla="*/ 7169186 w 8613672"/>
                    <a:gd name="connsiteY26" fmla="*/ 1685396 h 3537479"/>
                    <a:gd name="connsiteX27" fmla="*/ 6942492 w 8613672"/>
                    <a:gd name="connsiteY27" fmla="*/ 401426 h 3537479"/>
                    <a:gd name="connsiteX28" fmla="*/ 6895819 w 8613672"/>
                    <a:gd name="connsiteY28" fmla="*/ 363326 h 3537479"/>
                    <a:gd name="connsiteX29" fmla="*/ 5895694 w 8613672"/>
                    <a:gd name="connsiteY29" fmla="*/ 362373 h 3537479"/>
                    <a:gd name="connsiteX30" fmla="*/ 5854736 w 8613672"/>
                    <a:gd name="connsiteY30" fmla="*/ 414761 h 3537479"/>
                    <a:gd name="connsiteX31" fmla="*/ 5934746 w 8613672"/>
                    <a:gd name="connsiteY31" fmla="*/ 1214861 h 3537479"/>
                    <a:gd name="connsiteX32" fmla="*/ 6025234 w 8613672"/>
                    <a:gd name="connsiteY32" fmla="*/ 2119736 h 3537479"/>
                    <a:gd name="connsiteX33" fmla="*/ 6126199 w 8613672"/>
                    <a:gd name="connsiteY33" fmla="*/ 3128433 h 3537479"/>
                    <a:gd name="connsiteX34" fmla="*/ 6130961 w 8613672"/>
                    <a:gd name="connsiteY34" fmla="*/ 3199871 h 3537479"/>
                    <a:gd name="connsiteX35" fmla="*/ 6077621 w 8613672"/>
                    <a:gd name="connsiteY35" fmla="*/ 3335126 h 3537479"/>
                    <a:gd name="connsiteX36" fmla="*/ 5725196 w 8613672"/>
                    <a:gd name="connsiteY36" fmla="*/ 3503718 h 3537479"/>
                    <a:gd name="connsiteX37" fmla="*/ 5174651 w 8613672"/>
                    <a:gd name="connsiteY37" fmla="*/ 3380846 h 3537479"/>
                    <a:gd name="connsiteX38" fmla="*/ 5075592 w 8613672"/>
                    <a:gd name="connsiteY38" fmla="*/ 3306551 h 3537479"/>
                    <a:gd name="connsiteX39" fmla="*/ 5033681 w 8613672"/>
                    <a:gd name="connsiteY39" fmla="*/ 3256068 h 3537479"/>
                    <a:gd name="connsiteX40" fmla="*/ 5010821 w 8613672"/>
                    <a:gd name="connsiteY40" fmla="*/ 2866496 h 3537479"/>
                    <a:gd name="connsiteX41" fmla="*/ 4975579 w 8613672"/>
                    <a:gd name="connsiteY41" fmla="*/ 2268326 h 3537479"/>
                    <a:gd name="connsiteX42" fmla="*/ 4953671 w 8613672"/>
                    <a:gd name="connsiteY42" fmla="*/ 1902566 h 3537479"/>
                    <a:gd name="connsiteX43" fmla="*/ 4918429 w 8613672"/>
                    <a:gd name="connsiteY43" fmla="*/ 1304396 h 3537479"/>
                    <a:gd name="connsiteX44" fmla="*/ 4895569 w 8613672"/>
                    <a:gd name="connsiteY44" fmla="*/ 905298 h 3537479"/>
                    <a:gd name="connsiteX45" fmla="*/ 4867946 w 8613672"/>
                    <a:gd name="connsiteY45" fmla="*/ 464291 h 3537479"/>
                    <a:gd name="connsiteX46" fmla="*/ 4782221 w 8613672"/>
                    <a:gd name="connsiteY46" fmla="*/ 387138 h 3537479"/>
                    <a:gd name="connsiteX47" fmla="*/ 3810671 w 8613672"/>
                    <a:gd name="connsiteY47" fmla="*/ 387138 h 3537479"/>
                    <a:gd name="connsiteX48" fmla="*/ 3724946 w 8613672"/>
                    <a:gd name="connsiteY48" fmla="*/ 472863 h 3537479"/>
                    <a:gd name="connsiteX49" fmla="*/ 3703991 w 8613672"/>
                    <a:gd name="connsiteY49" fmla="*/ 1286298 h 3537479"/>
                    <a:gd name="connsiteX50" fmla="*/ 3684941 w 8613672"/>
                    <a:gd name="connsiteY50" fmla="*/ 2061633 h 3537479"/>
                    <a:gd name="connsiteX51" fmla="*/ 3665891 w 8613672"/>
                    <a:gd name="connsiteY51" fmla="*/ 2798868 h 3537479"/>
                    <a:gd name="connsiteX52" fmla="*/ 3651604 w 8613672"/>
                    <a:gd name="connsiteY52" fmla="*/ 3250354 h 3537479"/>
                    <a:gd name="connsiteX53" fmla="*/ 3629696 w 8613672"/>
                    <a:gd name="connsiteY53" fmla="*/ 3291311 h 3537479"/>
                    <a:gd name="connsiteX54" fmla="*/ 3262984 w 8613672"/>
                    <a:gd name="connsiteY54" fmla="*/ 3505623 h 3537479"/>
                    <a:gd name="connsiteX55" fmla="*/ 2646716 w 8613672"/>
                    <a:gd name="connsiteY55" fmla="*/ 3411326 h 3537479"/>
                    <a:gd name="connsiteX56" fmla="*/ 2506699 w 8613672"/>
                    <a:gd name="connsiteY56" fmla="*/ 3313218 h 3537479"/>
                    <a:gd name="connsiteX57" fmla="*/ 2482886 w 8613672"/>
                    <a:gd name="connsiteY57" fmla="*/ 3259879 h 35374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</a:cxnLst>
                  <a:rect l="l" t="t" r="r" b="b"/>
                  <a:pathLst>
                    <a:path w="8613672" h="3537479">
                      <a:moveTo>
                        <a:pt x="2482886" y="3259879"/>
                      </a:moveTo>
                      <a:cubicBezTo>
                        <a:pt x="2499079" y="3061758"/>
                        <a:pt x="2515271" y="2864591"/>
                        <a:pt x="2530511" y="2666471"/>
                      </a:cubicBezTo>
                      <a:cubicBezTo>
                        <a:pt x="2558134" y="2309283"/>
                        <a:pt x="2585756" y="1951143"/>
                        <a:pt x="2612426" y="1593956"/>
                      </a:cubicBezTo>
                      <a:cubicBezTo>
                        <a:pt x="2633381" y="1321541"/>
                        <a:pt x="2653384" y="1050078"/>
                        <a:pt x="2674339" y="777663"/>
                      </a:cubicBezTo>
                      <a:cubicBezTo>
                        <a:pt x="2683864" y="655743"/>
                        <a:pt x="2692436" y="533823"/>
                        <a:pt x="2702914" y="411903"/>
                      </a:cubicBezTo>
                      <a:cubicBezTo>
                        <a:pt x="2706724" y="374756"/>
                        <a:pt x="2696246" y="363326"/>
                        <a:pt x="2657194" y="363326"/>
                      </a:cubicBezTo>
                      <a:cubicBezTo>
                        <a:pt x="2330486" y="365231"/>
                        <a:pt x="2002826" y="364278"/>
                        <a:pt x="1676119" y="363326"/>
                      </a:cubicBezTo>
                      <a:cubicBezTo>
                        <a:pt x="1640876" y="363326"/>
                        <a:pt x="1631351" y="375708"/>
                        <a:pt x="1625636" y="408093"/>
                      </a:cubicBezTo>
                      <a:cubicBezTo>
                        <a:pt x="1538006" y="987213"/>
                        <a:pt x="1449424" y="1565381"/>
                        <a:pt x="1361794" y="2143548"/>
                      </a:cubicBezTo>
                      <a:cubicBezTo>
                        <a:pt x="1307501" y="2502641"/>
                        <a:pt x="1252256" y="2861733"/>
                        <a:pt x="1198916" y="3220826"/>
                      </a:cubicBezTo>
                      <a:cubicBezTo>
                        <a:pt x="1195106" y="3248448"/>
                        <a:pt x="1183676" y="3267498"/>
                        <a:pt x="1163674" y="3284643"/>
                      </a:cubicBezTo>
                      <a:cubicBezTo>
                        <a:pt x="900784" y="3509433"/>
                        <a:pt x="515974" y="3508481"/>
                        <a:pt x="254989" y="3281786"/>
                      </a:cubicBezTo>
                      <a:cubicBezTo>
                        <a:pt x="174979" y="3212254"/>
                        <a:pt x="97826" y="3138911"/>
                        <a:pt x="33056" y="3054139"/>
                      </a:cubicBezTo>
                      <a:cubicBezTo>
                        <a:pt x="-3139" y="3007466"/>
                        <a:pt x="-10759" y="2965556"/>
                        <a:pt x="15911" y="2906501"/>
                      </a:cubicBezTo>
                      <a:cubicBezTo>
                        <a:pt x="409294" y="2048298"/>
                        <a:pt x="799819" y="1189143"/>
                        <a:pt x="1192249" y="329988"/>
                      </a:cubicBezTo>
                      <a:cubicBezTo>
                        <a:pt x="1210346" y="289983"/>
                        <a:pt x="1217014" y="249026"/>
                        <a:pt x="1211299" y="205211"/>
                      </a:cubicBezTo>
                      <a:cubicBezTo>
                        <a:pt x="1197964" y="93768"/>
                        <a:pt x="1278926" y="1376"/>
                        <a:pt x="1391321" y="423"/>
                      </a:cubicBezTo>
                      <a:cubicBezTo>
                        <a:pt x="1553246" y="-529"/>
                        <a:pt x="1715171" y="423"/>
                        <a:pt x="1877096" y="423"/>
                      </a:cubicBezTo>
                      <a:cubicBezTo>
                        <a:pt x="3643984" y="423"/>
                        <a:pt x="5410871" y="423"/>
                        <a:pt x="7176806" y="423"/>
                      </a:cubicBezTo>
                      <a:cubicBezTo>
                        <a:pt x="7322539" y="423"/>
                        <a:pt x="7384451" y="60431"/>
                        <a:pt x="7390167" y="205211"/>
                      </a:cubicBezTo>
                      <a:cubicBezTo>
                        <a:pt x="7392071" y="251883"/>
                        <a:pt x="7401596" y="298556"/>
                        <a:pt x="7421599" y="343323"/>
                      </a:cubicBezTo>
                      <a:cubicBezTo>
                        <a:pt x="7813076" y="1200573"/>
                        <a:pt x="8204554" y="2057823"/>
                        <a:pt x="8596031" y="2915073"/>
                      </a:cubicBezTo>
                      <a:cubicBezTo>
                        <a:pt x="8612224" y="2950316"/>
                        <a:pt x="8624606" y="2981748"/>
                        <a:pt x="8598888" y="3017943"/>
                      </a:cubicBezTo>
                      <a:cubicBezTo>
                        <a:pt x="8464586" y="3206539"/>
                        <a:pt x="8311234" y="3371321"/>
                        <a:pt x="8073109" y="3423708"/>
                      </a:cubicBezTo>
                      <a:cubicBezTo>
                        <a:pt x="7853081" y="3472286"/>
                        <a:pt x="7654961" y="3423708"/>
                        <a:pt x="7477796" y="3284643"/>
                      </a:cubicBezTo>
                      <a:cubicBezTo>
                        <a:pt x="7456842" y="3267498"/>
                        <a:pt x="7446364" y="3248448"/>
                        <a:pt x="7441601" y="3221779"/>
                      </a:cubicBezTo>
                      <a:cubicBezTo>
                        <a:pt x="7351114" y="2709333"/>
                        <a:pt x="7260626" y="2197841"/>
                        <a:pt x="7169186" y="1685396"/>
                      </a:cubicBezTo>
                      <a:cubicBezTo>
                        <a:pt x="7092986" y="1257723"/>
                        <a:pt x="7016786" y="830051"/>
                        <a:pt x="6942492" y="401426"/>
                      </a:cubicBezTo>
                      <a:cubicBezTo>
                        <a:pt x="6936776" y="369993"/>
                        <a:pt x="6924394" y="363326"/>
                        <a:pt x="6895819" y="363326"/>
                      </a:cubicBezTo>
                      <a:cubicBezTo>
                        <a:pt x="6562444" y="364278"/>
                        <a:pt x="6229069" y="364278"/>
                        <a:pt x="5895694" y="362373"/>
                      </a:cubicBezTo>
                      <a:cubicBezTo>
                        <a:pt x="5850926" y="362373"/>
                        <a:pt x="5850926" y="383328"/>
                        <a:pt x="5854736" y="414761"/>
                      </a:cubicBezTo>
                      <a:cubicBezTo>
                        <a:pt x="5881406" y="681461"/>
                        <a:pt x="5908076" y="948161"/>
                        <a:pt x="5934746" y="1214861"/>
                      </a:cubicBezTo>
                      <a:cubicBezTo>
                        <a:pt x="5965226" y="1516803"/>
                        <a:pt x="5995706" y="1817793"/>
                        <a:pt x="6025234" y="2119736"/>
                      </a:cubicBezTo>
                      <a:cubicBezTo>
                        <a:pt x="6058571" y="2455968"/>
                        <a:pt x="6092861" y="2792201"/>
                        <a:pt x="6126199" y="3128433"/>
                      </a:cubicBezTo>
                      <a:cubicBezTo>
                        <a:pt x="6128104" y="3152246"/>
                        <a:pt x="6130009" y="3176058"/>
                        <a:pt x="6130961" y="3199871"/>
                      </a:cubicBezTo>
                      <a:cubicBezTo>
                        <a:pt x="6147154" y="3257973"/>
                        <a:pt x="6129056" y="3297026"/>
                        <a:pt x="6077621" y="3335126"/>
                      </a:cubicBezTo>
                      <a:cubicBezTo>
                        <a:pt x="5970942" y="3416089"/>
                        <a:pt x="5858546" y="3482764"/>
                        <a:pt x="5725196" y="3503718"/>
                      </a:cubicBezTo>
                      <a:cubicBezTo>
                        <a:pt x="5527076" y="3534198"/>
                        <a:pt x="5340386" y="3501814"/>
                        <a:pt x="5174651" y="3380846"/>
                      </a:cubicBezTo>
                      <a:cubicBezTo>
                        <a:pt x="5141314" y="3357033"/>
                        <a:pt x="5108929" y="3331316"/>
                        <a:pt x="5075592" y="3306551"/>
                      </a:cubicBezTo>
                      <a:cubicBezTo>
                        <a:pt x="5057494" y="3293216"/>
                        <a:pt x="5042254" y="3277976"/>
                        <a:pt x="5033681" y="3256068"/>
                      </a:cubicBezTo>
                      <a:cubicBezTo>
                        <a:pt x="5027014" y="3126529"/>
                        <a:pt x="5017489" y="2996036"/>
                        <a:pt x="5010821" y="2866496"/>
                      </a:cubicBezTo>
                      <a:cubicBezTo>
                        <a:pt x="4999392" y="2667423"/>
                        <a:pt x="4987961" y="2467398"/>
                        <a:pt x="4975579" y="2268326"/>
                      </a:cubicBezTo>
                      <a:cubicBezTo>
                        <a:pt x="4967959" y="2146406"/>
                        <a:pt x="4960339" y="2024486"/>
                        <a:pt x="4953671" y="1902566"/>
                      </a:cubicBezTo>
                      <a:cubicBezTo>
                        <a:pt x="4943194" y="1703493"/>
                        <a:pt x="4928906" y="1503468"/>
                        <a:pt x="4918429" y="1304396"/>
                      </a:cubicBezTo>
                      <a:cubicBezTo>
                        <a:pt x="4911761" y="1171046"/>
                        <a:pt x="4902236" y="1038648"/>
                        <a:pt x="4895569" y="905298"/>
                      </a:cubicBezTo>
                      <a:cubicBezTo>
                        <a:pt x="4887949" y="757661"/>
                        <a:pt x="4881281" y="610976"/>
                        <a:pt x="4867946" y="464291"/>
                      </a:cubicBezTo>
                      <a:cubicBezTo>
                        <a:pt x="4862231" y="403331"/>
                        <a:pt x="4845086" y="388091"/>
                        <a:pt x="4782221" y="387138"/>
                      </a:cubicBezTo>
                      <a:cubicBezTo>
                        <a:pt x="4458371" y="386186"/>
                        <a:pt x="4134521" y="386186"/>
                        <a:pt x="3810671" y="387138"/>
                      </a:cubicBezTo>
                      <a:cubicBezTo>
                        <a:pt x="3743996" y="387138"/>
                        <a:pt x="3726851" y="406188"/>
                        <a:pt x="3724946" y="472863"/>
                      </a:cubicBezTo>
                      <a:cubicBezTo>
                        <a:pt x="3716374" y="744326"/>
                        <a:pt x="3708754" y="1014836"/>
                        <a:pt x="3703991" y="1286298"/>
                      </a:cubicBezTo>
                      <a:cubicBezTo>
                        <a:pt x="3699229" y="1544426"/>
                        <a:pt x="3691609" y="1803506"/>
                        <a:pt x="3684941" y="2061633"/>
                      </a:cubicBezTo>
                      <a:cubicBezTo>
                        <a:pt x="3679226" y="2307378"/>
                        <a:pt x="3672559" y="2553123"/>
                        <a:pt x="3665891" y="2798868"/>
                      </a:cubicBezTo>
                      <a:cubicBezTo>
                        <a:pt x="3661129" y="2949364"/>
                        <a:pt x="3664939" y="3099858"/>
                        <a:pt x="3651604" y="3250354"/>
                      </a:cubicBezTo>
                      <a:cubicBezTo>
                        <a:pt x="3647794" y="3265593"/>
                        <a:pt x="3643984" y="3280833"/>
                        <a:pt x="3629696" y="3291311"/>
                      </a:cubicBezTo>
                      <a:cubicBezTo>
                        <a:pt x="3513491" y="3372273"/>
                        <a:pt x="3403954" y="3464666"/>
                        <a:pt x="3262984" y="3505623"/>
                      </a:cubicBezTo>
                      <a:cubicBezTo>
                        <a:pt x="3042004" y="3569441"/>
                        <a:pt x="2837216" y="3537056"/>
                        <a:pt x="2646716" y="3411326"/>
                      </a:cubicBezTo>
                      <a:cubicBezTo>
                        <a:pt x="2599091" y="3379893"/>
                        <a:pt x="2554324" y="3344651"/>
                        <a:pt x="2506699" y="3313218"/>
                      </a:cubicBezTo>
                      <a:cubicBezTo>
                        <a:pt x="2488601" y="3300836"/>
                        <a:pt x="2472409" y="3286548"/>
                        <a:pt x="2482886" y="325987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7" name="Freeform: Shape 57">
                  <a:extLst>
                    <a:ext uri="{FF2B5EF4-FFF2-40B4-BE49-F238E27FC236}">
                      <a16:creationId xmlns:a16="http://schemas.microsoft.com/office/drawing/2014/main" id="{391A3B41-72A0-416C-A4E3-6D81CA153DB2}"/>
                    </a:ext>
                  </a:extLst>
                </p:cNvPr>
                <p:cNvSpPr/>
                <p:nvPr/>
              </p:nvSpPr>
              <p:spPr>
                <a:xfrm>
                  <a:off x="5419676" y="2020252"/>
                  <a:ext cx="1429057" cy="3167393"/>
                </a:xfrm>
                <a:custGeom>
                  <a:avLst/>
                  <a:gdLst>
                    <a:gd name="connsiteX0" fmla="*/ 644891 w 1429057"/>
                    <a:gd name="connsiteY0" fmla="*/ 3165158 h 3167393"/>
                    <a:gd name="connsiteX1" fmla="*/ 212456 w 1429057"/>
                    <a:gd name="connsiteY1" fmla="*/ 3016568 h 3167393"/>
                    <a:gd name="connsiteX2" fmla="*/ 6716 w 1429057"/>
                    <a:gd name="connsiteY2" fmla="*/ 2898458 h 3167393"/>
                    <a:gd name="connsiteX3" fmla="*/ 4811 w 1429057"/>
                    <a:gd name="connsiteY3" fmla="*/ 2781300 h 3167393"/>
                    <a:gd name="connsiteX4" fmla="*/ 40053 w 1429057"/>
                    <a:gd name="connsiteY4" fmla="*/ 1339215 h 3167393"/>
                    <a:gd name="connsiteX5" fmla="*/ 72438 w 1429057"/>
                    <a:gd name="connsiteY5" fmla="*/ 49530 h 3167393"/>
                    <a:gd name="connsiteX6" fmla="*/ 124826 w 1429057"/>
                    <a:gd name="connsiteY6" fmla="*/ 0 h 3167393"/>
                    <a:gd name="connsiteX7" fmla="*/ 1210676 w 1429057"/>
                    <a:gd name="connsiteY7" fmla="*/ 0 h 3167393"/>
                    <a:gd name="connsiteX8" fmla="*/ 1265921 w 1429057"/>
                    <a:gd name="connsiteY8" fmla="*/ 52388 h 3167393"/>
                    <a:gd name="connsiteX9" fmla="*/ 1338311 w 1429057"/>
                    <a:gd name="connsiteY9" fmla="*/ 1287780 h 3167393"/>
                    <a:gd name="connsiteX10" fmla="*/ 1398318 w 1429057"/>
                    <a:gd name="connsiteY10" fmla="*/ 2327910 h 3167393"/>
                    <a:gd name="connsiteX11" fmla="*/ 1428798 w 1429057"/>
                    <a:gd name="connsiteY11" fmla="*/ 2855595 h 3167393"/>
                    <a:gd name="connsiteX12" fmla="*/ 1426893 w 1429057"/>
                    <a:gd name="connsiteY12" fmla="*/ 2897505 h 3167393"/>
                    <a:gd name="connsiteX13" fmla="*/ 1289734 w 1429057"/>
                    <a:gd name="connsiteY13" fmla="*/ 2982278 h 3167393"/>
                    <a:gd name="connsiteX14" fmla="*/ 644891 w 1429057"/>
                    <a:gd name="connsiteY14" fmla="*/ 3165158 h 3167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29057" h="3167393">
                      <a:moveTo>
                        <a:pt x="644891" y="3165158"/>
                      </a:moveTo>
                      <a:cubicBezTo>
                        <a:pt x="489633" y="3148965"/>
                        <a:pt x="345806" y="3098483"/>
                        <a:pt x="212456" y="3016568"/>
                      </a:cubicBezTo>
                      <a:cubicBezTo>
                        <a:pt x="144828" y="2975610"/>
                        <a:pt x="75296" y="2937510"/>
                        <a:pt x="6716" y="2898458"/>
                      </a:cubicBezTo>
                      <a:cubicBezTo>
                        <a:pt x="-6619" y="2859405"/>
                        <a:pt x="3858" y="2820353"/>
                        <a:pt x="4811" y="2781300"/>
                      </a:cubicBezTo>
                      <a:cubicBezTo>
                        <a:pt x="16241" y="2300288"/>
                        <a:pt x="27671" y="1820228"/>
                        <a:pt x="40053" y="1339215"/>
                      </a:cubicBezTo>
                      <a:cubicBezTo>
                        <a:pt x="50531" y="909638"/>
                        <a:pt x="62913" y="480060"/>
                        <a:pt x="72438" y="49530"/>
                      </a:cubicBezTo>
                      <a:cubicBezTo>
                        <a:pt x="73391" y="9525"/>
                        <a:pt x="85773" y="0"/>
                        <a:pt x="124826" y="0"/>
                      </a:cubicBezTo>
                      <a:cubicBezTo>
                        <a:pt x="486776" y="953"/>
                        <a:pt x="848726" y="1905"/>
                        <a:pt x="1210676" y="0"/>
                      </a:cubicBezTo>
                      <a:cubicBezTo>
                        <a:pt x="1251634" y="0"/>
                        <a:pt x="1264016" y="10478"/>
                        <a:pt x="1265921" y="52388"/>
                      </a:cubicBezTo>
                      <a:cubicBezTo>
                        <a:pt x="1288781" y="463868"/>
                        <a:pt x="1314498" y="876300"/>
                        <a:pt x="1338311" y="1287780"/>
                      </a:cubicBezTo>
                      <a:cubicBezTo>
                        <a:pt x="1358313" y="1634490"/>
                        <a:pt x="1378316" y="1981200"/>
                        <a:pt x="1398318" y="2327910"/>
                      </a:cubicBezTo>
                      <a:cubicBezTo>
                        <a:pt x="1408796" y="2504123"/>
                        <a:pt x="1418321" y="2679383"/>
                        <a:pt x="1428798" y="2855595"/>
                      </a:cubicBezTo>
                      <a:cubicBezTo>
                        <a:pt x="1429751" y="2869883"/>
                        <a:pt x="1427846" y="2884170"/>
                        <a:pt x="1426893" y="2897505"/>
                      </a:cubicBezTo>
                      <a:cubicBezTo>
                        <a:pt x="1381173" y="2926080"/>
                        <a:pt x="1333548" y="2951798"/>
                        <a:pt x="1289734" y="2982278"/>
                      </a:cubicBezTo>
                      <a:cubicBezTo>
                        <a:pt x="1095423" y="3117533"/>
                        <a:pt x="881111" y="3180398"/>
                        <a:pt x="644891" y="316515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8" name="Freeform: Shape 58">
                  <a:extLst>
                    <a:ext uri="{FF2B5EF4-FFF2-40B4-BE49-F238E27FC236}">
                      <a16:creationId xmlns:a16="http://schemas.microsoft.com/office/drawing/2014/main" id="{EE832A89-9B98-470D-9455-52229C6FAB0E}"/>
                    </a:ext>
                  </a:extLst>
                </p:cNvPr>
                <p:cNvSpPr/>
                <p:nvPr/>
              </p:nvSpPr>
              <p:spPr>
                <a:xfrm>
                  <a:off x="2972429" y="2017394"/>
                  <a:ext cx="1521465" cy="3168014"/>
                </a:xfrm>
                <a:custGeom>
                  <a:avLst/>
                  <a:gdLst>
                    <a:gd name="connsiteX0" fmla="*/ 634688 w 1521465"/>
                    <a:gd name="connsiteY0" fmla="*/ 3168015 h 3168014"/>
                    <a:gd name="connsiteX1" fmla="*/ 202253 w 1521465"/>
                    <a:gd name="connsiteY1" fmla="*/ 3019425 h 3168014"/>
                    <a:gd name="connsiteX2" fmla="*/ 323 w 1521465"/>
                    <a:gd name="connsiteY2" fmla="*/ 2905125 h 3168014"/>
                    <a:gd name="connsiteX3" fmla="*/ 442283 w 1521465"/>
                    <a:gd name="connsiteY3" fmla="*/ 53340 h 3168014"/>
                    <a:gd name="connsiteX4" fmla="*/ 494670 w 1521465"/>
                    <a:gd name="connsiteY4" fmla="*/ 3810 h 3168014"/>
                    <a:gd name="connsiteX5" fmla="*/ 1466220 w 1521465"/>
                    <a:gd name="connsiteY5" fmla="*/ 0 h 3168014"/>
                    <a:gd name="connsiteX6" fmla="*/ 1521465 w 1521465"/>
                    <a:gd name="connsiteY6" fmla="*/ 52388 h 3168014"/>
                    <a:gd name="connsiteX7" fmla="*/ 1302390 w 1521465"/>
                    <a:gd name="connsiteY7" fmla="*/ 2928938 h 3168014"/>
                    <a:gd name="connsiteX8" fmla="*/ 1159515 w 1521465"/>
                    <a:gd name="connsiteY8" fmla="*/ 3043238 h 3168014"/>
                    <a:gd name="connsiteX9" fmla="*/ 634688 w 1521465"/>
                    <a:gd name="connsiteY9" fmla="*/ 3168015 h 31680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521465" h="3168014">
                      <a:moveTo>
                        <a:pt x="634688" y="3168015"/>
                      </a:moveTo>
                      <a:cubicBezTo>
                        <a:pt x="479430" y="3151823"/>
                        <a:pt x="335603" y="3101340"/>
                        <a:pt x="202253" y="3019425"/>
                      </a:cubicBezTo>
                      <a:cubicBezTo>
                        <a:pt x="134625" y="2978468"/>
                        <a:pt x="68903" y="2944178"/>
                        <a:pt x="323" y="2905125"/>
                      </a:cubicBezTo>
                      <a:cubicBezTo>
                        <a:pt x="-13012" y="2866073"/>
                        <a:pt x="390848" y="474345"/>
                        <a:pt x="442283" y="53340"/>
                      </a:cubicBezTo>
                      <a:cubicBezTo>
                        <a:pt x="443235" y="13335"/>
                        <a:pt x="455618" y="3810"/>
                        <a:pt x="494670" y="3810"/>
                      </a:cubicBezTo>
                      <a:cubicBezTo>
                        <a:pt x="856620" y="4763"/>
                        <a:pt x="1104270" y="1905"/>
                        <a:pt x="1466220" y="0"/>
                      </a:cubicBezTo>
                      <a:cubicBezTo>
                        <a:pt x="1507178" y="0"/>
                        <a:pt x="1519561" y="10478"/>
                        <a:pt x="1521465" y="52388"/>
                      </a:cubicBezTo>
                      <a:cubicBezTo>
                        <a:pt x="1509083" y="476250"/>
                        <a:pt x="1302390" y="2914650"/>
                        <a:pt x="1302390" y="2928938"/>
                      </a:cubicBezTo>
                      <a:cubicBezTo>
                        <a:pt x="1256670" y="2957513"/>
                        <a:pt x="1203330" y="3012758"/>
                        <a:pt x="1159515" y="3043238"/>
                      </a:cubicBezTo>
                      <a:cubicBezTo>
                        <a:pt x="943298" y="3164205"/>
                        <a:pt x="874718" y="3163253"/>
                        <a:pt x="634688" y="3168015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9" name="Freeform: Shape 59">
                  <a:extLst>
                    <a:ext uri="{FF2B5EF4-FFF2-40B4-BE49-F238E27FC236}">
                      <a16:creationId xmlns:a16="http://schemas.microsoft.com/office/drawing/2014/main" id="{16693A4B-2B76-46DD-8388-0B50CC91E524}"/>
                    </a:ext>
                  </a:extLst>
                </p:cNvPr>
                <p:cNvSpPr/>
                <p:nvPr/>
              </p:nvSpPr>
              <p:spPr>
                <a:xfrm>
                  <a:off x="7644764" y="2017394"/>
                  <a:ext cx="1597626" cy="3158489"/>
                </a:xfrm>
                <a:custGeom>
                  <a:avLst/>
                  <a:gdLst>
                    <a:gd name="connsiteX0" fmla="*/ 943928 w 1597626"/>
                    <a:gd name="connsiteY0" fmla="*/ 3158490 h 3158489"/>
                    <a:gd name="connsiteX1" fmla="*/ 1376363 w 1597626"/>
                    <a:gd name="connsiteY1" fmla="*/ 3009900 h 3158489"/>
                    <a:gd name="connsiteX2" fmla="*/ 1597343 w 1597626"/>
                    <a:gd name="connsiteY2" fmla="*/ 2895600 h 3158489"/>
                    <a:gd name="connsiteX3" fmla="*/ 1098233 w 1597626"/>
                    <a:gd name="connsiteY3" fmla="*/ 53340 h 3158489"/>
                    <a:gd name="connsiteX4" fmla="*/ 1045845 w 1597626"/>
                    <a:gd name="connsiteY4" fmla="*/ 3810 h 3158489"/>
                    <a:gd name="connsiteX5" fmla="*/ 55245 w 1597626"/>
                    <a:gd name="connsiteY5" fmla="*/ 0 h 3158489"/>
                    <a:gd name="connsiteX6" fmla="*/ 0 w 1597626"/>
                    <a:gd name="connsiteY6" fmla="*/ 42863 h 3158489"/>
                    <a:gd name="connsiteX7" fmla="*/ 276225 w 1597626"/>
                    <a:gd name="connsiteY7" fmla="*/ 2919413 h 3158489"/>
                    <a:gd name="connsiteX8" fmla="*/ 419100 w 1597626"/>
                    <a:gd name="connsiteY8" fmla="*/ 3033713 h 3158489"/>
                    <a:gd name="connsiteX9" fmla="*/ 943928 w 1597626"/>
                    <a:gd name="connsiteY9" fmla="*/ 3158490 h 31584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597626" h="3158489">
                      <a:moveTo>
                        <a:pt x="943928" y="3158490"/>
                      </a:moveTo>
                      <a:cubicBezTo>
                        <a:pt x="1099185" y="3142298"/>
                        <a:pt x="1243013" y="3091815"/>
                        <a:pt x="1376363" y="3009900"/>
                      </a:cubicBezTo>
                      <a:cubicBezTo>
                        <a:pt x="1443990" y="2968943"/>
                        <a:pt x="1528763" y="2934653"/>
                        <a:pt x="1597343" y="2895600"/>
                      </a:cubicBezTo>
                      <a:cubicBezTo>
                        <a:pt x="1610678" y="2856548"/>
                        <a:pt x="1149668" y="474345"/>
                        <a:pt x="1098233" y="53340"/>
                      </a:cubicBezTo>
                      <a:cubicBezTo>
                        <a:pt x="1097280" y="13335"/>
                        <a:pt x="1084898" y="3810"/>
                        <a:pt x="1045845" y="3810"/>
                      </a:cubicBezTo>
                      <a:cubicBezTo>
                        <a:pt x="683895" y="4763"/>
                        <a:pt x="417195" y="1905"/>
                        <a:pt x="55245" y="0"/>
                      </a:cubicBezTo>
                      <a:cubicBezTo>
                        <a:pt x="14288" y="0"/>
                        <a:pt x="1905" y="953"/>
                        <a:pt x="0" y="42863"/>
                      </a:cubicBezTo>
                      <a:cubicBezTo>
                        <a:pt x="12383" y="466725"/>
                        <a:pt x="276225" y="2905125"/>
                        <a:pt x="276225" y="2919413"/>
                      </a:cubicBezTo>
                      <a:cubicBezTo>
                        <a:pt x="321945" y="2947988"/>
                        <a:pt x="375285" y="3003233"/>
                        <a:pt x="419100" y="3033713"/>
                      </a:cubicBezTo>
                      <a:cubicBezTo>
                        <a:pt x="636270" y="3154680"/>
                        <a:pt x="703898" y="3153728"/>
                        <a:pt x="943928" y="315849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16" name="Graphic 9">
            <a:extLst>
              <a:ext uri="{FF2B5EF4-FFF2-40B4-BE49-F238E27FC236}">
                <a16:creationId xmlns:a16="http://schemas.microsoft.com/office/drawing/2014/main" id="{9DAAC8B5-990F-4BD0-B80A-FB6D70957328}"/>
              </a:ext>
            </a:extLst>
          </p:cNvPr>
          <p:cNvGrpSpPr/>
          <p:nvPr/>
        </p:nvGrpSpPr>
        <p:grpSpPr>
          <a:xfrm>
            <a:off x="8622278" y="4467460"/>
            <a:ext cx="3625584" cy="2028774"/>
            <a:chOff x="-24359" y="3903"/>
            <a:chExt cx="12241926" cy="6850236"/>
          </a:xfrm>
        </p:grpSpPr>
        <p:grpSp>
          <p:nvGrpSpPr>
            <p:cNvPr id="117" name="Graphic 9">
              <a:extLst>
                <a:ext uri="{FF2B5EF4-FFF2-40B4-BE49-F238E27FC236}">
                  <a16:creationId xmlns:a16="http://schemas.microsoft.com/office/drawing/2014/main" id="{35CDB7A4-9187-4ACE-9C89-57D62651EB5B}"/>
                </a:ext>
              </a:extLst>
            </p:cNvPr>
            <p:cNvGrpSpPr/>
            <p:nvPr/>
          </p:nvGrpSpPr>
          <p:grpSpPr>
            <a:xfrm>
              <a:off x="-24359" y="3903"/>
              <a:ext cx="4189025" cy="6829430"/>
              <a:chOff x="-24359" y="3903"/>
              <a:chExt cx="4189025" cy="6829430"/>
            </a:xfrm>
            <a:solidFill>
              <a:srgbClr val="F28549"/>
            </a:solidFill>
          </p:grpSpPr>
          <p:sp>
            <p:nvSpPr>
              <p:cNvPr id="125" name="Freeform: Shape 153">
                <a:extLst>
                  <a:ext uri="{FF2B5EF4-FFF2-40B4-BE49-F238E27FC236}">
                    <a16:creationId xmlns:a16="http://schemas.microsoft.com/office/drawing/2014/main" id="{87C3D488-21B2-4CEF-B719-BED63F15C640}"/>
                  </a:ext>
                </a:extLst>
              </p:cNvPr>
              <p:cNvSpPr/>
              <p:nvPr/>
            </p:nvSpPr>
            <p:spPr>
              <a:xfrm>
                <a:off x="2251747" y="6668948"/>
                <a:ext cx="397" cy="397"/>
              </a:xfrm>
              <a:custGeom>
                <a:avLst/>
                <a:gdLst>
                  <a:gd name="connsiteX0" fmla="*/ 397 w 397"/>
                  <a:gd name="connsiteY0" fmla="*/ 397 h 397"/>
                  <a:gd name="connsiteX1" fmla="*/ 265 w 397"/>
                  <a:gd name="connsiteY1" fmla="*/ 265 h 397"/>
                  <a:gd name="connsiteX2" fmla="*/ 0 w 397"/>
                  <a:gd name="connsiteY2" fmla="*/ 0 h 397"/>
                  <a:gd name="connsiteX3" fmla="*/ 397 w 397"/>
                  <a:gd name="connsiteY3" fmla="*/ 397 h 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" h="397">
                    <a:moveTo>
                      <a:pt x="397" y="397"/>
                    </a:moveTo>
                    <a:cubicBezTo>
                      <a:pt x="331" y="331"/>
                      <a:pt x="331" y="331"/>
                      <a:pt x="265" y="265"/>
                    </a:cubicBezTo>
                    <a:cubicBezTo>
                      <a:pt x="199" y="199"/>
                      <a:pt x="132" y="133"/>
                      <a:pt x="0" y="0"/>
                    </a:cubicBezTo>
                    <a:lnTo>
                      <a:pt x="397" y="397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54">
                <a:extLst>
                  <a:ext uri="{FF2B5EF4-FFF2-40B4-BE49-F238E27FC236}">
                    <a16:creationId xmlns:a16="http://schemas.microsoft.com/office/drawing/2014/main" id="{0E65FDA6-9C47-4CD7-B855-383CAAB69578}"/>
                  </a:ext>
                </a:extLst>
              </p:cNvPr>
              <p:cNvSpPr/>
              <p:nvPr/>
            </p:nvSpPr>
            <p:spPr>
              <a:xfrm>
                <a:off x="2279745" y="6695953"/>
                <a:ext cx="132" cy="727"/>
              </a:xfrm>
              <a:custGeom>
                <a:avLst/>
                <a:gdLst>
                  <a:gd name="connsiteX0" fmla="*/ 0 w 132"/>
                  <a:gd name="connsiteY0" fmla="*/ 0 h 727"/>
                  <a:gd name="connsiteX1" fmla="*/ 133 w 132"/>
                  <a:gd name="connsiteY1" fmla="*/ 728 h 727"/>
                  <a:gd name="connsiteX2" fmla="*/ 0 w 132"/>
                  <a:gd name="connsiteY2" fmla="*/ 0 h 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2" h="727">
                    <a:moveTo>
                      <a:pt x="0" y="0"/>
                    </a:moveTo>
                    <a:cubicBezTo>
                      <a:pt x="66" y="265"/>
                      <a:pt x="133" y="463"/>
                      <a:pt x="133" y="728"/>
                    </a:cubicBezTo>
                    <a:cubicBezTo>
                      <a:pt x="133" y="728"/>
                      <a:pt x="0" y="198"/>
                      <a:pt x="0" y="0"/>
                    </a:cubicBez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55">
                <a:extLst>
                  <a:ext uri="{FF2B5EF4-FFF2-40B4-BE49-F238E27FC236}">
                    <a16:creationId xmlns:a16="http://schemas.microsoft.com/office/drawing/2014/main" id="{22F4F0BA-CF88-4141-955F-088C2294D6F7}"/>
                  </a:ext>
                </a:extLst>
              </p:cNvPr>
              <p:cNvSpPr/>
              <p:nvPr/>
            </p:nvSpPr>
            <p:spPr>
              <a:xfrm>
                <a:off x="2224477" y="6641479"/>
                <a:ext cx="66" cy="66"/>
              </a:xfrm>
              <a:custGeom>
                <a:avLst/>
                <a:gdLst>
                  <a:gd name="connsiteX0" fmla="*/ 66 w 66"/>
                  <a:gd name="connsiteY0" fmla="*/ 66 h 66"/>
                  <a:gd name="connsiteX1" fmla="*/ 0 w 66"/>
                  <a:gd name="connsiteY1" fmla="*/ 0 h 66"/>
                  <a:gd name="connsiteX2" fmla="*/ 0 w 66"/>
                  <a:gd name="connsiteY2" fmla="*/ 0 h 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6" h="66">
                    <a:moveTo>
                      <a:pt x="66" y="66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56">
                <a:extLst>
                  <a:ext uri="{FF2B5EF4-FFF2-40B4-BE49-F238E27FC236}">
                    <a16:creationId xmlns:a16="http://schemas.microsoft.com/office/drawing/2014/main" id="{A3A37A18-2D9B-4C4F-9177-2E6DFFFB268F}"/>
                  </a:ext>
                </a:extLst>
              </p:cNvPr>
              <p:cNvSpPr/>
              <p:nvPr/>
            </p:nvSpPr>
            <p:spPr>
              <a:xfrm>
                <a:off x="2279745" y="6695820"/>
                <a:ext cx="6618" cy="132"/>
              </a:xfrm>
              <a:custGeom>
                <a:avLst/>
                <a:gdLst>
                  <a:gd name="connsiteX0" fmla="*/ 0 w 6618"/>
                  <a:gd name="connsiteY0" fmla="*/ 133 h 132"/>
                  <a:gd name="connsiteX1" fmla="*/ 0 w 6618"/>
                  <a:gd name="connsiteY1" fmla="*/ 0 h 132"/>
                  <a:gd name="connsiteX2" fmla="*/ 0 w 6618"/>
                  <a:gd name="connsiteY2" fmla="*/ 0 h 132"/>
                  <a:gd name="connsiteX3" fmla="*/ 0 w 6618"/>
                  <a:gd name="connsiteY3" fmla="*/ 133 h 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8" h="132">
                    <a:moveTo>
                      <a:pt x="0" y="133"/>
                    </a:moveTo>
                    <a:cubicBezTo>
                      <a:pt x="0" y="66"/>
                      <a:pt x="0" y="66"/>
                      <a:pt x="0" y="0"/>
                    </a:cubicBezTo>
                    <a:lnTo>
                      <a:pt x="0" y="0"/>
                    </a:lnTo>
                    <a:cubicBezTo>
                      <a:pt x="0" y="66"/>
                      <a:pt x="0" y="133"/>
                      <a:pt x="0" y="133"/>
                    </a:cubicBez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57">
                <a:extLst>
                  <a:ext uri="{FF2B5EF4-FFF2-40B4-BE49-F238E27FC236}">
                    <a16:creationId xmlns:a16="http://schemas.microsoft.com/office/drawing/2014/main" id="{B44511BE-A029-433D-AF4E-469A8AB0DF99}"/>
                  </a:ext>
                </a:extLst>
              </p:cNvPr>
              <p:cNvSpPr/>
              <p:nvPr/>
            </p:nvSpPr>
            <p:spPr>
              <a:xfrm>
                <a:off x="968542" y="6717332"/>
                <a:ext cx="463" cy="595"/>
              </a:xfrm>
              <a:custGeom>
                <a:avLst/>
                <a:gdLst>
                  <a:gd name="connsiteX0" fmla="*/ 463 w 463"/>
                  <a:gd name="connsiteY0" fmla="*/ 596 h 595"/>
                  <a:gd name="connsiteX1" fmla="*/ 397 w 463"/>
                  <a:gd name="connsiteY1" fmla="*/ 265 h 595"/>
                  <a:gd name="connsiteX2" fmla="*/ 0 w 463"/>
                  <a:gd name="connsiteY2" fmla="*/ 0 h 595"/>
                  <a:gd name="connsiteX3" fmla="*/ 463 w 463"/>
                  <a:gd name="connsiteY3" fmla="*/ 596 h 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3" h="595">
                    <a:moveTo>
                      <a:pt x="463" y="596"/>
                    </a:moveTo>
                    <a:cubicBezTo>
                      <a:pt x="463" y="463"/>
                      <a:pt x="463" y="397"/>
                      <a:pt x="397" y="265"/>
                    </a:cubicBezTo>
                    <a:cubicBezTo>
                      <a:pt x="265" y="199"/>
                      <a:pt x="132" y="66"/>
                      <a:pt x="0" y="0"/>
                    </a:cubicBezTo>
                    <a:lnTo>
                      <a:pt x="463" y="596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58">
                <a:extLst>
                  <a:ext uri="{FF2B5EF4-FFF2-40B4-BE49-F238E27FC236}">
                    <a16:creationId xmlns:a16="http://schemas.microsoft.com/office/drawing/2014/main" id="{86EB832D-40F8-46D9-BF7D-3FD560AA55EC}"/>
                  </a:ext>
                </a:extLst>
              </p:cNvPr>
              <p:cNvSpPr/>
              <p:nvPr/>
            </p:nvSpPr>
            <p:spPr>
              <a:xfrm>
                <a:off x="-24359" y="3903"/>
                <a:ext cx="4189025" cy="6829430"/>
              </a:xfrm>
              <a:custGeom>
                <a:avLst/>
                <a:gdLst>
                  <a:gd name="connsiteX0" fmla="*/ 4054181 w 4189025"/>
                  <a:gd name="connsiteY0" fmla="*/ 2982226 h 6829430"/>
                  <a:gd name="connsiteX1" fmla="*/ 3898239 w 4189025"/>
                  <a:gd name="connsiteY1" fmla="*/ 2929805 h 6829430"/>
                  <a:gd name="connsiteX2" fmla="*/ 3779364 w 4189025"/>
                  <a:gd name="connsiteY2" fmla="*/ 2982491 h 6829430"/>
                  <a:gd name="connsiteX3" fmla="*/ 3593903 w 4189025"/>
                  <a:gd name="connsiteY3" fmla="*/ 3081245 h 6829430"/>
                  <a:gd name="connsiteX4" fmla="*/ 3456164 w 4189025"/>
                  <a:gd name="connsiteY4" fmla="*/ 3084885 h 6829430"/>
                  <a:gd name="connsiteX5" fmla="*/ 3368993 w 4189025"/>
                  <a:gd name="connsiteY5" fmla="*/ 2983881 h 6829430"/>
                  <a:gd name="connsiteX6" fmla="*/ 3303135 w 4189025"/>
                  <a:gd name="connsiteY6" fmla="*/ 2592373 h 6829430"/>
                  <a:gd name="connsiteX7" fmla="*/ 3318358 w 4189025"/>
                  <a:gd name="connsiteY7" fmla="*/ 2406449 h 6829430"/>
                  <a:gd name="connsiteX8" fmla="*/ 3353703 w 4189025"/>
                  <a:gd name="connsiteY8" fmla="*/ 2213706 h 6829430"/>
                  <a:gd name="connsiteX9" fmla="*/ 3421017 w 4189025"/>
                  <a:gd name="connsiteY9" fmla="*/ 1971587 h 6829430"/>
                  <a:gd name="connsiteX10" fmla="*/ 3427107 w 4189025"/>
                  <a:gd name="connsiteY10" fmla="*/ 1930087 h 6829430"/>
                  <a:gd name="connsiteX11" fmla="*/ 3414994 w 4189025"/>
                  <a:gd name="connsiteY11" fmla="*/ 1913407 h 6829430"/>
                  <a:gd name="connsiteX12" fmla="*/ 3367735 w 4189025"/>
                  <a:gd name="connsiteY12" fmla="*/ 1894080 h 6829430"/>
                  <a:gd name="connsiteX13" fmla="*/ 3224833 w 4189025"/>
                  <a:gd name="connsiteY13" fmla="*/ 1846556 h 6829430"/>
                  <a:gd name="connsiteX14" fmla="*/ 3075975 w 4189025"/>
                  <a:gd name="connsiteY14" fmla="*/ 1830737 h 6829430"/>
                  <a:gd name="connsiteX15" fmla="*/ 2586706 w 4189025"/>
                  <a:gd name="connsiteY15" fmla="*/ 1888057 h 6829430"/>
                  <a:gd name="connsiteX16" fmla="*/ 2480274 w 4189025"/>
                  <a:gd name="connsiteY16" fmla="*/ 1880776 h 6829430"/>
                  <a:gd name="connsiteX17" fmla="*/ 2406937 w 4189025"/>
                  <a:gd name="connsiteY17" fmla="*/ 1821934 h 6829430"/>
                  <a:gd name="connsiteX18" fmla="*/ 2501256 w 4189025"/>
                  <a:gd name="connsiteY18" fmla="*/ 1739992 h 6829430"/>
                  <a:gd name="connsiteX19" fmla="*/ 2897662 w 4189025"/>
                  <a:gd name="connsiteY19" fmla="*/ 1254099 h 6829430"/>
                  <a:gd name="connsiteX20" fmla="*/ 2189440 w 4189025"/>
                  <a:gd name="connsiteY20" fmla="*/ 18087 h 6829430"/>
                  <a:gd name="connsiteX21" fmla="*/ 1142066 w 4189025"/>
                  <a:gd name="connsiteY21" fmla="*/ 600881 h 6829430"/>
                  <a:gd name="connsiteX22" fmla="*/ 1363601 w 4189025"/>
                  <a:gd name="connsiteY22" fmla="*/ 1622970 h 6829430"/>
                  <a:gd name="connsiteX23" fmla="*/ 1479100 w 4189025"/>
                  <a:gd name="connsiteY23" fmla="*/ 1744692 h 6829430"/>
                  <a:gd name="connsiteX24" fmla="*/ 1620546 w 4189025"/>
                  <a:gd name="connsiteY24" fmla="*/ 1831598 h 6829430"/>
                  <a:gd name="connsiteX25" fmla="*/ 1596983 w 4189025"/>
                  <a:gd name="connsiteY25" fmla="*/ 1864626 h 6829430"/>
                  <a:gd name="connsiteX26" fmla="*/ 1595792 w 4189025"/>
                  <a:gd name="connsiteY26" fmla="*/ 1866215 h 6829430"/>
                  <a:gd name="connsiteX27" fmla="*/ 1575074 w 4189025"/>
                  <a:gd name="connsiteY27" fmla="*/ 1886204 h 6829430"/>
                  <a:gd name="connsiteX28" fmla="*/ 1398482 w 4189025"/>
                  <a:gd name="connsiteY28" fmla="*/ 1949414 h 6829430"/>
                  <a:gd name="connsiteX29" fmla="*/ 917686 w 4189025"/>
                  <a:gd name="connsiteY29" fmla="*/ 1996673 h 6829430"/>
                  <a:gd name="connsiteX30" fmla="*/ 835744 w 4189025"/>
                  <a:gd name="connsiteY30" fmla="*/ 2051411 h 6829430"/>
                  <a:gd name="connsiteX31" fmla="*/ 884261 w 4189025"/>
                  <a:gd name="connsiteY31" fmla="*/ 2288103 h 6829430"/>
                  <a:gd name="connsiteX32" fmla="*/ 919274 w 4189025"/>
                  <a:gd name="connsiteY32" fmla="*/ 2700989 h 6829430"/>
                  <a:gd name="connsiteX33" fmla="*/ 852953 w 4189025"/>
                  <a:gd name="connsiteY33" fmla="*/ 3044179 h 6829430"/>
                  <a:gd name="connsiteX34" fmla="*/ 697674 w 4189025"/>
                  <a:gd name="connsiteY34" fmla="*/ 3107853 h 6829430"/>
                  <a:gd name="connsiteX35" fmla="*/ 607392 w 4189025"/>
                  <a:gd name="connsiteY35" fmla="*/ 3076678 h 6829430"/>
                  <a:gd name="connsiteX36" fmla="*/ 462769 w 4189025"/>
                  <a:gd name="connsiteY36" fmla="*/ 2996126 h 6829430"/>
                  <a:gd name="connsiteX37" fmla="*/ 311925 w 4189025"/>
                  <a:gd name="connsiteY37" fmla="*/ 2960847 h 6829430"/>
                  <a:gd name="connsiteX38" fmla="*/ 2690 w 4189025"/>
                  <a:gd name="connsiteY38" fmla="*/ 3306817 h 6829430"/>
                  <a:gd name="connsiteX39" fmla="*/ 290678 w 4189025"/>
                  <a:gd name="connsiteY39" fmla="*/ 3678931 h 6829430"/>
                  <a:gd name="connsiteX40" fmla="*/ 305835 w 4189025"/>
                  <a:gd name="connsiteY40" fmla="*/ 3672841 h 6829430"/>
                  <a:gd name="connsiteX41" fmla="*/ 541667 w 4189025"/>
                  <a:gd name="connsiteY41" fmla="*/ 3617309 h 6829430"/>
                  <a:gd name="connsiteX42" fmla="*/ 675170 w 4189025"/>
                  <a:gd name="connsiteY42" fmla="*/ 3573028 h 6829430"/>
                  <a:gd name="connsiteX43" fmla="*/ 793449 w 4189025"/>
                  <a:gd name="connsiteY43" fmla="*/ 3588252 h 6829430"/>
                  <a:gd name="connsiteX44" fmla="*/ 911530 w 4189025"/>
                  <a:gd name="connsiteY44" fmla="*/ 3778677 h 6829430"/>
                  <a:gd name="connsiteX45" fmla="*/ 970571 w 4189025"/>
                  <a:gd name="connsiteY45" fmla="*/ 4504175 h 6829430"/>
                  <a:gd name="connsiteX46" fmla="*/ 952965 w 4189025"/>
                  <a:gd name="connsiteY46" fmla="*/ 5244564 h 6829430"/>
                  <a:gd name="connsiteX47" fmla="*/ 955745 w 4189025"/>
                  <a:gd name="connsiteY47" fmla="*/ 6479054 h 6829430"/>
                  <a:gd name="connsiteX48" fmla="*/ 954884 w 4189025"/>
                  <a:gd name="connsiteY48" fmla="*/ 6577807 h 6829430"/>
                  <a:gd name="connsiteX49" fmla="*/ 961966 w 4189025"/>
                  <a:gd name="connsiteY49" fmla="*/ 6706809 h 6829430"/>
                  <a:gd name="connsiteX50" fmla="*/ 969115 w 4189025"/>
                  <a:gd name="connsiteY50" fmla="*/ 6713825 h 6829430"/>
                  <a:gd name="connsiteX51" fmla="*/ 982750 w 4189025"/>
                  <a:gd name="connsiteY51" fmla="*/ 6734543 h 6829430"/>
                  <a:gd name="connsiteX52" fmla="*/ 1112149 w 4189025"/>
                  <a:gd name="connsiteY52" fmla="*/ 6776771 h 6829430"/>
                  <a:gd name="connsiteX53" fmla="*/ 1819378 w 4189025"/>
                  <a:gd name="connsiteY53" fmla="*/ 6772403 h 6829430"/>
                  <a:gd name="connsiteX54" fmla="*/ 1944011 w 4189025"/>
                  <a:gd name="connsiteY54" fmla="*/ 6733616 h 6829430"/>
                  <a:gd name="connsiteX55" fmla="*/ 2075132 w 4189025"/>
                  <a:gd name="connsiteY55" fmla="*/ 6530945 h 6829430"/>
                  <a:gd name="connsiteX56" fmla="*/ 2074470 w 4189025"/>
                  <a:gd name="connsiteY56" fmla="*/ 5362711 h 6829430"/>
                  <a:gd name="connsiteX57" fmla="*/ 2079500 w 4189025"/>
                  <a:gd name="connsiteY57" fmla="*/ 5266472 h 6829430"/>
                  <a:gd name="connsiteX58" fmla="*/ 2111271 w 4189025"/>
                  <a:gd name="connsiteY58" fmla="*/ 5207961 h 6829430"/>
                  <a:gd name="connsiteX59" fmla="*/ 2185138 w 4189025"/>
                  <a:gd name="connsiteY59" fmla="*/ 5229671 h 6829430"/>
                  <a:gd name="connsiteX60" fmla="*/ 2197118 w 4189025"/>
                  <a:gd name="connsiteY60" fmla="*/ 5331271 h 6829430"/>
                  <a:gd name="connsiteX61" fmla="*/ 2197250 w 4189025"/>
                  <a:gd name="connsiteY61" fmla="*/ 6482297 h 6829430"/>
                  <a:gd name="connsiteX62" fmla="*/ 2416534 w 4189025"/>
                  <a:gd name="connsiteY62" fmla="*/ 6753274 h 6829430"/>
                  <a:gd name="connsiteX63" fmla="*/ 3021567 w 4189025"/>
                  <a:gd name="connsiteY63" fmla="*/ 6803776 h 6829430"/>
                  <a:gd name="connsiteX64" fmla="*/ 3229069 w 4189025"/>
                  <a:gd name="connsiteY64" fmla="*/ 6741890 h 6829430"/>
                  <a:gd name="connsiteX65" fmla="*/ 3294133 w 4189025"/>
                  <a:gd name="connsiteY65" fmla="*/ 6642474 h 6829430"/>
                  <a:gd name="connsiteX66" fmla="*/ 3294266 w 4189025"/>
                  <a:gd name="connsiteY66" fmla="*/ 6590781 h 6829430"/>
                  <a:gd name="connsiteX67" fmla="*/ 3294133 w 4189025"/>
                  <a:gd name="connsiteY67" fmla="*/ 4215193 h 6829430"/>
                  <a:gd name="connsiteX68" fmla="*/ 3288838 w 4189025"/>
                  <a:gd name="connsiteY68" fmla="*/ 4036086 h 6829430"/>
                  <a:gd name="connsiteX69" fmla="*/ 3340333 w 4189025"/>
                  <a:gd name="connsiteY69" fmla="*/ 3747833 h 6829430"/>
                  <a:gd name="connsiteX70" fmla="*/ 3528177 w 4189025"/>
                  <a:gd name="connsiteY70" fmla="*/ 3643983 h 6829430"/>
                  <a:gd name="connsiteX71" fmla="*/ 3627527 w 4189025"/>
                  <a:gd name="connsiteY71" fmla="*/ 3670392 h 6829430"/>
                  <a:gd name="connsiteX72" fmla="*/ 3785586 w 4189025"/>
                  <a:gd name="connsiteY72" fmla="*/ 3728969 h 6829430"/>
                  <a:gd name="connsiteX73" fmla="*/ 4025521 w 4189025"/>
                  <a:gd name="connsiteY73" fmla="*/ 3666289 h 6829430"/>
                  <a:gd name="connsiteX74" fmla="*/ 4167562 w 4189025"/>
                  <a:gd name="connsiteY74" fmla="*/ 3429332 h 6829430"/>
                  <a:gd name="connsiteX75" fmla="*/ 4054181 w 4189025"/>
                  <a:gd name="connsiteY75" fmla="*/ 2982226 h 6829430"/>
                  <a:gd name="connsiteX76" fmla="*/ 970703 w 4189025"/>
                  <a:gd name="connsiteY76" fmla="*/ 3992335 h 6829430"/>
                  <a:gd name="connsiteX77" fmla="*/ 974476 w 4189025"/>
                  <a:gd name="connsiteY77" fmla="*/ 3998888 h 6829430"/>
                  <a:gd name="connsiteX78" fmla="*/ 970703 w 4189025"/>
                  <a:gd name="connsiteY78" fmla="*/ 3992335 h 6829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4189025" h="6829430">
                    <a:moveTo>
                      <a:pt x="4054181" y="2982226"/>
                    </a:moveTo>
                    <a:cubicBezTo>
                      <a:pt x="4013938" y="2938210"/>
                      <a:pt x="3958802" y="2912860"/>
                      <a:pt x="3898239" y="2929805"/>
                    </a:cubicBezTo>
                    <a:cubicBezTo>
                      <a:pt x="3857202" y="2941321"/>
                      <a:pt x="3816960" y="2959854"/>
                      <a:pt x="3779364" y="2982491"/>
                    </a:cubicBezTo>
                    <a:cubicBezTo>
                      <a:pt x="3719331" y="3018630"/>
                      <a:pt x="3659364" y="3055034"/>
                      <a:pt x="3593903" y="3081245"/>
                    </a:cubicBezTo>
                    <a:cubicBezTo>
                      <a:pt x="3548166" y="3099579"/>
                      <a:pt x="3499782" y="3102756"/>
                      <a:pt x="3456164" y="3084885"/>
                    </a:cubicBezTo>
                    <a:cubicBezTo>
                      <a:pt x="3413339" y="3067345"/>
                      <a:pt x="3387261" y="3026837"/>
                      <a:pt x="3368993" y="2983881"/>
                    </a:cubicBezTo>
                    <a:cubicBezTo>
                      <a:pt x="3315711" y="2858717"/>
                      <a:pt x="3300222" y="2725612"/>
                      <a:pt x="3303135" y="2592373"/>
                    </a:cubicBezTo>
                    <a:cubicBezTo>
                      <a:pt x="3304459" y="2531347"/>
                      <a:pt x="3303863" y="2468401"/>
                      <a:pt x="3318358" y="2406449"/>
                    </a:cubicBezTo>
                    <a:cubicBezTo>
                      <a:pt x="3333185" y="2343172"/>
                      <a:pt x="3339340" y="2277579"/>
                      <a:pt x="3353703" y="2213706"/>
                    </a:cubicBezTo>
                    <a:cubicBezTo>
                      <a:pt x="3372104" y="2131831"/>
                      <a:pt x="3396925" y="2051874"/>
                      <a:pt x="3421017" y="1971587"/>
                    </a:cubicBezTo>
                    <a:cubicBezTo>
                      <a:pt x="3424856" y="1958813"/>
                      <a:pt x="3430747" y="1943523"/>
                      <a:pt x="3427107" y="1930087"/>
                    </a:cubicBezTo>
                    <a:cubicBezTo>
                      <a:pt x="3425187" y="1922872"/>
                      <a:pt x="3421150" y="1917643"/>
                      <a:pt x="3414994" y="1913407"/>
                    </a:cubicBezTo>
                    <a:cubicBezTo>
                      <a:pt x="3401690" y="1904141"/>
                      <a:pt x="3382694" y="1900368"/>
                      <a:pt x="3367735" y="1894080"/>
                    </a:cubicBezTo>
                    <a:cubicBezTo>
                      <a:pt x="3319947" y="1873826"/>
                      <a:pt x="3276725" y="1854830"/>
                      <a:pt x="3224833" y="1846556"/>
                    </a:cubicBezTo>
                    <a:cubicBezTo>
                      <a:pt x="3175457" y="1838746"/>
                      <a:pt x="3125682" y="1835238"/>
                      <a:pt x="3075975" y="1830737"/>
                    </a:cubicBezTo>
                    <a:cubicBezTo>
                      <a:pt x="2906994" y="1815646"/>
                      <a:pt x="2750126" y="1856749"/>
                      <a:pt x="2586706" y="1888057"/>
                    </a:cubicBezTo>
                    <a:cubicBezTo>
                      <a:pt x="2550964" y="1894874"/>
                      <a:pt x="2514428" y="1902155"/>
                      <a:pt x="2480274" y="1880776"/>
                    </a:cubicBezTo>
                    <a:cubicBezTo>
                      <a:pt x="2453004" y="1865553"/>
                      <a:pt x="2442877" y="1831995"/>
                      <a:pt x="2406937" y="1821934"/>
                    </a:cubicBezTo>
                    <a:cubicBezTo>
                      <a:pt x="2448768" y="1799099"/>
                      <a:pt x="2466441" y="1762099"/>
                      <a:pt x="2501256" y="1739992"/>
                    </a:cubicBezTo>
                    <a:cubicBezTo>
                      <a:pt x="2686386" y="1622110"/>
                      <a:pt x="2817970" y="1458491"/>
                      <a:pt x="2897662" y="1254099"/>
                    </a:cubicBezTo>
                    <a:cubicBezTo>
                      <a:pt x="3098810" y="738355"/>
                      <a:pt x="2714914" y="129880"/>
                      <a:pt x="2189440" y="18087"/>
                    </a:cubicBezTo>
                    <a:cubicBezTo>
                      <a:pt x="1747364" y="-75967"/>
                      <a:pt x="1322497" y="208447"/>
                      <a:pt x="1142066" y="600881"/>
                    </a:cubicBezTo>
                    <a:cubicBezTo>
                      <a:pt x="978514" y="956646"/>
                      <a:pt x="1103412" y="1352390"/>
                      <a:pt x="1363601" y="1622970"/>
                    </a:cubicBezTo>
                    <a:cubicBezTo>
                      <a:pt x="1402321" y="1663279"/>
                      <a:pt x="1437600" y="1707163"/>
                      <a:pt x="1479100" y="1744692"/>
                    </a:cubicBezTo>
                    <a:cubicBezTo>
                      <a:pt x="1522851" y="1784273"/>
                      <a:pt x="1575273" y="1801085"/>
                      <a:pt x="1620546" y="1831598"/>
                    </a:cubicBezTo>
                    <a:cubicBezTo>
                      <a:pt x="1613663" y="1843048"/>
                      <a:pt x="1603469" y="1852778"/>
                      <a:pt x="1596983" y="1864626"/>
                    </a:cubicBezTo>
                    <a:cubicBezTo>
                      <a:pt x="1596983" y="1864626"/>
                      <a:pt x="1595792" y="1866215"/>
                      <a:pt x="1595792" y="1866215"/>
                    </a:cubicBezTo>
                    <a:cubicBezTo>
                      <a:pt x="1593144" y="1877334"/>
                      <a:pt x="1590827" y="1888719"/>
                      <a:pt x="1575074" y="1886204"/>
                    </a:cubicBezTo>
                    <a:cubicBezTo>
                      <a:pt x="1525764" y="1933860"/>
                      <a:pt x="1466723" y="1952988"/>
                      <a:pt x="1398482" y="1949414"/>
                    </a:cubicBezTo>
                    <a:cubicBezTo>
                      <a:pt x="1235922" y="1940942"/>
                      <a:pt x="1075811" y="1958349"/>
                      <a:pt x="917686" y="1996673"/>
                    </a:cubicBezTo>
                    <a:cubicBezTo>
                      <a:pt x="883400" y="2004946"/>
                      <a:pt x="851298" y="2015603"/>
                      <a:pt x="835744" y="2051411"/>
                    </a:cubicBezTo>
                    <a:cubicBezTo>
                      <a:pt x="852026" y="2130308"/>
                      <a:pt x="869368" y="2209007"/>
                      <a:pt x="884261" y="2288103"/>
                    </a:cubicBezTo>
                    <a:cubicBezTo>
                      <a:pt x="909942" y="2424055"/>
                      <a:pt x="921326" y="2562655"/>
                      <a:pt x="919274" y="2700989"/>
                    </a:cubicBezTo>
                    <a:cubicBezTo>
                      <a:pt x="917554" y="2816158"/>
                      <a:pt x="924702" y="2949132"/>
                      <a:pt x="852953" y="3044179"/>
                    </a:cubicBezTo>
                    <a:cubicBezTo>
                      <a:pt x="813769" y="3096071"/>
                      <a:pt x="762671" y="3117649"/>
                      <a:pt x="697674" y="3107853"/>
                    </a:cubicBezTo>
                    <a:cubicBezTo>
                      <a:pt x="665308" y="3102955"/>
                      <a:pt x="637111" y="3088525"/>
                      <a:pt x="607392" y="3076678"/>
                    </a:cubicBezTo>
                    <a:cubicBezTo>
                      <a:pt x="555500" y="3055961"/>
                      <a:pt x="512808" y="3019424"/>
                      <a:pt x="462769" y="2996126"/>
                    </a:cubicBezTo>
                    <a:cubicBezTo>
                      <a:pt x="415047" y="2973952"/>
                      <a:pt x="366266" y="2948801"/>
                      <a:pt x="311925" y="2960847"/>
                    </a:cubicBezTo>
                    <a:cubicBezTo>
                      <a:pt x="161676" y="2994074"/>
                      <a:pt x="25856" y="3156303"/>
                      <a:pt x="2690" y="3306817"/>
                    </a:cubicBezTo>
                    <a:cubicBezTo>
                      <a:pt x="-22991" y="3473613"/>
                      <a:pt x="139900" y="3638555"/>
                      <a:pt x="290678" y="3678931"/>
                    </a:cubicBezTo>
                    <a:cubicBezTo>
                      <a:pt x="294451" y="3673702"/>
                      <a:pt x="300011" y="3672643"/>
                      <a:pt x="305835" y="3672841"/>
                    </a:cubicBezTo>
                    <a:cubicBezTo>
                      <a:pt x="389697" y="3676548"/>
                      <a:pt x="465947" y="3648285"/>
                      <a:pt x="541667" y="3617309"/>
                    </a:cubicBezTo>
                    <a:cubicBezTo>
                      <a:pt x="585153" y="3599504"/>
                      <a:pt x="628176" y="3580309"/>
                      <a:pt x="675170" y="3573028"/>
                    </a:cubicBezTo>
                    <a:cubicBezTo>
                      <a:pt x="713890" y="3567005"/>
                      <a:pt x="751552" y="3569256"/>
                      <a:pt x="793449" y="3588252"/>
                    </a:cubicBezTo>
                    <a:cubicBezTo>
                      <a:pt x="852291" y="3614860"/>
                      <a:pt x="895777" y="3720762"/>
                      <a:pt x="911530" y="3778677"/>
                    </a:cubicBezTo>
                    <a:cubicBezTo>
                      <a:pt x="975403" y="4013913"/>
                      <a:pt x="986059" y="4261857"/>
                      <a:pt x="970571" y="4504175"/>
                    </a:cubicBezTo>
                    <a:cubicBezTo>
                      <a:pt x="954884" y="4749206"/>
                      <a:pt x="953163" y="4998738"/>
                      <a:pt x="952965" y="5244564"/>
                    </a:cubicBezTo>
                    <a:cubicBezTo>
                      <a:pt x="952634" y="5656060"/>
                      <a:pt x="958657" y="6067557"/>
                      <a:pt x="955745" y="6479054"/>
                    </a:cubicBezTo>
                    <a:cubicBezTo>
                      <a:pt x="955480" y="6511949"/>
                      <a:pt x="955215" y="6544911"/>
                      <a:pt x="954884" y="6577807"/>
                    </a:cubicBezTo>
                    <a:cubicBezTo>
                      <a:pt x="954421" y="6621028"/>
                      <a:pt x="955480" y="6664051"/>
                      <a:pt x="961966" y="6706809"/>
                    </a:cubicBezTo>
                    <a:cubicBezTo>
                      <a:pt x="969777" y="6703633"/>
                      <a:pt x="968453" y="6709722"/>
                      <a:pt x="969115" y="6713825"/>
                    </a:cubicBezTo>
                    <a:cubicBezTo>
                      <a:pt x="976263" y="6718988"/>
                      <a:pt x="986986" y="6721901"/>
                      <a:pt x="982750" y="6734543"/>
                    </a:cubicBezTo>
                    <a:cubicBezTo>
                      <a:pt x="1026699" y="6746059"/>
                      <a:pt x="1067273" y="6767108"/>
                      <a:pt x="1112149" y="6776771"/>
                    </a:cubicBezTo>
                    <a:cubicBezTo>
                      <a:pt x="1348377" y="6827670"/>
                      <a:pt x="1583944" y="6821117"/>
                      <a:pt x="1819378" y="6772403"/>
                    </a:cubicBezTo>
                    <a:cubicBezTo>
                      <a:pt x="1862136" y="6763533"/>
                      <a:pt x="1904232" y="6752215"/>
                      <a:pt x="1944011" y="6733616"/>
                    </a:cubicBezTo>
                    <a:cubicBezTo>
                      <a:pt x="2029925" y="6693505"/>
                      <a:pt x="2075529" y="6629765"/>
                      <a:pt x="2075132" y="6530945"/>
                    </a:cubicBezTo>
                    <a:cubicBezTo>
                      <a:pt x="2073411" y="6141556"/>
                      <a:pt x="2074205" y="5752100"/>
                      <a:pt x="2074470" y="5362711"/>
                    </a:cubicBezTo>
                    <a:cubicBezTo>
                      <a:pt x="2074470" y="5330609"/>
                      <a:pt x="2076985" y="5298508"/>
                      <a:pt x="2079500" y="5266472"/>
                    </a:cubicBezTo>
                    <a:cubicBezTo>
                      <a:pt x="2081353" y="5242710"/>
                      <a:pt x="2090752" y="5222059"/>
                      <a:pt x="2111271" y="5207961"/>
                    </a:cubicBezTo>
                    <a:cubicBezTo>
                      <a:pt x="2141387" y="5187244"/>
                      <a:pt x="2169981" y="5196511"/>
                      <a:pt x="2185138" y="5229671"/>
                    </a:cubicBezTo>
                    <a:cubicBezTo>
                      <a:pt x="2200295" y="5262633"/>
                      <a:pt x="2197118" y="5297118"/>
                      <a:pt x="2197118" y="5331271"/>
                    </a:cubicBezTo>
                    <a:cubicBezTo>
                      <a:pt x="2197449" y="5714969"/>
                      <a:pt x="2197449" y="6098599"/>
                      <a:pt x="2197250" y="6482297"/>
                    </a:cubicBezTo>
                    <a:cubicBezTo>
                      <a:pt x="2197184" y="6632016"/>
                      <a:pt x="2274824" y="6711774"/>
                      <a:pt x="2416534" y="6753274"/>
                    </a:cubicBezTo>
                    <a:cubicBezTo>
                      <a:pt x="2614770" y="6811388"/>
                      <a:pt x="2813403" y="6861691"/>
                      <a:pt x="3021567" y="6803776"/>
                    </a:cubicBezTo>
                    <a:cubicBezTo>
                      <a:pt x="3091132" y="6784449"/>
                      <a:pt x="3162285" y="6770814"/>
                      <a:pt x="3229069" y="6741890"/>
                    </a:cubicBezTo>
                    <a:cubicBezTo>
                      <a:pt x="3273019" y="6722893"/>
                      <a:pt x="3295126" y="6690593"/>
                      <a:pt x="3294133" y="6642474"/>
                    </a:cubicBezTo>
                    <a:cubicBezTo>
                      <a:pt x="3293736" y="6625265"/>
                      <a:pt x="3294266" y="6607989"/>
                      <a:pt x="3294266" y="6590781"/>
                    </a:cubicBezTo>
                    <a:cubicBezTo>
                      <a:pt x="3294199" y="5798896"/>
                      <a:pt x="3294067" y="5007078"/>
                      <a:pt x="3294133" y="4215193"/>
                    </a:cubicBezTo>
                    <a:cubicBezTo>
                      <a:pt x="3294133" y="4155425"/>
                      <a:pt x="3291419" y="4095789"/>
                      <a:pt x="3288838" y="4036086"/>
                    </a:cubicBezTo>
                    <a:cubicBezTo>
                      <a:pt x="3284536" y="3936538"/>
                      <a:pt x="3293538" y="3838512"/>
                      <a:pt x="3340333" y="3747833"/>
                    </a:cubicBezTo>
                    <a:cubicBezTo>
                      <a:pt x="3382032" y="3667083"/>
                      <a:pt x="3438293" y="3636636"/>
                      <a:pt x="3528177" y="3643983"/>
                    </a:cubicBezTo>
                    <a:cubicBezTo>
                      <a:pt x="3563059" y="3646829"/>
                      <a:pt x="3595359" y="3658081"/>
                      <a:pt x="3627527" y="3670392"/>
                    </a:cubicBezTo>
                    <a:cubicBezTo>
                      <a:pt x="3680015" y="3690448"/>
                      <a:pt x="3731443" y="3712952"/>
                      <a:pt x="3785586" y="3728969"/>
                    </a:cubicBezTo>
                    <a:cubicBezTo>
                      <a:pt x="3878846" y="3756504"/>
                      <a:pt x="3957479" y="3732808"/>
                      <a:pt x="4025521" y="3666289"/>
                    </a:cubicBezTo>
                    <a:cubicBezTo>
                      <a:pt x="4093629" y="3599769"/>
                      <a:pt x="4139498" y="3519217"/>
                      <a:pt x="4167562" y="3429332"/>
                    </a:cubicBezTo>
                    <a:cubicBezTo>
                      <a:pt x="4221109" y="3257704"/>
                      <a:pt x="4171203" y="3110037"/>
                      <a:pt x="4054181" y="2982226"/>
                    </a:cubicBezTo>
                    <a:close/>
                    <a:moveTo>
                      <a:pt x="970703" y="3992335"/>
                    </a:moveTo>
                    <a:cubicBezTo>
                      <a:pt x="972093" y="3994453"/>
                      <a:pt x="973351" y="3996637"/>
                      <a:pt x="974476" y="3998888"/>
                    </a:cubicBezTo>
                    <a:cubicBezTo>
                      <a:pt x="973417" y="3996637"/>
                      <a:pt x="972093" y="3994520"/>
                      <a:pt x="970703" y="399233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59">
                <a:extLst>
                  <a:ext uri="{FF2B5EF4-FFF2-40B4-BE49-F238E27FC236}">
                    <a16:creationId xmlns:a16="http://schemas.microsoft.com/office/drawing/2014/main" id="{4ED64AE4-46CE-4EB6-8D5B-4EE38DD7F7C5}"/>
                  </a:ext>
                </a:extLst>
              </p:cNvPr>
              <p:cNvSpPr/>
              <p:nvPr/>
            </p:nvSpPr>
            <p:spPr>
              <a:xfrm>
                <a:off x="961526" y="6710580"/>
                <a:ext cx="330" cy="463"/>
              </a:xfrm>
              <a:custGeom>
                <a:avLst/>
                <a:gdLst>
                  <a:gd name="connsiteX0" fmla="*/ 331 w 330"/>
                  <a:gd name="connsiteY0" fmla="*/ 463 h 463"/>
                  <a:gd name="connsiteX1" fmla="*/ 265 w 330"/>
                  <a:gd name="connsiteY1" fmla="*/ 0 h 463"/>
                  <a:gd name="connsiteX2" fmla="*/ 0 w 330"/>
                  <a:gd name="connsiteY2" fmla="*/ 66 h 463"/>
                  <a:gd name="connsiteX3" fmla="*/ 331 w 330"/>
                  <a:gd name="connsiteY3" fmla="*/ 463 h 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0" h="463">
                    <a:moveTo>
                      <a:pt x="331" y="463"/>
                    </a:moveTo>
                    <a:cubicBezTo>
                      <a:pt x="331" y="331"/>
                      <a:pt x="265" y="133"/>
                      <a:pt x="265" y="0"/>
                    </a:cubicBezTo>
                    <a:cubicBezTo>
                      <a:pt x="199" y="66"/>
                      <a:pt x="132" y="66"/>
                      <a:pt x="0" y="66"/>
                    </a:cubicBezTo>
                    <a:lnTo>
                      <a:pt x="331" y="463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160">
                <a:extLst>
                  <a:ext uri="{FF2B5EF4-FFF2-40B4-BE49-F238E27FC236}">
                    <a16:creationId xmlns:a16="http://schemas.microsoft.com/office/drawing/2014/main" id="{5E32914F-7AF7-4D91-89A7-9026B7EC6C4A}"/>
                  </a:ext>
                </a:extLst>
              </p:cNvPr>
              <p:cNvSpPr/>
              <p:nvPr/>
            </p:nvSpPr>
            <p:spPr>
              <a:xfrm>
                <a:off x="982045" y="6738176"/>
                <a:ext cx="529" cy="469"/>
              </a:xfrm>
              <a:custGeom>
                <a:avLst/>
                <a:gdLst>
                  <a:gd name="connsiteX0" fmla="*/ 463 w 529"/>
                  <a:gd name="connsiteY0" fmla="*/ 469 h 469"/>
                  <a:gd name="connsiteX1" fmla="*/ 530 w 529"/>
                  <a:gd name="connsiteY1" fmla="*/ 138 h 469"/>
                  <a:gd name="connsiteX2" fmla="*/ 0 w 529"/>
                  <a:gd name="connsiteY2" fmla="*/ 6 h 469"/>
                  <a:gd name="connsiteX3" fmla="*/ 463 w 529"/>
                  <a:gd name="connsiteY3" fmla="*/ 469 h 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" h="469">
                    <a:moveTo>
                      <a:pt x="463" y="469"/>
                    </a:moveTo>
                    <a:cubicBezTo>
                      <a:pt x="530" y="337"/>
                      <a:pt x="530" y="270"/>
                      <a:pt x="530" y="138"/>
                    </a:cubicBezTo>
                    <a:cubicBezTo>
                      <a:pt x="331" y="72"/>
                      <a:pt x="199" y="6"/>
                      <a:pt x="0" y="6"/>
                    </a:cubicBezTo>
                    <a:cubicBezTo>
                      <a:pt x="0" y="-61"/>
                      <a:pt x="463" y="469"/>
                      <a:pt x="463" y="469"/>
                    </a:cubicBez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18" name="Freeform: Shape 146">
              <a:extLst>
                <a:ext uri="{FF2B5EF4-FFF2-40B4-BE49-F238E27FC236}">
                  <a16:creationId xmlns:a16="http://schemas.microsoft.com/office/drawing/2014/main" id="{1EC7B83C-CFC9-4B14-AD2C-20973402DC96}"/>
                </a:ext>
              </a:extLst>
            </p:cNvPr>
            <p:cNvSpPr/>
            <p:nvPr/>
          </p:nvSpPr>
          <p:spPr>
            <a:xfrm>
              <a:off x="8569304" y="52160"/>
              <a:ext cx="3648263" cy="6801979"/>
            </a:xfrm>
            <a:custGeom>
              <a:avLst/>
              <a:gdLst>
                <a:gd name="connsiteX0" fmla="*/ 3531980 w 3649260"/>
                <a:gd name="connsiteY0" fmla="*/ 2838259 h 6801978"/>
                <a:gd name="connsiteX1" fmla="*/ 3416083 w 3649260"/>
                <a:gd name="connsiteY1" fmla="*/ 2762009 h 6801978"/>
                <a:gd name="connsiteX2" fmla="*/ 3197329 w 3649260"/>
                <a:gd name="connsiteY2" fmla="*/ 2823300 h 6801978"/>
                <a:gd name="connsiteX3" fmla="*/ 2983075 w 3649260"/>
                <a:gd name="connsiteY3" fmla="*/ 2937873 h 6801978"/>
                <a:gd name="connsiteX4" fmla="*/ 2846792 w 3649260"/>
                <a:gd name="connsiteY4" fmla="*/ 2932578 h 6801978"/>
                <a:gd name="connsiteX5" fmla="*/ 2766372 w 3649260"/>
                <a:gd name="connsiteY5" fmla="*/ 2845341 h 6801978"/>
                <a:gd name="connsiteX6" fmla="*/ 2692836 w 3649260"/>
                <a:gd name="connsiteY6" fmla="*/ 2507116 h 6801978"/>
                <a:gd name="connsiteX7" fmla="*/ 2794966 w 3649260"/>
                <a:gd name="connsiteY7" fmla="*/ 1947091 h 6801978"/>
                <a:gd name="connsiteX8" fmla="*/ 2807476 w 3649260"/>
                <a:gd name="connsiteY8" fmla="*/ 1893809 h 6801978"/>
                <a:gd name="connsiteX9" fmla="*/ 2714281 w 3649260"/>
                <a:gd name="connsiteY9" fmla="*/ 1918829 h 6801978"/>
                <a:gd name="connsiteX10" fmla="*/ 1902210 w 3649260"/>
                <a:gd name="connsiteY10" fmla="*/ 1968801 h 6801978"/>
                <a:gd name="connsiteX11" fmla="*/ 1728132 w 3649260"/>
                <a:gd name="connsiteY11" fmla="*/ 1887918 h 6801978"/>
                <a:gd name="connsiteX12" fmla="*/ 1753483 w 3649260"/>
                <a:gd name="connsiteY12" fmla="*/ 1879314 h 6801978"/>
                <a:gd name="connsiteX13" fmla="*/ 2350772 w 3649260"/>
                <a:gd name="connsiteY13" fmla="*/ 1408975 h 6801978"/>
                <a:gd name="connsiteX14" fmla="*/ 1416118 w 3649260"/>
                <a:gd name="connsiteY14" fmla="*/ 2328 h 6801978"/>
                <a:gd name="connsiteX15" fmla="*/ 561090 w 3649260"/>
                <a:gd name="connsiteY15" fmla="*/ 764295 h 6801978"/>
                <a:gd name="connsiteX16" fmla="*/ 549374 w 3649260"/>
                <a:gd name="connsiteY16" fmla="*/ 1048378 h 6801978"/>
                <a:gd name="connsiteX17" fmla="*/ 1097948 w 3649260"/>
                <a:gd name="connsiteY17" fmla="*/ 1823318 h 6801978"/>
                <a:gd name="connsiteX18" fmla="*/ 1100132 w 3649260"/>
                <a:gd name="connsiteY18" fmla="*/ 1857736 h 6801978"/>
                <a:gd name="connsiteX19" fmla="*/ 983177 w 3649260"/>
                <a:gd name="connsiteY19" fmla="*/ 1912805 h 6801978"/>
                <a:gd name="connsiteX20" fmla="*/ 522038 w 3649260"/>
                <a:gd name="connsiteY20" fmla="*/ 1922866 h 6801978"/>
                <a:gd name="connsiteX21" fmla="*/ 285611 w 3649260"/>
                <a:gd name="connsiteY21" fmla="*/ 1876997 h 6801978"/>
                <a:gd name="connsiteX22" fmla="*/ 245964 w 3649260"/>
                <a:gd name="connsiteY22" fmla="*/ 1890103 h 6801978"/>
                <a:gd name="connsiteX23" fmla="*/ 227232 w 3649260"/>
                <a:gd name="connsiteY23" fmla="*/ 1920086 h 6801978"/>
                <a:gd name="connsiteX24" fmla="*/ 222666 w 3649260"/>
                <a:gd name="connsiteY24" fmla="*/ 1936567 h 6801978"/>
                <a:gd name="connsiteX25" fmla="*/ 85522 w 3649260"/>
                <a:gd name="connsiteY25" fmla="*/ 2458666 h 6801978"/>
                <a:gd name="connsiteX26" fmla="*/ 129604 w 3649260"/>
                <a:gd name="connsiteY26" fmla="*/ 2816483 h 6801978"/>
                <a:gd name="connsiteX27" fmla="*/ 352330 w 3649260"/>
                <a:gd name="connsiteY27" fmla="*/ 2890681 h 6801978"/>
                <a:gd name="connsiteX28" fmla="*/ 489539 w 3649260"/>
                <a:gd name="connsiteY28" fmla="*/ 2811784 h 6801978"/>
                <a:gd name="connsiteX29" fmla="*/ 780572 w 3649260"/>
                <a:gd name="connsiteY29" fmla="*/ 2842363 h 6801978"/>
                <a:gd name="connsiteX30" fmla="*/ 962989 w 3649260"/>
                <a:gd name="connsiteY30" fmla="*/ 3064228 h 6801978"/>
                <a:gd name="connsiteX31" fmla="*/ 1006276 w 3649260"/>
                <a:gd name="connsiteY31" fmla="*/ 3210903 h 6801978"/>
                <a:gd name="connsiteX32" fmla="*/ 909045 w 3649260"/>
                <a:gd name="connsiteY32" fmla="*/ 3446072 h 6801978"/>
                <a:gd name="connsiteX33" fmla="*/ 499004 w 3649260"/>
                <a:gd name="connsiteY33" fmla="*/ 3570772 h 6801978"/>
                <a:gd name="connsiteX34" fmla="*/ 296003 w 3649260"/>
                <a:gd name="connsiteY34" fmla="*/ 3479034 h 6801978"/>
                <a:gd name="connsiteX35" fmla="*/ 88368 w 3649260"/>
                <a:gd name="connsiteY35" fmla="*/ 3550320 h 6801978"/>
                <a:gd name="connsiteX36" fmla="*/ 9736 w 3649260"/>
                <a:gd name="connsiteY36" fmla="*/ 3966847 h 6801978"/>
                <a:gd name="connsiteX37" fmla="*/ 3977 w 3649260"/>
                <a:gd name="connsiteY37" fmla="*/ 4039919 h 6801978"/>
                <a:gd name="connsiteX38" fmla="*/ 999 w 3649260"/>
                <a:gd name="connsiteY38" fmla="*/ 4072616 h 6801978"/>
                <a:gd name="connsiteX39" fmla="*/ 999 w 3649260"/>
                <a:gd name="connsiteY39" fmla="*/ 6596069 h 6801978"/>
                <a:gd name="connsiteX40" fmla="*/ 278727 w 3649260"/>
                <a:gd name="connsiteY40" fmla="*/ 6781730 h 6801978"/>
                <a:gd name="connsiteX41" fmla="*/ 883363 w 3649260"/>
                <a:gd name="connsiteY41" fmla="*/ 6766969 h 6801978"/>
                <a:gd name="connsiteX42" fmla="*/ 1139117 w 3649260"/>
                <a:gd name="connsiteY42" fmla="*/ 6689396 h 6801978"/>
                <a:gd name="connsiteX43" fmla="*/ 1242769 w 3649260"/>
                <a:gd name="connsiteY43" fmla="*/ 6520746 h 6801978"/>
                <a:gd name="connsiteX44" fmla="*/ 1242041 w 3649260"/>
                <a:gd name="connsiteY44" fmla="*/ 5300752 h 6801978"/>
                <a:gd name="connsiteX45" fmla="*/ 1242571 w 3649260"/>
                <a:gd name="connsiteY45" fmla="*/ 5235357 h 6801978"/>
                <a:gd name="connsiteX46" fmla="*/ 1282284 w 3649260"/>
                <a:gd name="connsiteY46" fmla="*/ 5163278 h 6801978"/>
                <a:gd name="connsiteX47" fmla="*/ 1376669 w 3649260"/>
                <a:gd name="connsiteY47" fmla="*/ 5185451 h 6801978"/>
                <a:gd name="connsiteX48" fmla="*/ 1386333 w 3649260"/>
                <a:gd name="connsiteY48" fmla="*/ 5211993 h 6801978"/>
                <a:gd name="connsiteX49" fmla="*/ 1387657 w 3649260"/>
                <a:gd name="connsiteY49" fmla="*/ 5347813 h 6801978"/>
                <a:gd name="connsiteX50" fmla="*/ 1387591 w 3649260"/>
                <a:gd name="connsiteY50" fmla="*/ 5495281 h 6801978"/>
                <a:gd name="connsiteX51" fmla="*/ 1384678 w 3649260"/>
                <a:gd name="connsiteY51" fmla="*/ 5802861 h 6801978"/>
                <a:gd name="connsiteX52" fmla="*/ 1384678 w 3649260"/>
                <a:gd name="connsiteY52" fmla="*/ 5815173 h 6801978"/>
                <a:gd name="connsiteX53" fmla="*/ 1383421 w 3649260"/>
                <a:gd name="connsiteY53" fmla="*/ 6434701 h 6801978"/>
                <a:gd name="connsiteX54" fmla="*/ 1383222 w 3649260"/>
                <a:gd name="connsiteY54" fmla="*/ 6518364 h 6801978"/>
                <a:gd name="connsiteX55" fmla="*/ 1392952 w 3649260"/>
                <a:gd name="connsiteY55" fmla="*/ 6610300 h 6801978"/>
                <a:gd name="connsiteX56" fmla="*/ 1453780 w 3649260"/>
                <a:gd name="connsiteY56" fmla="*/ 6683306 h 6801978"/>
                <a:gd name="connsiteX57" fmla="*/ 2621154 w 3649260"/>
                <a:gd name="connsiteY57" fmla="*/ 6681718 h 6801978"/>
                <a:gd name="connsiteX58" fmla="*/ 2660205 w 3649260"/>
                <a:gd name="connsiteY58" fmla="*/ 6617448 h 6801978"/>
                <a:gd name="connsiteX59" fmla="*/ 2659675 w 3649260"/>
                <a:gd name="connsiteY59" fmla="*/ 5052146 h 6801978"/>
                <a:gd name="connsiteX60" fmla="*/ 2648556 w 3649260"/>
                <a:gd name="connsiteY60" fmla="*/ 3999478 h 6801978"/>
                <a:gd name="connsiteX61" fmla="*/ 2646371 w 3649260"/>
                <a:gd name="connsiteY61" fmla="*/ 3844993 h 6801978"/>
                <a:gd name="connsiteX62" fmla="*/ 2704485 w 3649260"/>
                <a:gd name="connsiteY62" fmla="*/ 3650331 h 6801978"/>
                <a:gd name="connsiteX63" fmla="*/ 3015044 w 3649260"/>
                <a:gd name="connsiteY63" fmla="*/ 3499818 h 6801978"/>
                <a:gd name="connsiteX64" fmla="*/ 3214934 w 3649260"/>
                <a:gd name="connsiteY64" fmla="*/ 3552107 h 6801978"/>
                <a:gd name="connsiteX65" fmla="*/ 3561368 w 3649260"/>
                <a:gd name="connsiteY65" fmla="*/ 3411323 h 6801978"/>
                <a:gd name="connsiteX66" fmla="*/ 3531980 w 3649260"/>
                <a:gd name="connsiteY66" fmla="*/ 2838259 h 6801978"/>
                <a:gd name="connsiteX0" fmla="*/ 3531544 w 3648824"/>
                <a:gd name="connsiteY0" fmla="*/ 2838259 h 6801978"/>
                <a:gd name="connsiteX1" fmla="*/ 3415647 w 3648824"/>
                <a:gd name="connsiteY1" fmla="*/ 2762009 h 6801978"/>
                <a:gd name="connsiteX2" fmla="*/ 3196893 w 3648824"/>
                <a:gd name="connsiteY2" fmla="*/ 2823300 h 6801978"/>
                <a:gd name="connsiteX3" fmla="*/ 2982639 w 3648824"/>
                <a:gd name="connsiteY3" fmla="*/ 2937873 h 6801978"/>
                <a:gd name="connsiteX4" fmla="*/ 2846356 w 3648824"/>
                <a:gd name="connsiteY4" fmla="*/ 2932578 h 6801978"/>
                <a:gd name="connsiteX5" fmla="*/ 2765936 w 3648824"/>
                <a:gd name="connsiteY5" fmla="*/ 2845341 h 6801978"/>
                <a:gd name="connsiteX6" fmla="*/ 2692400 w 3648824"/>
                <a:gd name="connsiteY6" fmla="*/ 2507116 h 6801978"/>
                <a:gd name="connsiteX7" fmla="*/ 2794530 w 3648824"/>
                <a:gd name="connsiteY7" fmla="*/ 1947091 h 6801978"/>
                <a:gd name="connsiteX8" fmla="*/ 2807040 w 3648824"/>
                <a:gd name="connsiteY8" fmla="*/ 1893809 h 6801978"/>
                <a:gd name="connsiteX9" fmla="*/ 2713845 w 3648824"/>
                <a:gd name="connsiteY9" fmla="*/ 1918829 h 6801978"/>
                <a:gd name="connsiteX10" fmla="*/ 1901774 w 3648824"/>
                <a:gd name="connsiteY10" fmla="*/ 1968801 h 6801978"/>
                <a:gd name="connsiteX11" fmla="*/ 1727696 w 3648824"/>
                <a:gd name="connsiteY11" fmla="*/ 1887918 h 6801978"/>
                <a:gd name="connsiteX12" fmla="*/ 1753047 w 3648824"/>
                <a:gd name="connsiteY12" fmla="*/ 1879314 h 6801978"/>
                <a:gd name="connsiteX13" fmla="*/ 2350336 w 3648824"/>
                <a:gd name="connsiteY13" fmla="*/ 1408975 h 6801978"/>
                <a:gd name="connsiteX14" fmla="*/ 1415682 w 3648824"/>
                <a:gd name="connsiteY14" fmla="*/ 2328 h 6801978"/>
                <a:gd name="connsiteX15" fmla="*/ 560654 w 3648824"/>
                <a:gd name="connsiteY15" fmla="*/ 764295 h 6801978"/>
                <a:gd name="connsiteX16" fmla="*/ 548938 w 3648824"/>
                <a:gd name="connsiteY16" fmla="*/ 1048378 h 6801978"/>
                <a:gd name="connsiteX17" fmla="*/ 1097512 w 3648824"/>
                <a:gd name="connsiteY17" fmla="*/ 1823318 h 6801978"/>
                <a:gd name="connsiteX18" fmla="*/ 1099696 w 3648824"/>
                <a:gd name="connsiteY18" fmla="*/ 1857736 h 6801978"/>
                <a:gd name="connsiteX19" fmla="*/ 982741 w 3648824"/>
                <a:gd name="connsiteY19" fmla="*/ 1912805 h 6801978"/>
                <a:gd name="connsiteX20" fmla="*/ 521602 w 3648824"/>
                <a:gd name="connsiteY20" fmla="*/ 1922866 h 6801978"/>
                <a:gd name="connsiteX21" fmla="*/ 285175 w 3648824"/>
                <a:gd name="connsiteY21" fmla="*/ 1876997 h 6801978"/>
                <a:gd name="connsiteX22" fmla="*/ 245528 w 3648824"/>
                <a:gd name="connsiteY22" fmla="*/ 1890103 h 6801978"/>
                <a:gd name="connsiteX23" fmla="*/ 226796 w 3648824"/>
                <a:gd name="connsiteY23" fmla="*/ 1920086 h 6801978"/>
                <a:gd name="connsiteX24" fmla="*/ 222230 w 3648824"/>
                <a:gd name="connsiteY24" fmla="*/ 1936567 h 6801978"/>
                <a:gd name="connsiteX25" fmla="*/ 85086 w 3648824"/>
                <a:gd name="connsiteY25" fmla="*/ 2458666 h 6801978"/>
                <a:gd name="connsiteX26" fmla="*/ 129168 w 3648824"/>
                <a:gd name="connsiteY26" fmla="*/ 2816483 h 6801978"/>
                <a:gd name="connsiteX27" fmla="*/ 351894 w 3648824"/>
                <a:gd name="connsiteY27" fmla="*/ 2890681 h 6801978"/>
                <a:gd name="connsiteX28" fmla="*/ 489103 w 3648824"/>
                <a:gd name="connsiteY28" fmla="*/ 2811784 h 6801978"/>
                <a:gd name="connsiteX29" fmla="*/ 780136 w 3648824"/>
                <a:gd name="connsiteY29" fmla="*/ 2842363 h 6801978"/>
                <a:gd name="connsiteX30" fmla="*/ 962553 w 3648824"/>
                <a:gd name="connsiteY30" fmla="*/ 3064228 h 6801978"/>
                <a:gd name="connsiteX31" fmla="*/ 1005840 w 3648824"/>
                <a:gd name="connsiteY31" fmla="*/ 3210903 h 6801978"/>
                <a:gd name="connsiteX32" fmla="*/ 908609 w 3648824"/>
                <a:gd name="connsiteY32" fmla="*/ 3446072 h 6801978"/>
                <a:gd name="connsiteX33" fmla="*/ 498568 w 3648824"/>
                <a:gd name="connsiteY33" fmla="*/ 3570772 h 6801978"/>
                <a:gd name="connsiteX34" fmla="*/ 295567 w 3648824"/>
                <a:gd name="connsiteY34" fmla="*/ 3479034 h 6801978"/>
                <a:gd name="connsiteX35" fmla="*/ 87932 w 3648824"/>
                <a:gd name="connsiteY35" fmla="*/ 3550320 h 6801978"/>
                <a:gd name="connsiteX36" fmla="*/ 9300 w 3648824"/>
                <a:gd name="connsiteY36" fmla="*/ 3966847 h 6801978"/>
                <a:gd name="connsiteX37" fmla="*/ 563 w 3648824"/>
                <a:gd name="connsiteY37" fmla="*/ 4072616 h 6801978"/>
                <a:gd name="connsiteX38" fmla="*/ 563 w 3648824"/>
                <a:gd name="connsiteY38" fmla="*/ 6596069 h 6801978"/>
                <a:gd name="connsiteX39" fmla="*/ 278291 w 3648824"/>
                <a:gd name="connsiteY39" fmla="*/ 6781730 h 6801978"/>
                <a:gd name="connsiteX40" fmla="*/ 882927 w 3648824"/>
                <a:gd name="connsiteY40" fmla="*/ 6766969 h 6801978"/>
                <a:gd name="connsiteX41" fmla="*/ 1138681 w 3648824"/>
                <a:gd name="connsiteY41" fmla="*/ 6689396 h 6801978"/>
                <a:gd name="connsiteX42" fmla="*/ 1242333 w 3648824"/>
                <a:gd name="connsiteY42" fmla="*/ 6520746 h 6801978"/>
                <a:gd name="connsiteX43" fmla="*/ 1241605 w 3648824"/>
                <a:gd name="connsiteY43" fmla="*/ 5300752 h 6801978"/>
                <a:gd name="connsiteX44" fmla="*/ 1242135 w 3648824"/>
                <a:gd name="connsiteY44" fmla="*/ 5235357 h 6801978"/>
                <a:gd name="connsiteX45" fmla="*/ 1281848 w 3648824"/>
                <a:gd name="connsiteY45" fmla="*/ 5163278 h 6801978"/>
                <a:gd name="connsiteX46" fmla="*/ 1376233 w 3648824"/>
                <a:gd name="connsiteY46" fmla="*/ 5185451 h 6801978"/>
                <a:gd name="connsiteX47" fmla="*/ 1385897 w 3648824"/>
                <a:gd name="connsiteY47" fmla="*/ 5211993 h 6801978"/>
                <a:gd name="connsiteX48" fmla="*/ 1387221 w 3648824"/>
                <a:gd name="connsiteY48" fmla="*/ 5347813 h 6801978"/>
                <a:gd name="connsiteX49" fmla="*/ 1387155 w 3648824"/>
                <a:gd name="connsiteY49" fmla="*/ 5495281 h 6801978"/>
                <a:gd name="connsiteX50" fmla="*/ 1384242 w 3648824"/>
                <a:gd name="connsiteY50" fmla="*/ 5802861 h 6801978"/>
                <a:gd name="connsiteX51" fmla="*/ 1384242 w 3648824"/>
                <a:gd name="connsiteY51" fmla="*/ 5815173 h 6801978"/>
                <a:gd name="connsiteX52" fmla="*/ 1382985 w 3648824"/>
                <a:gd name="connsiteY52" fmla="*/ 6434701 h 6801978"/>
                <a:gd name="connsiteX53" fmla="*/ 1382786 w 3648824"/>
                <a:gd name="connsiteY53" fmla="*/ 6518364 h 6801978"/>
                <a:gd name="connsiteX54" fmla="*/ 1392516 w 3648824"/>
                <a:gd name="connsiteY54" fmla="*/ 6610300 h 6801978"/>
                <a:gd name="connsiteX55" fmla="*/ 1453344 w 3648824"/>
                <a:gd name="connsiteY55" fmla="*/ 6683306 h 6801978"/>
                <a:gd name="connsiteX56" fmla="*/ 2620718 w 3648824"/>
                <a:gd name="connsiteY56" fmla="*/ 6681718 h 6801978"/>
                <a:gd name="connsiteX57" fmla="*/ 2659769 w 3648824"/>
                <a:gd name="connsiteY57" fmla="*/ 6617448 h 6801978"/>
                <a:gd name="connsiteX58" fmla="*/ 2659239 w 3648824"/>
                <a:gd name="connsiteY58" fmla="*/ 5052146 h 6801978"/>
                <a:gd name="connsiteX59" fmla="*/ 2648120 w 3648824"/>
                <a:gd name="connsiteY59" fmla="*/ 3999478 h 6801978"/>
                <a:gd name="connsiteX60" fmla="*/ 2645935 w 3648824"/>
                <a:gd name="connsiteY60" fmla="*/ 3844993 h 6801978"/>
                <a:gd name="connsiteX61" fmla="*/ 2704049 w 3648824"/>
                <a:gd name="connsiteY61" fmla="*/ 3650331 h 6801978"/>
                <a:gd name="connsiteX62" fmla="*/ 3014608 w 3648824"/>
                <a:gd name="connsiteY62" fmla="*/ 3499818 h 6801978"/>
                <a:gd name="connsiteX63" fmla="*/ 3214498 w 3648824"/>
                <a:gd name="connsiteY63" fmla="*/ 3552107 h 6801978"/>
                <a:gd name="connsiteX64" fmla="*/ 3560932 w 3648824"/>
                <a:gd name="connsiteY64" fmla="*/ 3411323 h 6801978"/>
                <a:gd name="connsiteX65" fmla="*/ 3531544 w 3648824"/>
                <a:gd name="connsiteY65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6595 w 3648264"/>
                <a:gd name="connsiteY48" fmla="*/ 5495281 h 6801978"/>
                <a:gd name="connsiteX49" fmla="*/ 1383682 w 3648264"/>
                <a:gd name="connsiteY49" fmla="*/ 5802861 h 6801978"/>
                <a:gd name="connsiteX50" fmla="*/ 1383682 w 3648264"/>
                <a:gd name="connsiteY50" fmla="*/ 5815173 h 6801978"/>
                <a:gd name="connsiteX51" fmla="*/ 1382425 w 3648264"/>
                <a:gd name="connsiteY51" fmla="*/ 6434701 h 6801978"/>
                <a:gd name="connsiteX52" fmla="*/ 1382226 w 3648264"/>
                <a:gd name="connsiteY52" fmla="*/ 6518364 h 6801978"/>
                <a:gd name="connsiteX53" fmla="*/ 1391956 w 3648264"/>
                <a:gd name="connsiteY53" fmla="*/ 6610300 h 6801978"/>
                <a:gd name="connsiteX54" fmla="*/ 1452784 w 3648264"/>
                <a:gd name="connsiteY54" fmla="*/ 6683306 h 6801978"/>
                <a:gd name="connsiteX55" fmla="*/ 2620158 w 3648264"/>
                <a:gd name="connsiteY55" fmla="*/ 6681718 h 6801978"/>
                <a:gd name="connsiteX56" fmla="*/ 2659209 w 3648264"/>
                <a:gd name="connsiteY56" fmla="*/ 6617448 h 6801978"/>
                <a:gd name="connsiteX57" fmla="*/ 2658679 w 3648264"/>
                <a:gd name="connsiteY57" fmla="*/ 5052146 h 6801978"/>
                <a:gd name="connsiteX58" fmla="*/ 2647560 w 3648264"/>
                <a:gd name="connsiteY58" fmla="*/ 3999478 h 6801978"/>
                <a:gd name="connsiteX59" fmla="*/ 2645375 w 3648264"/>
                <a:gd name="connsiteY59" fmla="*/ 3844993 h 6801978"/>
                <a:gd name="connsiteX60" fmla="*/ 2703489 w 3648264"/>
                <a:gd name="connsiteY60" fmla="*/ 3650331 h 6801978"/>
                <a:gd name="connsiteX61" fmla="*/ 3014048 w 3648264"/>
                <a:gd name="connsiteY61" fmla="*/ 3499818 h 6801978"/>
                <a:gd name="connsiteX62" fmla="*/ 3213938 w 3648264"/>
                <a:gd name="connsiteY62" fmla="*/ 3552107 h 6801978"/>
                <a:gd name="connsiteX63" fmla="*/ 3560372 w 3648264"/>
                <a:gd name="connsiteY63" fmla="*/ 3411323 h 6801978"/>
                <a:gd name="connsiteX64" fmla="*/ 3530984 w 3648264"/>
                <a:gd name="connsiteY64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6595 w 3648264"/>
                <a:gd name="connsiteY48" fmla="*/ 5495281 h 6801978"/>
                <a:gd name="connsiteX49" fmla="*/ 1383682 w 3648264"/>
                <a:gd name="connsiteY49" fmla="*/ 5802861 h 6801978"/>
                <a:gd name="connsiteX50" fmla="*/ 1382425 w 3648264"/>
                <a:gd name="connsiteY50" fmla="*/ 6434701 h 6801978"/>
                <a:gd name="connsiteX51" fmla="*/ 1382226 w 3648264"/>
                <a:gd name="connsiteY51" fmla="*/ 6518364 h 6801978"/>
                <a:gd name="connsiteX52" fmla="*/ 1391956 w 3648264"/>
                <a:gd name="connsiteY52" fmla="*/ 6610300 h 6801978"/>
                <a:gd name="connsiteX53" fmla="*/ 1452784 w 3648264"/>
                <a:gd name="connsiteY53" fmla="*/ 6683306 h 6801978"/>
                <a:gd name="connsiteX54" fmla="*/ 2620158 w 3648264"/>
                <a:gd name="connsiteY54" fmla="*/ 6681718 h 6801978"/>
                <a:gd name="connsiteX55" fmla="*/ 2659209 w 3648264"/>
                <a:gd name="connsiteY55" fmla="*/ 6617448 h 6801978"/>
                <a:gd name="connsiteX56" fmla="*/ 2658679 w 3648264"/>
                <a:gd name="connsiteY56" fmla="*/ 5052146 h 6801978"/>
                <a:gd name="connsiteX57" fmla="*/ 2647560 w 3648264"/>
                <a:gd name="connsiteY57" fmla="*/ 3999478 h 6801978"/>
                <a:gd name="connsiteX58" fmla="*/ 2645375 w 3648264"/>
                <a:gd name="connsiteY58" fmla="*/ 3844993 h 6801978"/>
                <a:gd name="connsiteX59" fmla="*/ 2703489 w 3648264"/>
                <a:gd name="connsiteY59" fmla="*/ 3650331 h 6801978"/>
                <a:gd name="connsiteX60" fmla="*/ 3014048 w 3648264"/>
                <a:gd name="connsiteY60" fmla="*/ 3499818 h 6801978"/>
                <a:gd name="connsiteX61" fmla="*/ 3213938 w 3648264"/>
                <a:gd name="connsiteY61" fmla="*/ 3552107 h 6801978"/>
                <a:gd name="connsiteX62" fmla="*/ 3560372 w 3648264"/>
                <a:gd name="connsiteY62" fmla="*/ 3411323 h 6801978"/>
                <a:gd name="connsiteX63" fmla="*/ 3530984 w 3648264"/>
                <a:gd name="connsiteY63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6595 w 3648264"/>
                <a:gd name="connsiteY48" fmla="*/ 5495281 h 6801978"/>
                <a:gd name="connsiteX49" fmla="*/ 1382425 w 3648264"/>
                <a:gd name="connsiteY49" fmla="*/ 6434701 h 6801978"/>
                <a:gd name="connsiteX50" fmla="*/ 1382226 w 3648264"/>
                <a:gd name="connsiteY50" fmla="*/ 6518364 h 6801978"/>
                <a:gd name="connsiteX51" fmla="*/ 1391956 w 3648264"/>
                <a:gd name="connsiteY51" fmla="*/ 6610300 h 6801978"/>
                <a:gd name="connsiteX52" fmla="*/ 1452784 w 3648264"/>
                <a:gd name="connsiteY52" fmla="*/ 6683306 h 6801978"/>
                <a:gd name="connsiteX53" fmla="*/ 2620158 w 3648264"/>
                <a:gd name="connsiteY53" fmla="*/ 6681718 h 6801978"/>
                <a:gd name="connsiteX54" fmla="*/ 2659209 w 3648264"/>
                <a:gd name="connsiteY54" fmla="*/ 6617448 h 6801978"/>
                <a:gd name="connsiteX55" fmla="*/ 2658679 w 3648264"/>
                <a:gd name="connsiteY55" fmla="*/ 5052146 h 6801978"/>
                <a:gd name="connsiteX56" fmla="*/ 2647560 w 3648264"/>
                <a:gd name="connsiteY56" fmla="*/ 3999478 h 6801978"/>
                <a:gd name="connsiteX57" fmla="*/ 2645375 w 3648264"/>
                <a:gd name="connsiteY57" fmla="*/ 3844993 h 6801978"/>
                <a:gd name="connsiteX58" fmla="*/ 2703489 w 3648264"/>
                <a:gd name="connsiteY58" fmla="*/ 3650331 h 6801978"/>
                <a:gd name="connsiteX59" fmla="*/ 3014048 w 3648264"/>
                <a:gd name="connsiteY59" fmla="*/ 3499818 h 6801978"/>
                <a:gd name="connsiteX60" fmla="*/ 3213938 w 3648264"/>
                <a:gd name="connsiteY60" fmla="*/ 3552107 h 6801978"/>
                <a:gd name="connsiteX61" fmla="*/ 3560372 w 3648264"/>
                <a:gd name="connsiteY61" fmla="*/ 3411323 h 6801978"/>
                <a:gd name="connsiteX62" fmla="*/ 3530984 w 3648264"/>
                <a:gd name="connsiteY62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2425 w 3648264"/>
                <a:gd name="connsiteY48" fmla="*/ 6434701 h 6801978"/>
                <a:gd name="connsiteX49" fmla="*/ 1382226 w 3648264"/>
                <a:gd name="connsiteY49" fmla="*/ 6518364 h 6801978"/>
                <a:gd name="connsiteX50" fmla="*/ 1391956 w 3648264"/>
                <a:gd name="connsiteY50" fmla="*/ 6610300 h 6801978"/>
                <a:gd name="connsiteX51" fmla="*/ 1452784 w 3648264"/>
                <a:gd name="connsiteY51" fmla="*/ 6683306 h 6801978"/>
                <a:gd name="connsiteX52" fmla="*/ 2620158 w 3648264"/>
                <a:gd name="connsiteY52" fmla="*/ 6681718 h 6801978"/>
                <a:gd name="connsiteX53" fmla="*/ 2659209 w 3648264"/>
                <a:gd name="connsiteY53" fmla="*/ 6617448 h 6801978"/>
                <a:gd name="connsiteX54" fmla="*/ 2658679 w 3648264"/>
                <a:gd name="connsiteY54" fmla="*/ 5052146 h 6801978"/>
                <a:gd name="connsiteX55" fmla="*/ 2647560 w 3648264"/>
                <a:gd name="connsiteY55" fmla="*/ 3999478 h 6801978"/>
                <a:gd name="connsiteX56" fmla="*/ 2645375 w 3648264"/>
                <a:gd name="connsiteY56" fmla="*/ 3844993 h 6801978"/>
                <a:gd name="connsiteX57" fmla="*/ 2703489 w 3648264"/>
                <a:gd name="connsiteY57" fmla="*/ 3650331 h 6801978"/>
                <a:gd name="connsiteX58" fmla="*/ 3014048 w 3648264"/>
                <a:gd name="connsiteY58" fmla="*/ 3499818 h 6801978"/>
                <a:gd name="connsiteX59" fmla="*/ 3213938 w 3648264"/>
                <a:gd name="connsiteY59" fmla="*/ 3552107 h 6801978"/>
                <a:gd name="connsiteX60" fmla="*/ 3560372 w 3648264"/>
                <a:gd name="connsiteY60" fmla="*/ 3411323 h 6801978"/>
                <a:gd name="connsiteX61" fmla="*/ 3530984 w 3648264"/>
                <a:gd name="connsiteY61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2226 w 3648264"/>
                <a:gd name="connsiteY48" fmla="*/ 6518364 h 6801978"/>
                <a:gd name="connsiteX49" fmla="*/ 1391956 w 3648264"/>
                <a:gd name="connsiteY49" fmla="*/ 6610300 h 6801978"/>
                <a:gd name="connsiteX50" fmla="*/ 1452784 w 3648264"/>
                <a:gd name="connsiteY50" fmla="*/ 6683306 h 6801978"/>
                <a:gd name="connsiteX51" fmla="*/ 2620158 w 3648264"/>
                <a:gd name="connsiteY51" fmla="*/ 6681718 h 6801978"/>
                <a:gd name="connsiteX52" fmla="*/ 2659209 w 3648264"/>
                <a:gd name="connsiteY52" fmla="*/ 6617448 h 6801978"/>
                <a:gd name="connsiteX53" fmla="*/ 2658679 w 3648264"/>
                <a:gd name="connsiteY53" fmla="*/ 5052146 h 6801978"/>
                <a:gd name="connsiteX54" fmla="*/ 2647560 w 3648264"/>
                <a:gd name="connsiteY54" fmla="*/ 3999478 h 6801978"/>
                <a:gd name="connsiteX55" fmla="*/ 2645375 w 3648264"/>
                <a:gd name="connsiteY55" fmla="*/ 3844993 h 6801978"/>
                <a:gd name="connsiteX56" fmla="*/ 2703489 w 3648264"/>
                <a:gd name="connsiteY56" fmla="*/ 3650331 h 6801978"/>
                <a:gd name="connsiteX57" fmla="*/ 3014048 w 3648264"/>
                <a:gd name="connsiteY57" fmla="*/ 3499818 h 6801978"/>
                <a:gd name="connsiteX58" fmla="*/ 3213938 w 3648264"/>
                <a:gd name="connsiteY58" fmla="*/ 3552107 h 6801978"/>
                <a:gd name="connsiteX59" fmla="*/ 3560372 w 3648264"/>
                <a:gd name="connsiteY59" fmla="*/ 3411323 h 6801978"/>
                <a:gd name="connsiteX60" fmla="*/ 3530984 w 3648264"/>
                <a:gd name="connsiteY60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2226 w 3648264"/>
                <a:gd name="connsiteY48" fmla="*/ 6518364 h 6801978"/>
                <a:gd name="connsiteX49" fmla="*/ 1391956 w 3648264"/>
                <a:gd name="connsiteY49" fmla="*/ 6610300 h 6801978"/>
                <a:gd name="connsiteX50" fmla="*/ 1452784 w 3648264"/>
                <a:gd name="connsiteY50" fmla="*/ 6683306 h 6801978"/>
                <a:gd name="connsiteX51" fmla="*/ 2620158 w 3648264"/>
                <a:gd name="connsiteY51" fmla="*/ 6681718 h 6801978"/>
                <a:gd name="connsiteX52" fmla="*/ 2659209 w 3648264"/>
                <a:gd name="connsiteY52" fmla="*/ 6617448 h 6801978"/>
                <a:gd name="connsiteX53" fmla="*/ 2647560 w 3648264"/>
                <a:gd name="connsiteY53" fmla="*/ 3999478 h 6801978"/>
                <a:gd name="connsiteX54" fmla="*/ 2645375 w 3648264"/>
                <a:gd name="connsiteY54" fmla="*/ 3844993 h 6801978"/>
                <a:gd name="connsiteX55" fmla="*/ 2703489 w 3648264"/>
                <a:gd name="connsiteY55" fmla="*/ 3650331 h 6801978"/>
                <a:gd name="connsiteX56" fmla="*/ 3014048 w 3648264"/>
                <a:gd name="connsiteY56" fmla="*/ 3499818 h 6801978"/>
                <a:gd name="connsiteX57" fmla="*/ 3213938 w 3648264"/>
                <a:gd name="connsiteY57" fmla="*/ 3552107 h 6801978"/>
                <a:gd name="connsiteX58" fmla="*/ 3560372 w 3648264"/>
                <a:gd name="connsiteY58" fmla="*/ 3411323 h 6801978"/>
                <a:gd name="connsiteX59" fmla="*/ 3530984 w 3648264"/>
                <a:gd name="connsiteY59" fmla="*/ 2838259 h 6801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3648264" h="6801978">
                  <a:moveTo>
                    <a:pt x="3530984" y="2838259"/>
                  </a:moveTo>
                  <a:cubicBezTo>
                    <a:pt x="3501265" y="2801524"/>
                    <a:pt x="3463471" y="2772798"/>
                    <a:pt x="3415087" y="2762009"/>
                  </a:cubicBezTo>
                  <a:cubicBezTo>
                    <a:pt x="3331226" y="2743344"/>
                    <a:pt x="3262058" y="2781204"/>
                    <a:pt x="3196333" y="2823300"/>
                  </a:cubicBezTo>
                  <a:cubicBezTo>
                    <a:pt x="3127760" y="2867316"/>
                    <a:pt x="3060314" y="2912126"/>
                    <a:pt x="2982079" y="2937873"/>
                  </a:cubicBezTo>
                  <a:cubicBezTo>
                    <a:pt x="2935614" y="2953163"/>
                    <a:pt x="2887362" y="2956340"/>
                    <a:pt x="2845796" y="2932578"/>
                  </a:cubicBezTo>
                  <a:cubicBezTo>
                    <a:pt x="2811973" y="2913251"/>
                    <a:pt x="2786292" y="2880289"/>
                    <a:pt x="2765376" y="2845341"/>
                  </a:cubicBezTo>
                  <a:cubicBezTo>
                    <a:pt x="2702695" y="2740697"/>
                    <a:pt x="2687207" y="2624998"/>
                    <a:pt x="2691840" y="2507116"/>
                  </a:cubicBezTo>
                  <a:cubicBezTo>
                    <a:pt x="2699320" y="2316029"/>
                    <a:pt x="2732216" y="2128714"/>
                    <a:pt x="2793970" y="1947091"/>
                  </a:cubicBezTo>
                  <a:cubicBezTo>
                    <a:pt x="2799662" y="1930412"/>
                    <a:pt x="2809458" y="1914195"/>
                    <a:pt x="2806480" y="1893809"/>
                  </a:cubicBezTo>
                  <a:cubicBezTo>
                    <a:pt x="2776364" y="1910754"/>
                    <a:pt x="2743468" y="1908503"/>
                    <a:pt x="2713285" y="1918829"/>
                  </a:cubicBezTo>
                  <a:cubicBezTo>
                    <a:pt x="2447339" y="2009706"/>
                    <a:pt x="2175898" y="2019634"/>
                    <a:pt x="1901214" y="1968801"/>
                  </a:cubicBezTo>
                  <a:cubicBezTo>
                    <a:pt x="1837870" y="1957086"/>
                    <a:pt x="1779293" y="1932530"/>
                    <a:pt x="1727136" y="1887918"/>
                  </a:cubicBezTo>
                  <a:cubicBezTo>
                    <a:pt x="1737595" y="1884344"/>
                    <a:pt x="1744875" y="1881498"/>
                    <a:pt x="1752487" y="1879314"/>
                  </a:cubicBezTo>
                  <a:cubicBezTo>
                    <a:pt x="2016449" y="1804851"/>
                    <a:pt x="2216802" y="1649440"/>
                    <a:pt x="2349776" y="1408975"/>
                  </a:cubicBezTo>
                  <a:cubicBezTo>
                    <a:pt x="2719242" y="740864"/>
                    <a:pt x="2147304" y="-48439"/>
                    <a:pt x="1415122" y="2328"/>
                  </a:cubicBezTo>
                  <a:cubicBezTo>
                    <a:pt x="1000184" y="31054"/>
                    <a:pt x="645874" y="362793"/>
                    <a:pt x="560094" y="764295"/>
                  </a:cubicBezTo>
                  <a:cubicBezTo>
                    <a:pt x="540436" y="856165"/>
                    <a:pt x="536861" y="952603"/>
                    <a:pt x="548378" y="1048378"/>
                  </a:cubicBezTo>
                  <a:cubicBezTo>
                    <a:pt x="591401" y="1406129"/>
                    <a:pt x="775075" y="1663803"/>
                    <a:pt x="1096952" y="1823318"/>
                  </a:cubicBezTo>
                  <a:cubicBezTo>
                    <a:pt x="1126274" y="1837880"/>
                    <a:pt x="1112242" y="1846087"/>
                    <a:pt x="1099136" y="1857736"/>
                  </a:cubicBezTo>
                  <a:cubicBezTo>
                    <a:pt x="1065645" y="1887521"/>
                    <a:pt x="1023747" y="1902811"/>
                    <a:pt x="982181" y="1912805"/>
                  </a:cubicBezTo>
                  <a:cubicBezTo>
                    <a:pt x="829615" y="1949739"/>
                    <a:pt x="675395" y="1945503"/>
                    <a:pt x="521042" y="1922866"/>
                  </a:cubicBezTo>
                  <a:cubicBezTo>
                    <a:pt x="441483" y="1911217"/>
                    <a:pt x="362983" y="1894537"/>
                    <a:pt x="284615" y="1876997"/>
                  </a:cubicBezTo>
                  <a:cubicBezTo>
                    <a:pt x="266215" y="1865811"/>
                    <a:pt x="254102" y="1870974"/>
                    <a:pt x="244968" y="1890103"/>
                  </a:cubicBezTo>
                  <a:cubicBezTo>
                    <a:pt x="239938" y="1900560"/>
                    <a:pt x="239739" y="1914725"/>
                    <a:pt x="226236" y="1920086"/>
                  </a:cubicBezTo>
                  <a:cubicBezTo>
                    <a:pt x="224714" y="1925580"/>
                    <a:pt x="223523" y="1931206"/>
                    <a:pt x="221670" y="1936567"/>
                  </a:cubicBezTo>
                  <a:cubicBezTo>
                    <a:pt x="163225" y="2107269"/>
                    <a:pt x="101868" y="2277374"/>
                    <a:pt x="84526" y="2458666"/>
                  </a:cubicBezTo>
                  <a:cubicBezTo>
                    <a:pt x="72877" y="2580784"/>
                    <a:pt x="79562" y="2701778"/>
                    <a:pt x="128608" y="2816483"/>
                  </a:cubicBezTo>
                  <a:cubicBezTo>
                    <a:pt x="178382" y="2932843"/>
                    <a:pt x="242188" y="2953296"/>
                    <a:pt x="351334" y="2890681"/>
                  </a:cubicBezTo>
                  <a:cubicBezTo>
                    <a:pt x="397070" y="2864404"/>
                    <a:pt x="441947" y="2836406"/>
                    <a:pt x="488543" y="2811784"/>
                  </a:cubicBezTo>
                  <a:cubicBezTo>
                    <a:pt x="591864" y="2757178"/>
                    <a:pt x="688765" y="2767437"/>
                    <a:pt x="779576" y="2842363"/>
                  </a:cubicBezTo>
                  <a:cubicBezTo>
                    <a:pt x="855031" y="2904580"/>
                    <a:pt x="916322" y="2978116"/>
                    <a:pt x="961993" y="3064228"/>
                  </a:cubicBezTo>
                  <a:cubicBezTo>
                    <a:pt x="986152" y="3109766"/>
                    <a:pt x="1003956" y="3157687"/>
                    <a:pt x="1005280" y="3210903"/>
                  </a:cubicBezTo>
                  <a:cubicBezTo>
                    <a:pt x="1007597" y="3304097"/>
                    <a:pt x="964375" y="3378758"/>
                    <a:pt x="908049" y="3446072"/>
                  </a:cubicBezTo>
                  <a:cubicBezTo>
                    <a:pt x="809163" y="3564219"/>
                    <a:pt x="669107" y="3632394"/>
                    <a:pt x="498008" y="3570772"/>
                  </a:cubicBezTo>
                  <a:cubicBezTo>
                    <a:pt x="427650" y="3545421"/>
                    <a:pt x="363049" y="3508885"/>
                    <a:pt x="295007" y="3479034"/>
                  </a:cubicBezTo>
                  <a:cubicBezTo>
                    <a:pt x="197444" y="3436276"/>
                    <a:pt x="136539" y="3451390"/>
                    <a:pt x="87372" y="3550320"/>
                  </a:cubicBezTo>
                  <a:cubicBezTo>
                    <a:pt x="38205" y="3649250"/>
                    <a:pt x="14564" y="3564991"/>
                    <a:pt x="3" y="4072616"/>
                  </a:cubicBezTo>
                  <a:cubicBezTo>
                    <a:pt x="-129" y="4913746"/>
                    <a:pt x="6754" y="5754940"/>
                    <a:pt x="3" y="6596069"/>
                  </a:cubicBezTo>
                  <a:cubicBezTo>
                    <a:pt x="-990" y="6720174"/>
                    <a:pt x="193341" y="6774912"/>
                    <a:pt x="277731" y="6781730"/>
                  </a:cubicBezTo>
                  <a:cubicBezTo>
                    <a:pt x="479541" y="6798144"/>
                    <a:pt x="681550" y="6797946"/>
                    <a:pt x="882367" y="6766969"/>
                  </a:cubicBezTo>
                  <a:cubicBezTo>
                    <a:pt x="971127" y="6753268"/>
                    <a:pt x="1058298" y="6732882"/>
                    <a:pt x="1138121" y="6689396"/>
                  </a:cubicBezTo>
                  <a:cubicBezTo>
                    <a:pt x="1204774" y="6653058"/>
                    <a:pt x="1242435" y="6604409"/>
                    <a:pt x="1241773" y="6520746"/>
                  </a:cubicBezTo>
                  <a:cubicBezTo>
                    <a:pt x="1238663" y="6114082"/>
                    <a:pt x="1240780" y="5707417"/>
                    <a:pt x="1241045" y="5300752"/>
                  </a:cubicBezTo>
                  <a:cubicBezTo>
                    <a:pt x="1241045" y="5278910"/>
                    <a:pt x="1239324" y="5256935"/>
                    <a:pt x="1241575" y="5235357"/>
                  </a:cubicBezTo>
                  <a:cubicBezTo>
                    <a:pt x="1244355" y="5208485"/>
                    <a:pt x="1258122" y="5178501"/>
                    <a:pt x="1281288" y="5163278"/>
                  </a:cubicBezTo>
                  <a:cubicBezTo>
                    <a:pt x="1306573" y="5146664"/>
                    <a:pt x="1358199" y="5161689"/>
                    <a:pt x="1375673" y="5185451"/>
                  </a:cubicBezTo>
                  <a:cubicBezTo>
                    <a:pt x="1381299" y="5193129"/>
                    <a:pt x="1383881" y="5202594"/>
                    <a:pt x="1385337" y="5211993"/>
                  </a:cubicBezTo>
                  <a:cubicBezTo>
                    <a:pt x="1392154" y="5255545"/>
                    <a:pt x="1386727" y="5303731"/>
                    <a:pt x="1386661" y="5347813"/>
                  </a:cubicBezTo>
                  <a:cubicBezTo>
                    <a:pt x="1386143" y="5565541"/>
                    <a:pt x="1381344" y="6307950"/>
                    <a:pt x="1382226" y="6518364"/>
                  </a:cubicBezTo>
                  <a:cubicBezTo>
                    <a:pt x="1382160" y="6549605"/>
                    <a:pt x="1385271" y="6580052"/>
                    <a:pt x="1391956" y="6610300"/>
                  </a:cubicBezTo>
                  <a:cubicBezTo>
                    <a:pt x="1399171" y="6636444"/>
                    <a:pt x="1411945" y="6664376"/>
                    <a:pt x="1452784" y="6683306"/>
                  </a:cubicBezTo>
                  <a:cubicBezTo>
                    <a:pt x="1825030" y="6823892"/>
                    <a:pt x="2252280" y="6858839"/>
                    <a:pt x="2620158" y="6681718"/>
                  </a:cubicBezTo>
                  <a:cubicBezTo>
                    <a:pt x="2648884" y="6667884"/>
                    <a:pt x="2659209" y="6649682"/>
                    <a:pt x="2659209" y="6617448"/>
                  </a:cubicBezTo>
                  <a:cubicBezTo>
                    <a:pt x="2663776" y="6170408"/>
                    <a:pt x="2649866" y="4461554"/>
                    <a:pt x="2647560" y="3999478"/>
                  </a:cubicBezTo>
                  <a:cubicBezTo>
                    <a:pt x="2643324" y="3947850"/>
                    <a:pt x="2646368" y="3896488"/>
                    <a:pt x="2645375" y="3844993"/>
                  </a:cubicBezTo>
                  <a:cubicBezTo>
                    <a:pt x="2650142" y="3775759"/>
                    <a:pt x="2671322" y="3711291"/>
                    <a:pt x="2703489" y="3650331"/>
                  </a:cubicBezTo>
                  <a:cubicBezTo>
                    <a:pt x="2771532" y="3521329"/>
                    <a:pt x="2874786" y="3470099"/>
                    <a:pt x="3014048" y="3499818"/>
                  </a:cubicBezTo>
                  <a:cubicBezTo>
                    <a:pt x="3081363" y="3514180"/>
                    <a:pt x="3146955" y="3536155"/>
                    <a:pt x="3213938" y="3552107"/>
                  </a:cubicBezTo>
                  <a:cubicBezTo>
                    <a:pt x="3372659" y="3589834"/>
                    <a:pt x="3476643" y="3549591"/>
                    <a:pt x="3560372" y="3411323"/>
                  </a:cubicBezTo>
                  <a:cubicBezTo>
                    <a:pt x="3682689" y="3208785"/>
                    <a:pt x="3681365" y="3024118"/>
                    <a:pt x="3530984" y="2838259"/>
                  </a:cubicBezTo>
                  <a:close/>
                </a:path>
              </a:pathLst>
            </a:custGeom>
            <a:solidFill>
              <a:schemeClr val="accent4"/>
            </a:solidFill>
            <a:ln w="66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9" name="Graphic 9">
              <a:extLst>
                <a:ext uri="{FF2B5EF4-FFF2-40B4-BE49-F238E27FC236}">
                  <a16:creationId xmlns:a16="http://schemas.microsoft.com/office/drawing/2014/main" id="{E1735C4E-4F19-4C96-8534-5B81A8346784}"/>
                </a:ext>
              </a:extLst>
            </p:cNvPr>
            <p:cNvGrpSpPr/>
            <p:nvPr/>
          </p:nvGrpSpPr>
          <p:grpSpPr>
            <a:xfrm>
              <a:off x="3305172" y="18085"/>
              <a:ext cx="2979984" cy="6834885"/>
              <a:chOff x="3305172" y="18085"/>
              <a:chExt cx="2979984" cy="6834885"/>
            </a:xfrm>
            <a:solidFill>
              <a:srgbClr val="F28549"/>
            </a:solidFill>
          </p:grpSpPr>
          <p:sp>
            <p:nvSpPr>
              <p:cNvPr id="121" name="Freeform: Shape 149">
                <a:extLst>
                  <a:ext uri="{FF2B5EF4-FFF2-40B4-BE49-F238E27FC236}">
                    <a16:creationId xmlns:a16="http://schemas.microsoft.com/office/drawing/2014/main" id="{BFC2AA16-27D3-455D-98D6-737E446D7628}"/>
                  </a:ext>
                </a:extLst>
              </p:cNvPr>
              <p:cNvSpPr/>
              <p:nvPr/>
            </p:nvSpPr>
            <p:spPr>
              <a:xfrm>
                <a:off x="4956094" y="6703162"/>
                <a:ext cx="198" cy="534"/>
              </a:xfrm>
              <a:custGeom>
                <a:avLst/>
                <a:gdLst>
                  <a:gd name="connsiteX0" fmla="*/ 198 w 198"/>
                  <a:gd name="connsiteY0" fmla="*/ 535 h 534"/>
                  <a:gd name="connsiteX1" fmla="*/ 66 w 198"/>
                  <a:gd name="connsiteY1" fmla="*/ 5 h 534"/>
                  <a:gd name="connsiteX2" fmla="*/ 0 w 198"/>
                  <a:gd name="connsiteY2" fmla="*/ 5 h 534"/>
                  <a:gd name="connsiteX3" fmla="*/ 198 w 198"/>
                  <a:gd name="connsiteY3" fmla="*/ 535 h 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8" h="534">
                    <a:moveTo>
                      <a:pt x="198" y="535"/>
                    </a:moveTo>
                    <a:cubicBezTo>
                      <a:pt x="198" y="336"/>
                      <a:pt x="132" y="204"/>
                      <a:pt x="66" y="5"/>
                    </a:cubicBezTo>
                    <a:cubicBezTo>
                      <a:pt x="66" y="5"/>
                      <a:pt x="0" y="5"/>
                      <a:pt x="0" y="5"/>
                    </a:cubicBezTo>
                    <a:cubicBezTo>
                      <a:pt x="0" y="-61"/>
                      <a:pt x="198" y="535"/>
                      <a:pt x="198" y="535"/>
                    </a:cubicBez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50">
                <a:extLst>
                  <a:ext uri="{FF2B5EF4-FFF2-40B4-BE49-F238E27FC236}">
                    <a16:creationId xmlns:a16="http://schemas.microsoft.com/office/drawing/2014/main" id="{E87D4A8F-3D01-4317-8B47-05119BA5D20F}"/>
                  </a:ext>
                </a:extLst>
              </p:cNvPr>
              <p:cNvSpPr/>
              <p:nvPr/>
            </p:nvSpPr>
            <p:spPr>
              <a:xfrm>
                <a:off x="4935311" y="6682847"/>
                <a:ext cx="264" cy="265"/>
              </a:xfrm>
              <a:custGeom>
                <a:avLst/>
                <a:gdLst>
                  <a:gd name="connsiteX0" fmla="*/ 265 w 264"/>
                  <a:gd name="connsiteY0" fmla="*/ 265 h 265"/>
                  <a:gd name="connsiteX1" fmla="*/ 132 w 264"/>
                  <a:gd name="connsiteY1" fmla="*/ 66 h 265"/>
                  <a:gd name="connsiteX2" fmla="*/ 0 w 264"/>
                  <a:gd name="connsiteY2" fmla="*/ 0 h 265"/>
                  <a:gd name="connsiteX3" fmla="*/ 265 w 264"/>
                  <a:gd name="connsiteY3" fmla="*/ 265 h 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4" h="265">
                    <a:moveTo>
                      <a:pt x="265" y="265"/>
                    </a:moveTo>
                    <a:cubicBezTo>
                      <a:pt x="198" y="199"/>
                      <a:pt x="132" y="133"/>
                      <a:pt x="132" y="66"/>
                    </a:cubicBezTo>
                    <a:cubicBezTo>
                      <a:pt x="66" y="66"/>
                      <a:pt x="66" y="0"/>
                      <a:pt x="0" y="0"/>
                    </a:cubicBezTo>
                    <a:lnTo>
                      <a:pt x="265" y="265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51">
                <a:extLst>
                  <a:ext uri="{FF2B5EF4-FFF2-40B4-BE49-F238E27FC236}">
                    <a16:creationId xmlns:a16="http://schemas.microsoft.com/office/drawing/2014/main" id="{5784238A-2F25-4242-8B52-17BC3989191F}"/>
                  </a:ext>
                </a:extLst>
              </p:cNvPr>
              <p:cNvSpPr/>
              <p:nvPr/>
            </p:nvSpPr>
            <p:spPr>
              <a:xfrm>
                <a:off x="3305172" y="18085"/>
                <a:ext cx="2979984" cy="6834885"/>
              </a:xfrm>
              <a:custGeom>
                <a:avLst/>
                <a:gdLst>
                  <a:gd name="connsiteX0" fmla="*/ 966595 w 2979984"/>
                  <a:gd name="connsiteY0" fmla="*/ 1772474 h 6834885"/>
                  <a:gd name="connsiteX1" fmla="*/ 1086066 w 2979984"/>
                  <a:gd name="connsiteY1" fmla="*/ 1844488 h 6834885"/>
                  <a:gd name="connsiteX2" fmla="*/ 1095465 w 2979984"/>
                  <a:gd name="connsiteY2" fmla="*/ 1945161 h 6834885"/>
                  <a:gd name="connsiteX3" fmla="*/ 972684 w 2979984"/>
                  <a:gd name="connsiteY3" fmla="*/ 2029883 h 6834885"/>
                  <a:gd name="connsiteX4" fmla="*/ 469516 w 2979984"/>
                  <a:gd name="connsiteY4" fmla="*/ 2012674 h 6834885"/>
                  <a:gd name="connsiteX5" fmla="*/ 265853 w 2979984"/>
                  <a:gd name="connsiteY5" fmla="*/ 1945955 h 6834885"/>
                  <a:gd name="connsiteX6" fmla="*/ 129437 w 2979984"/>
                  <a:gd name="connsiteY6" fmla="*/ 2010556 h 6834885"/>
                  <a:gd name="connsiteX7" fmla="*/ 54445 w 2979984"/>
                  <a:gd name="connsiteY7" fmla="*/ 2309001 h 6834885"/>
                  <a:gd name="connsiteX8" fmla="*/ 44120 w 2979984"/>
                  <a:gd name="connsiteY8" fmla="*/ 2788011 h 6834885"/>
                  <a:gd name="connsiteX9" fmla="*/ 119178 w 2979984"/>
                  <a:gd name="connsiteY9" fmla="*/ 2988563 h 6834885"/>
                  <a:gd name="connsiteX10" fmla="*/ 259234 w 2979984"/>
                  <a:gd name="connsiteY10" fmla="*/ 3019143 h 6834885"/>
                  <a:gd name="connsiteX11" fmla="*/ 478849 w 2979984"/>
                  <a:gd name="connsiteY11" fmla="*/ 2894773 h 6834885"/>
                  <a:gd name="connsiteX12" fmla="*/ 787686 w 2979984"/>
                  <a:gd name="connsiteY12" fmla="*/ 2944481 h 6834885"/>
                  <a:gd name="connsiteX13" fmla="*/ 912320 w 2979984"/>
                  <a:gd name="connsiteY13" fmla="*/ 3250407 h 6834885"/>
                  <a:gd name="connsiteX14" fmla="*/ 822634 w 2979984"/>
                  <a:gd name="connsiteY14" fmla="*/ 3589162 h 6834885"/>
                  <a:gd name="connsiteX15" fmla="*/ 623140 w 2979984"/>
                  <a:gd name="connsiteY15" fmla="*/ 3751987 h 6834885"/>
                  <a:gd name="connsiteX16" fmla="*/ 315362 w 2979984"/>
                  <a:gd name="connsiteY16" fmla="*/ 3701352 h 6834885"/>
                  <a:gd name="connsiteX17" fmla="*/ 209724 w 2979984"/>
                  <a:gd name="connsiteY17" fmla="*/ 3672361 h 6834885"/>
                  <a:gd name="connsiteX18" fmla="*/ 100447 w 2979984"/>
                  <a:gd name="connsiteY18" fmla="*/ 3714590 h 6834885"/>
                  <a:gd name="connsiteX19" fmla="*/ 30352 w 2979984"/>
                  <a:gd name="connsiteY19" fmla="*/ 3857293 h 6834885"/>
                  <a:gd name="connsiteX20" fmla="*/ 10496 w 2979984"/>
                  <a:gd name="connsiteY20" fmla="*/ 4113179 h 6834885"/>
                  <a:gd name="connsiteX21" fmla="*/ 11488 w 2979984"/>
                  <a:gd name="connsiteY21" fmla="*/ 5402540 h 6834885"/>
                  <a:gd name="connsiteX22" fmla="*/ 11820 w 2979984"/>
                  <a:gd name="connsiteY22" fmla="*/ 6626373 h 6834885"/>
                  <a:gd name="connsiteX23" fmla="*/ 898 w 2979984"/>
                  <a:gd name="connsiteY23" fmla="*/ 6715133 h 6834885"/>
                  <a:gd name="connsiteX24" fmla="*/ 15857 w 2979984"/>
                  <a:gd name="connsiteY24" fmla="*/ 6730290 h 6834885"/>
                  <a:gd name="connsiteX25" fmla="*/ 23403 w 2979984"/>
                  <a:gd name="connsiteY25" fmla="*/ 6740218 h 6834885"/>
                  <a:gd name="connsiteX26" fmla="*/ 36839 w 2979984"/>
                  <a:gd name="connsiteY26" fmla="*/ 6747234 h 6834885"/>
                  <a:gd name="connsiteX27" fmla="*/ 37302 w 2979984"/>
                  <a:gd name="connsiteY27" fmla="*/ 6746241 h 6834885"/>
                  <a:gd name="connsiteX28" fmla="*/ 532925 w 2979984"/>
                  <a:gd name="connsiteY28" fmla="*/ 6817395 h 6834885"/>
                  <a:gd name="connsiteX29" fmla="*/ 948724 w 2979984"/>
                  <a:gd name="connsiteY29" fmla="*/ 6793831 h 6834885"/>
                  <a:gd name="connsiteX30" fmla="*/ 1227710 w 2979984"/>
                  <a:gd name="connsiteY30" fmla="*/ 6735717 h 6834885"/>
                  <a:gd name="connsiteX31" fmla="*/ 1389277 w 2979984"/>
                  <a:gd name="connsiteY31" fmla="*/ 6504983 h 6834885"/>
                  <a:gd name="connsiteX32" fmla="*/ 1388483 w 2979984"/>
                  <a:gd name="connsiteY32" fmla="*/ 5363753 h 6834885"/>
                  <a:gd name="connsiteX33" fmla="*/ 1395962 w 2979984"/>
                  <a:gd name="connsiteY33" fmla="*/ 5257321 h 6834885"/>
                  <a:gd name="connsiteX34" fmla="*/ 1528141 w 2979984"/>
                  <a:gd name="connsiteY34" fmla="*/ 5209069 h 6834885"/>
                  <a:gd name="connsiteX35" fmla="*/ 1560177 w 2979984"/>
                  <a:gd name="connsiteY35" fmla="*/ 5294056 h 6834885"/>
                  <a:gd name="connsiteX36" fmla="*/ 1562096 w 2979984"/>
                  <a:gd name="connsiteY36" fmla="*/ 5772668 h 6834885"/>
                  <a:gd name="connsiteX37" fmla="*/ 1573150 w 2979984"/>
                  <a:gd name="connsiteY37" fmla="*/ 6553499 h 6834885"/>
                  <a:gd name="connsiteX38" fmla="*/ 2066787 w 2979984"/>
                  <a:gd name="connsiteY38" fmla="*/ 6806539 h 6834885"/>
                  <a:gd name="connsiteX39" fmla="*/ 2546128 w 2979984"/>
                  <a:gd name="connsiteY39" fmla="*/ 6816667 h 6834885"/>
                  <a:gd name="connsiteX40" fmla="*/ 2910299 w 2979984"/>
                  <a:gd name="connsiteY40" fmla="*/ 6716456 h 6834885"/>
                  <a:gd name="connsiteX41" fmla="*/ 2977745 w 2979984"/>
                  <a:gd name="connsiteY41" fmla="*/ 6613863 h 6834885"/>
                  <a:gd name="connsiteX42" fmla="*/ 2973112 w 2979984"/>
                  <a:gd name="connsiteY42" fmla="*/ 5379771 h 6834885"/>
                  <a:gd name="connsiteX43" fmla="*/ 2976024 w 2979984"/>
                  <a:gd name="connsiteY43" fmla="*/ 4172021 h 6834885"/>
                  <a:gd name="connsiteX44" fmla="*/ 2972980 w 2979984"/>
                  <a:gd name="connsiteY44" fmla="*/ 4101199 h 6834885"/>
                  <a:gd name="connsiteX45" fmla="*/ 2946901 w 2979984"/>
                  <a:gd name="connsiteY45" fmla="*/ 3904817 h 6834885"/>
                  <a:gd name="connsiteX46" fmla="*/ 2803404 w 2979984"/>
                  <a:gd name="connsiteY46" fmla="*/ 3625367 h 6834885"/>
                  <a:gd name="connsiteX47" fmla="*/ 2621450 w 2979984"/>
                  <a:gd name="connsiteY47" fmla="*/ 3615505 h 6834885"/>
                  <a:gd name="connsiteX48" fmla="*/ 2535140 w 2979984"/>
                  <a:gd name="connsiteY48" fmla="*/ 3680171 h 6834885"/>
                  <a:gd name="connsiteX49" fmla="*/ 2286799 w 2979984"/>
                  <a:gd name="connsiteY49" fmla="*/ 3740734 h 6834885"/>
                  <a:gd name="connsiteX50" fmla="*/ 2097763 w 2979984"/>
                  <a:gd name="connsiteY50" fmla="*/ 3598560 h 6834885"/>
                  <a:gd name="connsiteX51" fmla="*/ 2095844 w 2979984"/>
                  <a:gd name="connsiteY51" fmla="*/ 2961360 h 6834885"/>
                  <a:gd name="connsiteX52" fmla="*/ 2318504 w 2979984"/>
                  <a:gd name="connsiteY52" fmla="*/ 2864658 h 6834885"/>
                  <a:gd name="connsiteX53" fmla="*/ 2432944 w 2979984"/>
                  <a:gd name="connsiteY53" fmla="*/ 2900466 h 6834885"/>
                  <a:gd name="connsiteX54" fmla="*/ 2571147 w 2979984"/>
                  <a:gd name="connsiteY54" fmla="*/ 2970229 h 6834885"/>
                  <a:gd name="connsiteX55" fmla="*/ 2737877 w 2979984"/>
                  <a:gd name="connsiteY55" fmla="*/ 2922771 h 6834885"/>
                  <a:gd name="connsiteX56" fmla="*/ 2768059 w 2979984"/>
                  <a:gd name="connsiteY56" fmla="*/ 2868828 h 6834885"/>
                  <a:gd name="connsiteX57" fmla="*/ 2821606 w 2979984"/>
                  <a:gd name="connsiteY57" fmla="*/ 2552312 h 6834885"/>
                  <a:gd name="connsiteX58" fmla="*/ 2787187 w 2979984"/>
                  <a:gd name="connsiteY58" fmla="*/ 2182382 h 6834885"/>
                  <a:gd name="connsiteX59" fmla="*/ 2753299 w 2979984"/>
                  <a:gd name="connsiteY59" fmla="*/ 2025382 h 6834885"/>
                  <a:gd name="connsiteX60" fmla="*/ 2698759 w 2979984"/>
                  <a:gd name="connsiteY60" fmla="*/ 1993479 h 6834885"/>
                  <a:gd name="connsiteX61" fmla="*/ 2528852 w 2979984"/>
                  <a:gd name="connsiteY61" fmla="*/ 2053380 h 6834885"/>
                  <a:gd name="connsiteX62" fmla="*/ 2365630 w 2979984"/>
                  <a:gd name="connsiteY62" fmla="*/ 2098388 h 6834885"/>
                  <a:gd name="connsiteX63" fmla="*/ 2204990 w 2979984"/>
                  <a:gd name="connsiteY63" fmla="*/ 2115796 h 6834885"/>
                  <a:gd name="connsiteX64" fmla="*/ 1793626 w 2979984"/>
                  <a:gd name="connsiteY64" fmla="*/ 2065095 h 6834885"/>
                  <a:gd name="connsiteX65" fmla="*/ 1670779 w 2979984"/>
                  <a:gd name="connsiteY65" fmla="*/ 1970908 h 6834885"/>
                  <a:gd name="connsiteX66" fmla="*/ 1709830 w 2979984"/>
                  <a:gd name="connsiteY66" fmla="*/ 1813445 h 6834885"/>
                  <a:gd name="connsiteX67" fmla="*/ 1756427 w 2979984"/>
                  <a:gd name="connsiteY67" fmla="*/ 1791139 h 6834885"/>
                  <a:gd name="connsiteX68" fmla="*/ 2039120 w 2979984"/>
                  <a:gd name="connsiteY68" fmla="*/ 1598000 h 6834885"/>
                  <a:gd name="connsiteX69" fmla="*/ 2284416 w 2979984"/>
                  <a:gd name="connsiteY69" fmla="*/ 667781 h 6834885"/>
                  <a:gd name="connsiteX70" fmla="*/ 1150004 w 2979984"/>
                  <a:gd name="connsiteY70" fmla="*/ 35213 h 6834885"/>
                  <a:gd name="connsiteX71" fmla="*/ 550796 w 2979984"/>
                  <a:gd name="connsiteY71" fmla="*/ 509854 h 6834885"/>
                  <a:gd name="connsiteX72" fmla="*/ 491623 w 2979984"/>
                  <a:gd name="connsiteY72" fmla="*/ 1239322 h 6834885"/>
                  <a:gd name="connsiteX73" fmla="*/ 724012 w 2979984"/>
                  <a:gd name="connsiteY73" fmla="*/ 1631690 h 6834885"/>
                  <a:gd name="connsiteX74" fmla="*/ 885712 w 2979984"/>
                  <a:gd name="connsiteY74" fmla="*/ 1737460 h 6834885"/>
                  <a:gd name="connsiteX75" fmla="*/ 966595 w 2979984"/>
                  <a:gd name="connsiteY75" fmla="*/ 1772474 h 6834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2979984" h="6834885">
                    <a:moveTo>
                      <a:pt x="966595" y="1772474"/>
                    </a:moveTo>
                    <a:cubicBezTo>
                      <a:pt x="1008426" y="1791801"/>
                      <a:pt x="1048404" y="1813577"/>
                      <a:pt x="1086066" y="1844488"/>
                    </a:cubicBezTo>
                    <a:cubicBezTo>
                      <a:pt x="1109298" y="1863550"/>
                      <a:pt x="1105459" y="1921068"/>
                      <a:pt x="1095465" y="1945161"/>
                    </a:cubicBezTo>
                    <a:cubicBezTo>
                      <a:pt x="1072431" y="2000627"/>
                      <a:pt x="1026694" y="2015189"/>
                      <a:pt x="972684" y="2029883"/>
                    </a:cubicBezTo>
                    <a:cubicBezTo>
                      <a:pt x="803704" y="2075685"/>
                      <a:pt x="636312" y="2044180"/>
                      <a:pt x="469516" y="2012674"/>
                    </a:cubicBezTo>
                    <a:cubicBezTo>
                      <a:pt x="398892" y="1999304"/>
                      <a:pt x="333630" y="1968592"/>
                      <a:pt x="265853" y="1945955"/>
                    </a:cubicBezTo>
                    <a:cubicBezTo>
                      <a:pt x="183580" y="1918487"/>
                      <a:pt x="150551" y="1933975"/>
                      <a:pt x="129437" y="2010556"/>
                    </a:cubicBezTo>
                    <a:cubicBezTo>
                      <a:pt x="102167" y="2109376"/>
                      <a:pt x="72051" y="2207335"/>
                      <a:pt x="54445" y="2309001"/>
                    </a:cubicBezTo>
                    <a:cubicBezTo>
                      <a:pt x="26844" y="2468583"/>
                      <a:pt x="16784" y="2627900"/>
                      <a:pt x="44120" y="2788011"/>
                    </a:cubicBezTo>
                    <a:cubicBezTo>
                      <a:pt x="56298" y="2859164"/>
                      <a:pt x="72978" y="2929854"/>
                      <a:pt x="119178" y="2988563"/>
                    </a:cubicBezTo>
                    <a:cubicBezTo>
                      <a:pt x="161671" y="3042507"/>
                      <a:pt x="196685" y="3048530"/>
                      <a:pt x="259234" y="3019143"/>
                    </a:cubicBezTo>
                    <a:cubicBezTo>
                      <a:pt x="335682" y="2983268"/>
                      <a:pt x="402466" y="2930780"/>
                      <a:pt x="478849" y="2894773"/>
                    </a:cubicBezTo>
                    <a:cubicBezTo>
                      <a:pt x="598253" y="2838447"/>
                      <a:pt x="706141" y="2853538"/>
                      <a:pt x="787686" y="2944481"/>
                    </a:cubicBezTo>
                    <a:cubicBezTo>
                      <a:pt x="865260" y="3031056"/>
                      <a:pt x="903782" y="3135238"/>
                      <a:pt x="912320" y="3250407"/>
                    </a:cubicBezTo>
                    <a:cubicBezTo>
                      <a:pt x="921454" y="3373386"/>
                      <a:pt x="887565" y="3486172"/>
                      <a:pt x="822634" y="3589162"/>
                    </a:cubicBezTo>
                    <a:cubicBezTo>
                      <a:pt x="774845" y="3665014"/>
                      <a:pt x="716798" y="3731799"/>
                      <a:pt x="623140" y="3751987"/>
                    </a:cubicBezTo>
                    <a:cubicBezTo>
                      <a:pt x="514326" y="3775417"/>
                      <a:pt x="412858" y="3742124"/>
                      <a:pt x="315362" y="3701352"/>
                    </a:cubicBezTo>
                    <a:cubicBezTo>
                      <a:pt x="280216" y="3686658"/>
                      <a:pt x="246194" y="3676928"/>
                      <a:pt x="209724" y="3672361"/>
                    </a:cubicBezTo>
                    <a:cubicBezTo>
                      <a:pt x="166172" y="3666934"/>
                      <a:pt x="131290" y="3682951"/>
                      <a:pt x="100447" y="3714590"/>
                    </a:cubicBezTo>
                    <a:cubicBezTo>
                      <a:pt x="60998" y="3754965"/>
                      <a:pt x="43524" y="3805467"/>
                      <a:pt x="30352" y="3857293"/>
                    </a:cubicBezTo>
                    <a:cubicBezTo>
                      <a:pt x="9106" y="3941154"/>
                      <a:pt x="10099" y="4026935"/>
                      <a:pt x="10496" y="4113179"/>
                    </a:cubicBezTo>
                    <a:cubicBezTo>
                      <a:pt x="12415" y="4542944"/>
                      <a:pt x="11555" y="4972709"/>
                      <a:pt x="11488" y="5402540"/>
                    </a:cubicBezTo>
                    <a:cubicBezTo>
                      <a:pt x="11422" y="5810462"/>
                      <a:pt x="10628" y="6218451"/>
                      <a:pt x="11820" y="6626373"/>
                    </a:cubicBezTo>
                    <a:cubicBezTo>
                      <a:pt x="11886" y="6657151"/>
                      <a:pt x="-3867" y="6684619"/>
                      <a:pt x="898" y="6715133"/>
                    </a:cubicBezTo>
                    <a:cubicBezTo>
                      <a:pt x="5862" y="6720163"/>
                      <a:pt x="10827" y="6725259"/>
                      <a:pt x="15857" y="6730290"/>
                    </a:cubicBezTo>
                    <a:cubicBezTo>
                      <a:pt x="19034" y="6733136"/>
                      <a:pt x="24925" y="6734062"/>
                      <a:pt x="23403" y="6740218"/>
                    </a:cubicBezTo>
                    <a:cubicBezTo>
                      <a:pt x="30617" y="6737041"/>
                      <a:pt x="35383" y="6738828"/>
                      <a:pt x="36839" y="6747234"/>
                    </a:cubicBezTo>
                    <a:cubicBezTo>
                      <a:pt x="36839" y="6747234"/>
                      <a:pt x="37302" y="6746241"/>
                      <a:pt x="37302" y="6746241"/>
                    </a:cubicBezTo>
                    <a:cubicBezTo>
                      <a:pt x="199200" y="6793103"/>
                      <a:pt x="365401" y="6810577"/>
                      <a:pt x="532925" y="6817395"/>
                    </a:cubicBezTo>
                    <a:cubicBezTo>
                      <a:pt x="672186" y="6823020"/>
                      <a:pt x="810852" y="6811900"/>
                      <a:pt x="948724" y="6793831"/>
                    </a:cubicBezTo>
                    <a:cubicBezTo>
                      <a:pt x="1043043" y="6781454"/>
                      <a:pt x="1138752" y="6772055"/>
                      <a:pt x="1227710" y="6735717"/>
                    </a:cubicBezTo>
                    <a:cubicBezTo>
                      <a:pt x="1371737" y="6676875"/>
                      <a:pt x="1389807" y="6607774"/>
                      <a:pt x="1389277" y="6504983"/>
                    </a:cubicBezTo>
                    <a:cubicBezTo>
                      <a:pt x="1387424" y="6124595"/>
                      <a:pt x="1388549" y="5744141"/>
                      <a:pt x="1388483" y="5363753"/>
                    </a:cubicBezTo>
                    <a:cubicBezTo>
                      <a:pt x="1388483" y="5328077"/>
                      <a:pt x="1388351" y="5292335"/>
                      <a:pt x="1395962" y="5257321"/>
                    </a:cubicBezTo>
                    <a:cubicBezTo>
                      <a:pt x="1409928" y="5193118"/>
                      <a:pt x="1476647" y="5169025"/>
                      <a:pt x="1528141" y="5209069"/>
                    </a:cubicBezTo>
                    <a:cubicBezTo>
                      <a:pt x="1562096" y="5228595"/>
                      <a:pt x="1560045" y="5262484"/>
                      <a:pt x="1560177" y="5294056"/>
                    </a:cubicBezTo>
                    <a:cubicBezTo>
                      <a:pt x="1560773" y="5453638"/>
                      <a:pt x="1552168" y="5613749"/>
                      <a:pt x="1562096" y="5772668"/>
                    </a:cubicBezTo>
                    <a:cubicBezTo>
                      <a:pt x="1578379" y="6032989"/>
                      <a:pt x="1569046" y="6293244"/>
                      <a:pt x="1573150" y="6553499"/>
                    </a:cubicBezTo>
                    <a:cubicBezTo>
                      <a:pt x="1576393" y="6756765"/>
                      <a:pt x="1927459" y="6780858"/>
                      <a:pt x="2066787" y="6806539"/>
                    </a:cubicBezTo>
                    <a:cubicBezTo>
                      <a:pt x="2225773" y="6835861"/>
                      <a:pt x="2385818" y="6847510"/>
                      <a:pt x="2546128" y="6816667"/>
                    </a:cubicBezTo>
                    <a:cubicBezTo>
                      <a:pt x="2670033" y="6792838"/>
                      <a:pt x="2794071" y="6769408"/>
                      <a:pt x="2910299" y="6716456"/>
                    </a:cubicBezTo>
                    <a:cubicBezTo>
                      <a:pt x="2956035" y="6695607"/>
                      <a:pt x="2977812" y="6667543"/>
                      <a:pt x="2977745" y="6613863"/>
                    </a:cubicBezTo>
                    <a:cubicBezTo>
                      <a:pt x="2977745" y="6202499"/>
                      <a:pt x="2974635" y="5791135"/>
                      <a:pt x="2973112" y="5379771"/>
                    </a:cubicBezTo>
                    <a:cubicBezTo>
                      <a:pt x="2971656" y="4977739"/>
                      <a:pt x="2986946" y="4573788"/>
                      <a:pt x="2976024" y="4172021"/>
                    </a:cubicBezTo>
                    <a:cubicBezTo>
                      <a:pt x="2975363" y="4148061"/>
                      <a:pt x="2974370" y="4124498"/>
                      <a:pt x="2972980" y="4101199"/>
                    </a:cubicBezTo>
                    <a:cubicBezTo>
                      <a:pt x="2968942" y="4035143"/>
                      <a:pt x="2961198" y="3971072"/>
                      <a:pt x="2946901" y="3904817"/>
                    </a:cubicBezTo>
                    <a:cubicBezTo>
                      <a:pt x="2924397" y="3798981"/>
                      <a:pt x="2887133" y="3696586"/>
                      <a:pt x="2803404" y="3625367"/>
                    </a:cubicBezTo>
                    <a:cubicBezTo>
                      <a:pt x="2731125" y="3563877"/>
                      <a:pt x="2701804" y="3555273"/>
                      <a:pt x="2621450" y="3615505"/>
                    </a:cubicBezTo>
                    <a:cubicBezTo>
                      <a:pt x="2592658" y="3637082"/>
                      <a:pt x="2565190" y="3660579"/>
                      <a:pt x="2535140" y="3680171"/>
                    </a:cubicBezTo>
                    <a:cubicBezTo>
                      <a:pt x="2459751" y="3729283"/>
                      <a:pt x="2380059" y="3765356"/>
                      <a:pt x="2286799" y="3740734"/>
                    </a:cubicBezTo>
                    <a:cubicBezTo>
                      <a:pt x="2204857" y="3719157"/>
                      <a:pt x="2149060" y="3661771"/>
                      <a:pt x="2097763" y="3598560"/>
                    </a:cubicBezTo>
                    <a:cubicBezTo>
                      <a:pt x="1942352" y="3406877"/>
                      <a:pt x="1942087" y="3152116"/>
                      <a:pt x="2095844" y="2961360"/>
                    </a:cubicBezTo>
                    <a:cubicBezTo>
                      <a:pt x="2153826" y="2889478"/>
                      <a:pt x="2225508" y="2854200"/>
                      <a:pt x="2318504" y="2864658"/>
                    </a:cubicBezTo>
                    <a:cubicBezTo>
                      <a:pt x="2359144" y="2869225"/>
                      <a:pt x="2396739" y="2882860"/>
                      <a:pt x="2432944" y="2900466"/>
                    </a:cubicBezTo>
                    <a:cubicBezTo>
                      <a:pt x="2479343" y="2922970"/>
                      <a:pt x="2524020" y="2949313"/>
                      <a:pt x="2571147" y="2970229"/>
                    </a:cubicBezTo>
                    <a:cubicBezTo>
                      <a:pt x="2643624" y="3002330"/>
                      <a:pt x="2691942" y="2987769"/>
                      <a:pt x="2737877" y="2922771"/>
                    </a:cubicBezTo>
                    <a:cubicBezTo>
                      <a:pt x="2749724" y="2906026"/>
                      <a:pt x="2759587" y="2887559"/>
                      <a:pt x="2768059" y="2868828"/>
                    </a:cubicBezTo>
                    <a:cubicBezTo>
                      <a:pt x="2813332" y="2768088"/>
                      <a:pt x="2823062" y="2660730"/>
                      <a:pt x="2821606" y="2552312"/>
                    </a:cubicBezTo>
                    <a:cubicBezTo>
                      <a:pt x="2819951" y="2428208"/>
                      <a:pt x="2807309" y="2304832"/>
                      <a:pt x="2787187" y="2182382"/>
                    </a:cubicBezTo>
                    <a:cubicBezTo>
                      <a:pt x="2778517" y="2129630"/>
                      <a:pt x="2766404" y="2077274"/>
                      <a:pt x="2753299" y="2025382"/>
                    </a:cubicBezTo>
                    <a:cubicBezTo>
                      <a:pt x="2744760" y="1991559"/>
                      <a:pt x="2726029" y="1981962"/>
                      <a:pt x="2698759" y="1993479"/>
                    </a:cubicBezTo>
                    <a:cubicBezTo>
                      <a:pt x="2643293" y="2016844"/>
                      <a:pt x="2586833" y="2037164"/>
                      <a:pt x="2528852" y="2053380"/>
                    </a:cubicBezTo>
                    <a:cubicBezTo>
                      <a:pt x="2474445" y="2068537"/>
                      <a:pt x="2421030" y="2089585"/>
                      <a:pt x="2365630" y="2098388"/>
                    </a:cubicBezTo>
                    <a:cubicBezTo>
                      <a:pt x="2312745" y="2106728"/>
                      <a:pt x="2259000" y="2112884"/>
                      <a:pt x="2204990" y="2115796"/>
                    </a:cubicBezTo>
                    <a:cubicBezTo>
                      <a:pt x="2064537" y="2123342"/>
                      <a:pt x="1927062" y="2109574"/>
                      <a:pt x="1793626" y="2065095"/>
                    </a:cubicBezTo>
                    <a:cubicBezTo>
                      <a:pt x="1742991" y="2048217"/>
                      <a:pt x="1701159" y="2015189"/>
                      <a:pt x="1670779" y="1970908"/>
                    </a:cubicBezTo>
                    <a:cubicBezTo>
                      <a:pt x="1630734" y="1912662"/>
                      <a:pt x="1648076" y="1846076"/>
                      <a:pt x="1709830" y="1813445"/>
                    </a:cubicBezTo>
                    <a:cubicBezTo>
                      <a:pt x="1725054" y="1805436"/>
                      <a:pt x="1740674" y="1798089"/>
                      <a:pt x="1756427" y="1791139"/>
                    </a:cubicBezTo>
                    <a:cubicBezTo>
                      <a:pt x="1862661" y="1744278"/>
                      <a:pt x="1959627" y="1682590"/>
                      <a:pt x="2039120" y="1598000"/>
                    </a:cubicBezTo>
                    <a:cubicBezTo>
                      <a:pt x="2288520" y="1332715"/>
                      <a:pt x="2398460" y="1029172"/>
                      <a:pt x="2284416" y="667781"/>
                    </a:cubicBezTo>
                    <a:cubicBezTo>
                      <a:pt x="2139330" y="207106"/>
                      <a:pt x="1625439" y="-109012"/>
                      <a:pt x="1150004" y="35213"/>
                    </a:cubicBezTo>
                    <a:cubicBezTo>
                      <a:pt x="899678" y="111132"/>
                      <a:pt x="679533" y="281105"/>
                      <a:pt x="550796" y="509854"/>
                    </a:cubicBezTo>
                    <a:cubicBezTo>
                      <a:pt x="426758" y="730197"/>
                      <a:pt x="416565" y="1001108"/>
                      <a:pt x="491623" y="1239322"/>
                    </a:cubicBezTo>
                    <a:cubicBezTo>
                      <a:pt x="537426" y="1384739"/>
                      <a:pt x="610896" y="1527112"/>
                      <a:pt x="724012" y="1631690"/>
                    </a:cubicBezTo>
                    <a:cubicBezTo>
                      <a:pt x="771536" y="1675640"/>
                      <a:pt x="826075" y="1712110"/>
                      <a:pt x="885712" y="1737460"/>
                    </a:cubicBezTo>
                    <a:cubicBezTo>
                      <a:pt x="913313" y="1749242"/>
                      <a:pt x="940318" y="1760361"/>
                      <a:pt x="966595" y="177247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52">
                <a:extLst>
                  <a:ext uri="{FF2B5EF4-FFF2-40B4-BE49-F238E27FC236}">
                    <a16:creationId xmlns:a16="http://schemas.microsoft.com/office/drawing/2014/main" id="{2E8422DC-3695-4A7E-82CD-987E53670970}"/>
                  </a:ext>
                </a:extLst>
              </p:cNvPr>
              <p:cNvSpPr/>
              <p:nvPr/>
            </p:nvSpPr>
            <p:spPr>
              <a:xfrm>
                <a:off x="3328045" y="6758303"/>
                <a:ext cx="463" cy="529"/>
              </a:xfrm>
              <a:custGeom>
                <a:avLst/>
                <a:gdLst>
                  <a:gd name="connsiteX0" fmla="*/ 397 w 463"/>
                  <a:gd name="connsiteY0" fmla="*/ 530 h 529"/>
                  <a:gd name="connsiteX1" fmla="*/ 463 w 463"/>
                  <a:gd name="connsiteY1" fmla="*/ 0 h 529"/>
                  <a:gd name="connsiteX2" fmla="*/ 0 w 463"/>
                  <a:gd name="connsiteY2" fmla="*/ 199 h 529"/>
                  <a:gd name="connsiteX3" fmla="*/ 397 w 463"/>
                  <a:gd name="connsiteY3" fmla="*/ 530 h 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3" h="529">
                    <a:moveTo>
                      <a:pt x="397" y="530"/>
                    </a:moveTo>
                    <a:cubicBezTo>
                      <a:pt x="463" y="331"/>
                      <a:pt x="463" y="199"/>
                      <a:pt x="463" y="0"/>
                    </a:cubicBezTo>
                    <a:cubicBezTo>
                      <a:pt x="331" y="66"/>
                      <a:pt x="199" y="133"/>
                      <a:pt x="0" y="199"/>
                    </a:cubicBezTo>
                    <a:lnTo>
                      <a:pt x="397" y="530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20" name="Freeform: Shape 148">
              <a:extLst>
                <a:ext uri="{FF2B5EF4-FFF2-40B4-BE49-F238E27FC236}">
                  <a16:creationId xmlns:a16="http://schemas.microsoft.com/office/drawing/2014/main" id="{51106B83-F3C7-4766-A4D3-A31133263FD3}"/>
                </a:ext>
              </a:extLst>
            </p:cNvPr>
            <p:cNvSpPr/>
            <p:nvPr/>
          </p:nvSpPr>
          <p:spPr>
            <a:xfrm>
              <a:off x="5328210" y="100132"/>
              <a:ext cx="4185855" cy="6748480"/>
            </a:xfrm>
            <a:custGeom>
              <a:avLst/>
              <a:gdLst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1 w 4185856"/>
                <a:gd name="connsiteY65" fmla="*/ 3397506 h 6748481"/>
                <a:gd name="connsiteX66" fmla="*/ 3567646 w 4185856"/>
                <a:gd name="connsiteY66" fmla="*/ 3429409 h 6748481"/>
                <a:gd name="connsiteX67" fmla="*/ 3721668 w 4185856"/>
                <a:gd name="connsiteY67" fmla="*/ 3497783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3 w 4185856"/>
                <a:gd name="connsiteY65" fmla="*/ 3373694 h 6748481"/>
                <a:gd name="connsiteX66" fmla="*/ 3567646 w 4185856"/>
                <a:gd name="connsiteY66" fmla="*/ 3429409 h 6748481"/>
                <a:gd name="connsiteX67" fmla="*/ 3721668 w 4185856"/>
                <a:gd name="connsiteY67" fmla="*/ 3497783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3 w 4185856"/>
                <a:gd name="connsiteY65" fmla="*/ 3373694 h 6748481"/>
                <a:gd name="connsiteX66" fmla="*/ 3567645 w 4185856"/>
                <a:gd name="connsiteY66" fmla="*/ 3397660 h 6748481"/>
                <a:gd name="connsiteX67" fmla="*/ 3721668 w 4185856"/>
                <a:gd name="connsiteY67" fmla="*/ 3497783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3 w 4185856"/>
                <a:gd name="connsiteY65" fmla="*/ 3373694 h 6748481"/>
                <a:gd name="connsiteX66" fmla="*/ 3567645 w 4185856"/>
                <a:gd name="connsiteY66" fmla="*/ 3397660 h 6748481"/>
                <a:gd name="connsiteX67" fmla="*/ 3753416 w 4185856"/>
                <a:gd name="connsiteY67" fmla="*/ 3473970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3 w 4185856"/>
                <a:gd name="connsiteY65" fmla="*/ 3373694 h 6748481"/>
                <a:gd name="connsiteX66" fmla="*/ 3567645 w 4185856"/>
                <a:gd name="connsiteY66" fmla="*/ 3397660 h 6748481"/>
                <a:gd name="connsiteX67" fmla="*/ 3777229 w 4185856"/>
                <a:gd name="connsiteY67" fmla="*/ 3481908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61608 w 4185856"/>
                <a:gd name="connsiteY65" fmla="*/ 3353481 h 6748481"/>
                <a:gd name="connsiteX66" fmla="*/ 3567645 w 4185856"/>
                <a:gd name="connsiteY66" fmla="*/ 3397660 h 6748481"/>
                <a:gd name="connsiteX67" fmla="*/ 3777229 w 4185856"/>
                <a:gd name="connsiteY67" fmla="*/ 3481908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2000557 w 4185856"/>
                <a:gd name="connsiteY48" fmla="*/ 5229351 h 6748481"/>
                <a:gd name="connsiteX49" fmla="*/ 2014126 w 4185856"/>
                <a:gd name="connsiteY49" fmla="*/ 5158926 h 6748481"/>
                <a:gd name="connsiteX50" fmla="*/ 2063966 w 4185856"/>
                <a:gd name="connsiteY50" fmla="*/ 5126560 h 6748481"/>
                <a:gd name="connsiteX51" fmla="*/ 2104738 w 4185856"/>
                <a:gd name="connsiteY51" fmla="*/ 5158595 h 6748481"/>
                <a:gd name="connsiteX52" fmla="*/ 2118108 w 4185856"/>
                <a:gd name="connsiteY52" fmla="*/ 5253113 h 6748481"/>
                <a:gd name="connsiteX53" fmla="*/ 2118241 w 4185856"/>
                <a:gd name="connsiteY53" fmla="*/ 6431474 h 6748481"/>
                <a:gd name="connsiteX54" fmla="*/ 2120094 w 4185856"/>
                <a:gd name="connsiteY54" fmla="*/ 6489919 h 6748481"/>
                <a:gd name="connsiteX55" fmla="*/ 2300856 w 4185856"/>
                <a:gd name="connsiteY55" fmla="*/ 6671674 h 6748481"/>
                <a:gd name="connsiteX56" fmla="*/ 2379753 w 4185856"/>
                <a:gd name="connsiteY56" fmla="*/ 6697356 h 6748481"/>
                <a:gd name="connsiteX57" fmla="*/ 2712816 w 4185856"/>
                <a:gd name="connsiteY57" fmla="*/ 6747129 h 6748481"/>
                <a:gd name="connsiteX58" fmla="*/ 3104058 w 4185856"/>
                <a:gd name="connsiteY58" fmla="*/ 6662805 h 6748481"/>
                <a:gd name="connsiteX59" fmla="*/ 3171968 w 4185856"/>
                <a:gd name="connsiteY59" fmla="*/ 6560874 h 6748481"/>
                <a:gd name="connsiteX60" fmla="*/ 3171572 w 4185856"/>
                <a:gd name="connsiteY60" fmla="*/ 4750937 h 6748481"/>
                <a:gd name="connsiteX61" fmla="*/ 3171307 w 4185856"/>
                <a:gd name="connsiteY61" fmla="*/ 4147096 h 6748481"/>
                <a:gd name="connsiteX62" fmla="*/ 3172498 w 4185856"/>
                <a:gd name="connsiteY62" fmla="*/ 3786432 h 6748481"/>
                <a:gd name="connsiteX63" fmla="*/ 3273767 w 4185856"/>
                <a:gd name="connsiteY63" fmla="*/ 3471704 h 6748481"/>
                <a:gd name="connsiteX64" fmla="*/ 3461608 w 4185856"/>
                <a:gd name="connsiteY64" fmla="*/ 3353481 h 6748481"/>
                <a:gd name="connsiteX65" fmla="*/ 3567645 w 4185856"/>
                <a:gd name="connsiteY65" fmla="*/ 3397660 h 6748481"/>
                <a:gd name="connsiteX66" fmla="*/ 3777229 w 4185856"/>
                <a:gd name="connsiteY66" fmla="*/ 3481908 h 6748481"/>
                <a:gd name="connsiteX67" fmla="*/ 4060092 w 4185856"/>
                <a:gd name="connsiteY67" fmla="*/ 3426629 h 6748481"/>
                <a:gd name="connsiteX68" fmla="*/ 4161559 w 4185856"/>
                <a:gd name="connsiteY68" fmla="*/ 3288890 h 6748481"/>
                <a:gd name="connsiteX69" fmla="*/ 4164405 w 4185856"/>
                <a:gd name="connsiteY69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2000557 w 4185856"/>
                <a:gd name="connsiteY48" fmla="*/ 5229351 h 6748481"/>
                <a:gd name="connsiteX49" fmla="*/ 2014126 w 4185856"/>
                <a:gd name="connsiteY49" fmla="*/ 5158926 h 6748481"/>
                <a:gd name="connsiteX50" fmla="*/ 2063966 w 4185856"/>
                <a:gd name="connsiteY50" fmla="*/ 5126560 h 6748481"/>
                <a:gd name="connsiteX51" fmla="*/ 2104738 w 4185856"/>
                <a:gd name="connsiteY51" fmla="*/ 5158595 h 6748481"/>
                <a:gd name="connsiteX52" fmla="*/ 2118108 w 4185856"/>
                <a:gd name="connsiteY52" fmla="*/ 5253113 h 6748481"/>
                <a:gd name="connsiteX53" fmla="*/ 2118241 w 4185856"/>
                <a:gd name="connsiteY53" fmla="*/ 6431474 h 6748481"/>
                <a:gd name="connsiteX54" fmla="*/ 2120094 w 4185856"/>
                <a:gd name="connsiteY54" fmla="*/ 6489919 h 6748481"/>
                <a:gd name="connsiteX55" fmla="*/ 2300856 w 4185856"/>
                <a:gd name="connsiteY55" fmla="*/ 6671674 h 6748481"/>
                <a:gd name="connsiteX56" fmla="*/ 2379753 w 4185856"/>
                <a:gd name="connsiteY56" fmla="*/ 6697356 h 6748481"/>
                <a:gd name="connsiteX57" fmla="*/ 2712816 w 4185856"/>
                <a:gd name="connsiteY57" fmla="*/ 6747129 h 6748481"/>
                <a:gd name="connsiteX58" fmla="*/ 3104058 w 4185856"/>
                <a:gd name="connsiteY58" fmla="*/ 6662805 h 6748481"/>
                <a:gd name="connsiteX59" fmla="*/ 3171968 w 4185856"/>
                <a:gd name="connsiteY59" fmla="*/ 6560874 h 6748481"/>
                <a:gd name="connsiteX60" fmla="*/ 3171572 w 4185856"/>
                <a:gd name="connsiteY60" fmla="*/ 4750937 h 6748481"/>
                <a:gd name="connsiteX61" fmla="*/ 3171307 w 4185856"/>
                <a:gd name="connsiteY61" fmla="*/ 4147096 h 6748481"/>
                <a:gd name="connsiteX62" fmla="*/ 3172498 w 4185856"/>
                <a:gd name="connsiteY62" fmla="*/ 3786432 h 6748481"/>
                <a:gd name="connsiteX63" fmla="*/ 3273767 w 4185856"/>
                <a:gd name="connsiteY63" fmla="*/ 3471704 h 6748481"/>
                <a:gd name="connsiteX64" fmla="*/ 3461608 w 4185856"/>
                <a:gd name="connsiteY64" fmla="*/ 3353481 h 6748481"/>
                <a:gd name="connsiteX65" fmla="*/ 3567645 w 4185856"/>
                <a:gd name="connsiteY65" fmla="*/ 3397660 h 6748481"/>
                <a:gd name="connsiteX66" fmla="*/ 3777229 w 4185856"/>
                <a:gd name="connsiteY66" fmla="*/ 3481908 h 6748481"/>
                <a:gd name="connsiteX67" fmla="*/ 4060092 w 4185856"/>
                <a:gd name="connsiteY67" fmla="*/ 3426629 h 6748481"/>
                <a:gd name="connsiteX68" fmla="*/ 4161559 w 4185856"/>
                <a:gd name="connsiteY68" fmla="*/ 3288890 h 6748481"/>
                <a:gd name="connsiteX69" fmla="*/ 4164405 w 4185856"/>
                <a:gd name="connsiteY69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6339 w 4185856"/>
                <a:gd name="connsiteY40" fmla="*/ 5894484 h 6748481"/>
                <a:gd name="connsiteX41" fmla="*/ 989984 w 4185856"/>
                <a:gd name="connsiteY41" fmla="*/ 6260310 h 6748481"/>
                <a:gd name="connsiteX42" fmla="*/ 989058 w 4185856"/>
                <a:gd name="connsiteY42" fmla="*/ 6621966 h 6748481"/>
                <a:gd name="connsiteX43" fmla="*/ 1120178 w 4185856"/>
                <a:gd name="connsiteY43" fmla="*/ 6712248 h 6748481"/>
                <a:gd name="connsiteX44" fmla="*/ 1279098 w 4185856"/>
                <a:gd name="connsiteY44" fmla="*/ 6733296 h 6748481"/>
                <a:gd name="connsiteX45" fmla="*/ 1796165 w 4185856"/>
                <a:gd name="connsiteY45" fmla="*/ 6686897 h 6748481"/>
                <a:gd name="connsiteX46" fmla="*/ 1999961 w 4185856"/>
                <a:gd name="connsiteY46" fmla="*/ 6424922 h 6748481"/>
                <a:gd name="connsiteX47" fmla="*/ 2000557 w 4185856"/>
                <a:gd name="connsiteY47" fmla="*/ 5229351 h 6748481"/>
                <a:gd name="connsiteX48" fmla="*/ 2014126 w 4185856"/>
                <a:gd name="connsiteY48" fmla="*/ 5158926 h 6748481"/>
                <a:gd name="connsiteX49" fmla="*/ 2063966 w 4185856"/>
                <a:gd name="connsiteY49" fmla="*/ 5126560 h 6748481"/>
                <a:gd name="connsiteX50" fmla="*/ 2104738 w 4185856"/>
                <a:gd name="connsiteY50" fmla="*/ 5158595 h 6748481"/>
                <a:gd name="connsiteX51" fmla="*/ 2118108 w 4185856"/>
                <a:gd name="connsiteY51" fmla="*/ 5253113 h 6748481"/>
                <a:gd name="connsiteX52" fmla="*/ 2118241 w 4185856"/>
                <a:gd name="connsiteY52" fmla="*/ 6431474 h 6748481"/>
                <a:gd name="connsiteX53" fmla="*/ 2120094 w 4185856"/>
                <a:gd name="connsiteY53" fmla="*/ 6489919 h 6748481"/>
                <a:gd name="connsiteX54" fmla="*/ 2300856 w 4185856"/>
                <a:gd name="connsiteY54" fmla="*/ 6671674 h 6748481"/>
                <a:gd name="connsiteX55" fmla="*/ 2379753 w 4185856"/>
                <a:gd name="connsiteY55" fmla="*/ 6697356 h 6748481"/>
                <a:gd name="connsiteX56" fmla="*/ 2712816 w 4185856"/>
                <a:gd name="connsiteY56" fmla="*/ 6747129 h 6748481"/>
                <a:gd name="connsiteX57" fmla="*/ 3104058 w 4185856"/>
                <a:gd name="connsiteY57" fmla="*/ 6662805 h 6748481"/>
                <a:gd name="connsiteX58" fmla="*/ 3171968 w 4185856"/>
                <a:gd name="connsiteY58" fmla="*/ 6560874 h 6748481"/>
                <a:gd name="connsiteX59" fmla="*/ 3171572 w 4185856"/>
                <a:gd name="connsiteY59" fmla="*/ 4750937 h 6748481"/>
                <a:gd name="connsiteX60" fmla="*/ 3171307 w 4185856"/>
                <a:gd name="connsiteY60" fmla="*/ 4147096 h 6748481"/>
                <a:gd name="connsiteX61" fmla="*/ 3172498 w 4185856"/>
                <a:gd name="connsiteY61" fmla="*/ 3786432 h 6748481"/>
                <a:gd name="connsiteX62" fmla="*/ 3273767 w 4185856"/>
                <a:gd name="connsiteY62" fmla="*/ 3471704 h 6748481"/>
                <a:gd name="connsiteX63" fmla="*/ 3461608 w 4185856"/>
                <a:gd name="connsiteY63" fmla="*/ 3353481 h 6748481"/>
                <a:gd name="connsiteX64" fmla="*/ 3567645 w 4185856"/>
                <a:gd name="connsiteY64" fmla="*/ 3397660 h 6748481"/>
                <a:gd name="connsiteX65" fmla="*/ 3777229 w 4185856"/>
                <a:gd name="connsiteY65" fmla="*/ 3481908 h 6748481"/>
                <a:gd name="connsiteX66" fmla="*/ 4060092 w 4185856"/>
                <a:gd name="connsiteY66" fmla="*/ 3426629 h 6748481"/>
                <a:gd name="connsiteX67" fmla="*/ 4161559 w 4185856"/>
                <a:gd name="connsiteY67" fmla="*/ 3288890 h 6748481"/>
                <a:gd name="connsiteX68" fmla="*/ 4164405 w 4185856"/>
                <a:gd name="connsiteY68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89984 w 4185856"/>
                <a:gd name="connsiteY40" fmla="*/ 6260310 h 6748481"/>
                <a:gd name="connsiteX41" fmla="*/ 989058 w 4185856"/>
                <a:gd name="connsiteY41" fmla="*/ 6621966 h 6748481"/>
                <a:gd name="connsiteX42" fmla="*/ 1120178 w 4185856"/>
                <a:gd name="connsiteY42" fmla="*/ 6712248 h 6748481"/>
                <a:gd name="connsiteX43" fmla="*/ 1279098 w 4185856"/>
                <a:gd name="connsiteY43" fmla="*/ 6733296 h 6748481"/>
                <a:gd name="connsiteX44" fmla="*/ 1796165 w 4185856"/>
                <a:gd name="connsiteY44" fmla="*/ 6686897 h 6748481"/>
                <a:gd name="connsiteX45" fmla="*/ 1999961 w 4185856"/>
                <a:gd name="connsiteY45" fmla="*/ 6424922 h 6748481"/>
                <a:gd name="connsiteX46" fmla="*/ 2000557 w 4185856"/>
                <a:gd name="connsiteY46" fmla="*/ 5229351 h 6748481"/>
                <a:gd name="connsiteX47" fmla="*/ 2014126 w 4185856"/>
                <a:gd name="connsiteY47" fmla="*/ 5158926 h 6748481"/>
                <a:gd name="connsiteX48" fmla="*/ 2063966 w 4185856"/>
                <a:gd name="connsiteY48" fmla="*/ 5126560 h 6748481"/>
                <a:gd name="connsiteX49" fmla="*/ 2104738 w 4185856"/>
                <a:gd name="connsiteY49" fmla="*/ 5158595 h 6748481"/>
                <a:gd name="connsiteX50" fmla="*/ 2118108 w 4185856"/>
                <a:gd name="connsiteY50" fmla="*/ 5253113 h 6748481"/>
                <a:gd name="connsiteX51" fmla="*/ 2118241 w 4185856"/>
                <a:gd name="connsiteY51" fmla="*/ 6431474 h 6748481"/>
                <a:gd name="connsiteX52" fmla="*/ 2120094 w 4185856"/>
                <a:gd name="connsiteY52" fmla="*/ 6489919 h 6748481"/>
                <a:gd name="connsiteX53" fmla="*/ 2300856 w 4185856"/>
                <a:gd name="connsiteY53" fmla="*/ 6671674 h 6748481"/>
                <a:gd name="connsiteX54" fmla="*/ 2379753 w 4185856"/>
                <a:gd name="connsiteY54" fmla="*/ 6697356 h 6748481"/>
                <a:gd name="connsiteX55" fmla="*/ 2712816 w 4185856"/>
                <a:gd name="connsiteY55" fmla="*/ 6747129 h 6748481"/>
                <a:gd name="connsiteX56" fmla="*/ 3104058 w 4185856"/>
                <a:gd name="connsiteY56" fmla="*/ 6662805 h 6748481"/>
                <a:gd name="connsiteX57" fmla="*/ 3171968 w 4185856"/>
                <a:gd name="connsiteY57" fmla="*/ 6560874 h 6748481"/>
                <a:gd name="connsiteX58" fmla="*/ 3171572 w 4185856"/>
                <a:gd name="connsiteY58" fmla="*/ 4750937 h 6748481"/>
                <a:gd name="connsiteX59" fmla="*/ 3171307 w 4185856"/>
                <a:gd name="connsiteY59" fmla="*/ 4147096 h 6748481"/>
                <a:gd name="connsiteX60" fmla="*/ 3172498 w 4185856"/>
                <a:gd name="connsiteY60" fmla="*/ 3786432 h 6748481"/>
                <a:gd name="connsiteX61" fmla="*/ 3273767 w 4185856"/>
                <a:gd name="connsiteY61" fmla="*/ 3471704 h 6748481"/>
                <a:gd name="connsiteX62" fmla="*/ 3461608 w 4185856"/>
                <a:gd name="connsiteY62" fmla="*/ 3353481 h 6748481"/>
                <a:gd name="connsiteX63" fmla="*/ 3567645 w 4185856"/>
                <a:gd name="connsiteY63" fmla="*/ 3397660 h 6748481"/>
                <a:gd name="connsiteX64" fmla="*/ 3777229 w 4185856"/>
                <a:gd name="connsiteY64" fmla="*/ 3481908 h 6748481"/>
                <a:gd name="connsiteX65" fmla="*/ 4060092 w 4185856"/>
                <a:gd name="connsiteY65" fmla="*/ 3426629 h 6748481"/>
                <a:gd name="connsiteX66" fmla="*/ 4161559 w 4185856"/>
                <a:gd name="connsiteY66" fmla="*/ 3288890 h 6748481"/>
                <a:gd name="connsiteX67" fmla="*/ 4164405 w 4185856"/>
                <a:gd name="connsiteY67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89984 w 4185856"/>
                <a:gd name="connsiteY40" fmla="*/ 6260310 h 6748481"/>
                <a:gd name="connsiteX41" fmla="*/ 989058 w 4185856"/>
                <a:gd name="connsiteY41" fmla="*/ 6621966 h 6748481"/>
                <a:gd name="connsiteX42" fmla="*/ 1120178 w 4185856"/>
                <a:gd name="connsiteY42" fmla="*/ 6712248 h 6748481"/>
                <a:gd name="connsiteX43" fmla="*/ 1279098 w 4185856"/>
                <a:gd name="connsiteY43" fmla="*/ 6733296 h 6748481"/>
                <a:gd name="connsiteX44" fmla="*/ 1796165 w 4185856"/>
                <a:gd name="connsiteY44" fmla="*/ 6686897 h 6748481"/>
                <a:gd name="connsiteX45" fmla="*/ 1999961 w 4185856"/>
                <a:gd name="connsiteY45" fmla="*/ 6424922 h 6748481"/>
                <a:gd name="connsiteX46" fmla="*/ 2000557 w 4185856"/>
                <a:gd name="connsiteY46" fmla="*/ 5229351 h 6748481"/>
                <a:gd name="connsiteX47" fmla="*/ 2014126 w 4185856"/>
                <a:gd name="connsiteY47" fmla="*/ 5158926 h 6748481"/>
                <a:gd name="connsiteX48" fmla="*/ 2063966 w 4185856"/>
                <a:gd name="connsiteY48" fmla="*/ 5126560 h 6748481"/>
                <a:gd name="connsiteX49" fmla="*/ 2104738 w 4185856"/>
                <a:gd name="connsiteY49" fmla="*/ 5158595 h 6748481"/>
                <a:gd name="connsiteX50" fmla="*/ 2118108 w 4185856"/>
                <a:gd name="connsiteY50" fmla="*/ 5253113 h 6748481"/>
                <a:gd name="connsiteX51" fmla="*/ 2118241 w 4185856"/>
                <a:gd name="connsiteY51" fmla="*/ 6431474 h 6748481"/>
                <a:gd name="connsiteX52" fmla="*/ 2120094 w 4185856"/>
                <a:gd name="connsiteY52" fmla="*/ 6489919 h 6748481"/>
                <a:gd name="connsiteX53" fmla="*/ 2300856 w 4185856"/>
                <a:gd name="connsiteY53" fmla="*/ 6671674 h 6748481"/>
                <a:gd name="connsiteX54" fmla="*/ 2379753 w 4185856"/>
                <a:gd name="connsiteY54" fmla="*/ 6697356 h 6748481"/>
                <a:gd name="connsiteX55" fmla="*/ 2712816 w 4185856"/>
                <a:gd name="connsiteY55" fmla="*/ 6747129 h 6748481"/>
                <a:gd name="connsiteX56" fmla="*/ 3104058 w 4185856"/>
                <a:gd name="connsiteY56" fmla="*/ 6662805 h 6748481"/>
                <a:gd name="connsiteX57" fmla="*/ 3171968 w 4185856"/>
                <a:gd name="connsiteY57" fmla="*/ 6560874 h 6748481"/>
                <a:gd name="connsiteX58" fmla="*/ 3171572 w 4185856"/>
                <a:gd name="connsiteY58" fmla="*/ 4750937 h 6748481"/>
                <a:gd name="connsiteX59" fmla="*/ 3171307 w 4185856"/>
                <a:gd name="connsiteY59" fmla="*/ 4147096 h 6748481"/>
                <a:gd name="connsiteX60" fmla="*/ 3172498 w 4185856"/>
                <a:gd name="connsiteY60" fmla="*/ 3786432 h 6748481"/>
                <a:gd name="connsiteX61" fmla="*/ 3273767 w 4185856"/>
                <a:gd name="connsiteY61" fmla="*/ 3471704 h 6748481"/>
                <a:gd name="connsiteX62" fmla="*/ 3421178 w 4185856"/>
                <a:gd name="connsiteY62" fmla="*/ 3326526 h 6748481"/>
                <a:gd name="connsiteX63" fmla="*/ 3567645 w 4185856"/>
                <a:gd name="connsiteY63" fmla="*/ 3397660 h 6748481"/>
                <a:gd name="connsiteX64" fmla="*/ 3777229 w 4185856"/>
                <a:gd name="connsiteY64" fmla="*/ 3481908 h 6748481"/>
                <a:gd name="connsiteX65" fmla="*/ 4060092 w 4185856"/>
                <a:gd name="connsiteY65" fmla="*/ 3426629 h 6748481"/>
                <a:gd name="connsiteX66" fmla="*/ 4161559 w 4185856"/>
                <a:gd name="connsiteY66" fmla="*/ 3288890 h 6748481"/>
                <a:gd name="connsiteX67" fmla="*/ 4164405 w 4185856"/>
                <a:gd name="connsiteY67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89984 w 4185856"/>
                <a:gd name="connsiteY40" fmla="*/ 6260310 h 6748481"/>
                <a:gd name="connsiteX41" fmla="*/ 989058 w 4185856"/>
                <a:gd name="connsiteY41" fmla="*/ 6621966 h 6748481"/>
                <a:gd name="connsiteX42" fmla="*/ 1120178 w 4185856"/>
                <a:gd name="connsiteY42" fmla="*/ 6712248 h 6748481"/>
                <a:gd name="connsiteX43" fmla="*/ 1279098 w 4185856"/>
                <a:gd name="connsiteY43" fmla="*/ 6733296 h 6748481"/>
                <a:gd name="connsiteX44" fmla="*/ 1796165 w 4185856"/>
                <a:gd name="connsiteY44" fmla="*/ 6686897 h 6748481"/>
                <a:gd name="connsiteX45" fmla="*/ 1999961 w 4185856"/>
                <a:gd name="connsiteY45" fmla="*/ 6424922 h 6748481"/>
                <a:gd name="connsiteX46" fmla="*/ 2000557 w 4185856"/>
                <a:gd name="connsiteY46" fmla="*/ 5229351 h 6748481"/>
                <a:gd name="connsiteX47" fmla="*/ 2014126 w 4185856"/>
                <a:gd name="connsiteY47" fmla="*/ 5158926 h 6748481"/>
                <a:gd name="connsiteX48" fmla="*/ 2063966 w 4185856"/>
                <a:gd name="connsiteY48" fmla="*/ 5126560 h 6748481"/>
                <a:gd name="connsiteX49" fmla="*/ 2104738 w 4185856"/>
                <a:gd name="connsiteY49" fmla="*/ 5158595 h 6748481"/>
                <a:gd name="connsiteX50" fmla="*/ 2118108 w 4185856"/>
                <a:gd name="connsiteY50" fmla="*/ 5253113 h 6748481"/>
                <a:gd name="connsiteX51" fmla="*/ 2118241 w 4185856"/>
                <a:gd name="connsiteY51" fmla="*/ 6431474 h 6748481"/>
                <a:gd name="connsiteX52" fmla="*/ 2120094 w 4185856"/>
                <a:gd name="connsiteY52" fmla="*/ 6489919 h 6748481"/>
                <a:gd name="connsiteX53" fmla="*/ 2300856 w 4185856"/>
                <a:gd name="connsiteY53" fmla="*/ 6671674 h 6748481"/>
                <a:gd name="connsiteX54" fmla="*/ 2379753 w 4185856"/>
                <a:gd name="connsiteY54" fmla="*/ 6697356 h 6748481"/>
                <a:gd name="connsiteX55" fmla="*/ 2712816 w 4185856"/>
                <a:gd name="connsiteY55" fmla="*/ 6747129 h 6748481"/>
                <a:gd name="connsiteX56" fmla="*/ 3104058 w 4185856"/>
                <a:gd name="connsiteY56" fmla="*/ 6662805 h 6748481"/>
                <a:gd name="connsiteX57" fmla="*/ 3171968 w 4185856"/>
                <a:gd name="connsiteY57" fmla="*/ 6560874 h 6748481"/>
                <a:gd name="connsiteX58" fmla="*/ 3171572 w 4185856"/>
                <a:gd name="connsiteY58" fmla="*/ 4750937 h 6748481"/>
                <a:gd name="connsiteX59" fmla="*/ 3171307 w 4185856"/>
                <a:gd name="connsiteY59" fmla="*/ 4147096 h 6748481"/>
                <a:gd name="connsiteX60" fmla="*/ 3172498 w 4185856"/>
                <a:gd name="connsiteY60" fmla="*/ 3786432 h 6748481"/>
                <a:gd name="connsiteX61" fmla="*/ 3273767 w 4185856"/>
                <a:gd name="connsiteY61" fmla="*/ 3471704 h 6748481"/>
                <a:gd name="connsiteX62" fmla="*/ 3421178 w 4185856"/>
                <a:gd name="connsiteY62" fmla="*/ 3326526 h 6748481"/>
                <a:gd name="connsiteX63" fmla="*/ 3567645 w 4185856"/>
                <a:gd name="connsiteY63" fmla="*/ 3397660 h 6748481"/>
                <a:gd name="connsiteX64" fmla="*/ 3777229 w 4185856"/>
                <a:gd name="connsiteY64" fmla="*/ 3481908 h 6748481"/>
                <a:gd name="connsiteX65" fmla="*/ 4060092 w 4185856"/>
                <a:gd name="connsiteY65" fmla="*/ 3426629 h 6748481"/>
                <a:gd name="connsiteX66" fmla="*/ 4161559 w 4185856"/>
                <a:gd name="connsiteY66" fmla="*/ 3288890 h 6748481"/>
                <a:gd name="connsiteX67" fmla="*/ 4164405 w 4185856"/>
                <a:gd name="connsiteY67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89984 w 4185856"/>
                <a:gd name="connsiteY40" fmla="*/ 6260310 h 6748481"/>
                <a:gd name="connsiteX41" fmla="*/ 989058 w 4185856"/>
                <a:gd name="connsiteY41" fmla="*/ 6621966 h 6748481"/>
                <a:gd name="connsiteX42" fmla="*/ 1120178 w 4185856"/>
                <a:gd name="connsiteY42" fmla="*/ 6712248 h 6748481"/>
                <a:gd name="connsiteX43" fmla="*/ 1279098 w 4185856"/>
                <a:gd name="connsiteY43" fmla="*/ 6733296 h 6748481"/>
                <a:gd name="connsiteX44" fmla="*/ 1796165 w 4185856"/>
                <a:gd name="connsiteY44" fmla="*/ 6686897 h 6748481"/>
                <a:gd name="connsiteX45" fmla="*/ 1999961 w 4185856"/>
                <a:gd name="connsiteY45" fmla="*/ 6424922 h 6748481"/>
                <a:gd name="connsiteX46" fmla="*/ 2000557 w 4185856"/>
                <a:gd name="connsiteY46" fmla="*/ 5229351 h 6748481"/>
                <a:gd name="connsiteX47" fmla="*/ 2014126 w 4185856"/>
                <a:gd name="connsiteY47" fmla="*/ 5158926 h 6748481"/>
                <a:gd name="connsiteX48" fmla="*/ 2063966 w 4185856"/>
                <a:gd name="connsiteY48" fmla="*/ 5126560 h 6748481"/>
                <a:gd name="connsiteX49" fmla="*/ 2104738 w 4185856"/>
                <a:gd name="connsiteY49" fmla="*/ 5158595 h 6748481"/>
                <a:gd name="connsiteX50" fmla="*/ 2118108 w 4185856"/>
                <a:gd name="connsiteY50" fmla="*/ 5253113 h 6748481"/>
                <a:gd name="connsiteX51" fmla="*/ 2118241 w 4185856"/>
                <a:gd name="connsiteY51" fmla="*/ 6431474 h 6748481"/>
                <a:gd name="connsiteX52" fmla="*/ 2120094 w 4185856"/>
                <a:gd name="connsiteY52" fmla="*/ 6489919 h 6748481"/>
                <a:gd name="connsiteX53" fmla="*/ 2300856 w 4185856"/>
                <a:gd name="connsiteY53" fmla="*/ 6671674 h 6748481"/>
                <a:gd name="connsiteX54" fmla="*/ 2379753 w 4185856"/>
                <a:gd name="connsiteY54" fmla="*/ 6697356 h 6748481"/>
                <a:gd name="connsiteX55" fmla="*/ 2712816 w 4185856"/>
                <a:gd name="connsiteY55" fmla="*/ 6747129 h 6748481"/>
                <a:gd name="connsiteX56" fmla="*/ 3104058 w 4185856"/>
                <a:gd name="connsiteY56" fmla="*/ 6662805 h 6748481"/>
                <a:gd name="connsiteX57" fmla="*/ 3171968 w 4185856"/>
                <a:gd name="connsiteY57" fmla="*/ 6560874 h 6748481"/>
                <a:gd name="connsiteX58" fmla="*/ 3171572 w 4185856"/>
                <a:gd name="connsiteY58" fmla="*/ 4750937 h 6748481"/>
                <a:gd name="connsiteX59" fmla="*/ 3171307 w 4185856"/>
                <a:gd name="connsiteY59" fmla="*/ 4147096 h 6748481"/>
                <a:gd name="connsiteX60" fmla="*/ 3172498 w 4185856"/>
                <a:gd name="connsiteY60" fmla="*/ 3786432 h 6748481"/>
                <a:gd name="connsiteX61" fmla="*/ 3273767 w 4185856"/>
                <a:gd name="connsiteY61" fmla="*/ 3471704 h 6748481"/>
                <a:gd name="connsiteX62" fmla="*/ 3421178 w 4185856"/>
                <a:gd name="connsiteY62" fmla="*/ 3333264 h 6748481"/>
                <a:gd name="connsiteX63" fmla="*/ 3567645 w 4185856"/>
                <a:gd name="connsiteY63" fmla="*/ 3397660 h 6748481"/>
                <a:gd name="connsiteX64" fmla="*/ 3777229 w 4185856"/>
                <a:gd name="connsiteY64" fmla="*/ 3481908 h 6748481"/>
                <a:gd name="connsiteX65" fmla="*/ 4060092 w 4185856"/>
                <a:gd name="connsiteY65" fmla="*/ 3426629 h 6748481"/>
                <a:gd name="connsiteX66" fmla="*/ 4161559 w 4185856"/>
                <a:gd name="connsiteY66" fmla="*/ 3288890 h 6748481"/>
                <a:gd name="connsiteX67" fmla="*/ 4164405 w 4185856"/>
                <a:gd name="connsiteY67" fmla="*/ 3089529 h 67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4185856" h="6748481">
                  <a:moveTo>
                    <a:pt x="4164405" y="3089529"/>
                  </a:moveTo>
                  <a:cubicBezTo>
                    <a:pt x="4121779" y="2994482"/>
                    <a:pt x="4057643" y="2916379"/>
                    <a:pt x="3978944" y="2849065"/>
                  </a:cubicBezTo>
                  <a:cubicBezTo>
                    <a:pt x="3885021" y="2768711"/>
                    <a:pt x="3784216" y="2761033"/>
                    <a:pt x="3676924" y="2818816"/>
                  </a:cubicBezTo>
                  <a:cubicBezTo>
                    <a:pt x="3636946" y="2840394"/>
                    <a:pt x="3598093" y="2863957"/>
                    <a:pt x="3557916" y="2885138"/>
                  </a:cubicBezTo>
                  <a:cubicBezTo>
                    <a:pt x="3455456" y="2939148"/>
                    <a:pt x="3358820" y="2929683"/>
                    <a:pt x="3302758" y="2818221"/>
                  </a:cubicBezTo>
                  <a:cubicBezTo>
                    <a:pt x="3295543" y="2803924"/>
                    <a:pt x="3289255" y="2789164"/>
                    <a:pt x="3283430" y="2774271"/>
                  </a:cubicBezTo>
                  <a:cubicBezTo>
                    <a:pt x="3253315" y="2697227"/>
                    <a:pt x="3244446" y="2616345"/>
                    <a:pt x="3242791" y="2534667"/>
                  </a:cubicBezTo>
                  <a:cubicBezTo>
                    <a:pt x="3239547" y="2375218"/>
                    <a:pt x="3277804" y="2223050"/>
                    <a:pt x="3326718" y="2073000"/>
                  </a:cubicBezTo>
                  <a:cubicBezTo>
                    <a:pt x="3346244" y="2013032"/>
                    <a:pt x="3367226" y="1953595"/>
                    <a:pt x="3387281" y="1893760"/>
                  </a:cubicBezTo>
                  <a:cubicBezTo>
                    <a:pt x="3398070" y="1861526"/>
                    <a:pt x="3388274" y="1840081"/>
                    <a:pt x="3356173" y="1825056"/>
                  </a:cubicBezTo>
                  <a:cubicBezTo>
                    <a:pt x="3291241" y="1794675"/>
                    <a:pt x="3226707" y="1763699"/>
                    <a:pt x="3159657" y="1737951"/>
                  </a:cubicBezTo>
                  <a:cubicBezTo>
                    <a:pt x="3063617" y="1701018"/>
                    <a:pt x="2966121" y="1669777"/>
                    <a:pt x="2863661" y="1657399"/>
                  </a:cubicBezTo>
                  <a:cubicBezTo>
                    <a:pt x="2817461" y="1651839"/>
                    <a:pt x="2770930" y="1649457"/>
                    <a:pt x="2724531" y="1645154"/>
                  </a:cubicBezTo>
                  <a:cubicBezTo>
                    <a:pt x="2716324" y="1644360"/>
                    <a:pt x="2695474" y="1645353"/>
                    <a:pt x="2707521" y="1632248"/>
                  </a:cubicBezTo>
                  <a:cubicBezTo>
                    <a:pt x="2735982" y="1601072"/>
                    <a:pt x="2740681" y="1558513"/>
                    <a:pt x="2768481" y="1526544"/>
                  </a:cubicBezTo>
                  <a:cubicBezTo>
                    <a:pt x="2827455" y="1458700"/>
                    <a:pt x="2873456" y="1381590"/>
                    <a:pt x="2909397" y="1298986"/>
                  </a:cubicBezTo>
                  <a:cubicBezTo>
                    <a:pt x="2988758" y="1116636"/>
                    <a:pt x="3024036" y="931240"/>
                    <a:pt x="2966386" y="733269"/>
                  </a:cubicBezTo>
                  <a:cubicBezTo>
                    <a:pt x="2884774" y="452959"/>
                    <a:pt x="2723208" y="239301"/>
                    <a:pt x="2460769" y="108181"/>
                  </a:cubicBezTo>
                  <a:cubicBezTo>
                    <a:pt x="2211236" y="-16519"/>
                    <a:pt x="1964153" y="-36442"/>
                    <a:pt x="1702640" y="64232"/>
                  </a:cubicBezTo>
                  <a:cubicBezTo>
                    <a:pt x="1149897" y="277029"/>
                    <a:pt x="887789" y="873391"/>
                    <a:pt x="1186102" y="1401645"/>
                  </a:cubicBezTo>
                  <a:cubicBezTo>
                    <a:pt x="1233957" y="1486433"/>
                    <a:pt x="1305507" y="1554475"/>
                    <a:pt x="1351177" y="1640852"/>
                  </a:cubicBezTo>
                  <a:cubicBezTo>
                    <a:pt x="1358723" y="1655149"/>
                    <a:pt x="1355215" y="1660444"/>
                    <a:pt x="1345022" y="1662231"/>
                  </a:cubicBezTo>
                  <a:cubicBezTo>
                    <a:pt x="1322385" y="1666269"/>
                    <a:pt x="1303786" y="1681029"/>
                    <a:pt x="1282473" y="1685596"/>
                  </a:cubicBezTo>
                  <a:cubicBezTo>
                    <a:pt x="1208143" y="1701613"/>
                    <a:pt x="1134607" y="1720080"/>
                    <a:pt x="1064182" y="1749071"/>
                  </a:cubicBezTo>
                  <a:cubicBezTo>
                    <a:pt x="978534" y="1784350"/>
                    <a:pt x="891628" y="1817179"/>
                    <a:pt x="812598" y="1866689"/>
                  </a:cubicBezTo>
                  <a:cubicBezTo>
                    <a:pt x="788439" y="1881846"/>
                    <a:pt x="809090" y="1969613"/>
                    <a:pt x="811473" y="1990528"/>
                  </a:cubicBezTo>
                  <a:cubicBezTo>
                    <a:pt x="819945" y="2064527"/>
                    <a:pt x="837353" y="2137997"/>
                    <a:pt x="843309" y="2212129"/>
                  </a:cubicBezTo>
                  <a:cubicBezTo>
                    <a:pt x="848075" y="2273751"/>
                    <a:pt x="857143" y="2335571"/>
                    <a:pt x="862174" y="2397458"/>
                  </a:cubicBezTo>
                  <a:cubicBezTo>
                    <a:pt x="876139" y="2571270"/>
                    <a:pt x="868660" y="2801674"/>
                    <a:pt x="724169" y="2924785"/>
                  </a:cubicBezTo>
                  <a:cubicBezTo>
                    <a:pt x="677109" y="2957681"/>
                    <a:pt x="626475" y="2959269"/>
                    <a:pt x="573788" y="2941663"/>
                  </a:cubicBezTo>
                  <a:cubicBezTo>
                    <a:pt x="558830" y="2934713"/>
                    <a:pt x="543342" y="2928690"/>
                    <a:pt x="528978" y="2920549"/>
                  </a:cubicBezTo>
                  <a:cubicBezTo>
                    <a:pt x="475299" y="2890234"/>
                    <a:pt x="417251" y="2869186"/>
                    <a:pt x="363175" y="2839269"/>
                  </a:cubicBezTo>
                  <a:cubicBezTo>
                    <a:pt x="312408" y="2811205"/>
                    <a:pt x="253302" y="2802137"/>
                    <a:pt x="202137" y="2835496"/>
                  </a:cubicBezTo>
                  <a:cubicBezTo>
                    <a:pt x="73201" y="2919490"/>
                    <a:pt x="7211" y="3041807"/>
                    <a:pt x="394" y="3195233"/>
                  </a:cubicBezTo>
                  <a:cubicBezTo>
                    <a:pt x="-5828" y="3334428"/>
                    <a:pt x="62413" y="3441323"/>
                    <a:pt x="155408" y="3534716"/>
                  </a:cubicBezTo>
                  <a:cubicBezTo>
                    <a:pt x="262899" y="3642604"/>
                    <a:pt x="351394" y="3649951"/>
                    <a:pt x="477748" y="3566288"/>
                  </a:cubicBezTo>
                  <a:cubicBezTo>
                    <a:pt x="511240" y="3544115"/>
                    <a:pt x="543077" y="3519559"/>
                    <a:pt x="576237" y="3496856"/>
                  </a:cubicBezTo>
                  <a:cubicBezTo>
                    <a:pt x="678367" y="3426894"/>
                    <a:pt x="769642" y="3438676"/>
                    <a:pt x="850590" y="3531671"/>
                  </a:cubicBezTo>
                  <a:cubicBezTo>
                    <a:pt x="906189" y="3595543"/>
                    <a:pt x="942924" y="3669477"/>
                    <a:pt x="966355" y="3750227"/>
                  </a:cubicBezTo>
                  <a:cubicBezTo>
                    <a:pt x="995676" y="3851231"/>
                    <a:pt x="990845" y="3955810"/>
                    <a:pt x="992830" y="4058866"/>
                  </a:cubicBezTo>
                  <a:cubicBezTo>
                    <a:pt x="996768" y="4477213"/>
                    <a:pt x="990613" y="5833127"/>
                    <a:pt x="989984" y="6260310"/>
                  </a:cubicBezTo>
                  <a:cubicBezTo>
                    <a:pt x="988925" y="6381369"/>
                    <a:pt x="996404" y="6501237"/>
                    <a:pt x="989058" y="6621966"/>
                  </a:cubicBezTo>
                  <a:cubicBezTo>
                    <a:pt x="984888" y="6690472"/>
                    <a:pt x="1069014" y="6700400"/>
                    <a:pt x="1120178" y="6712248"/>
                  </a:cubicBezTo>
                  <a:cubicBezTo>
                    <a:pt x="1172335" y="6724360"/>
                    <a:pt x="1225749" y="6730053"/>
                    <a:pt x="1279098" y="6733296"/>
                  </a:cubicBezTo>
                  <a:cubicBezTo>
                    <a:pt x="1453306" y="6743886"/>
                    <a:pt x="1626722" y="6735216"/>
                    <a:pt x="1796165" y="6686897"/>
                  </a:cubicBezTo>
                  <a:cubicBezTo>
                    <a:pt x="1968323" y="6637785"/>
                    <a:pt x="2000822" y="6559153"/>
                    <a:pt x="1999961" y="6424922"/>
                  </a:cubicBezTo>
                  <a:cubicBezTo>
                    <a:pt x="2000331" y="6060704"/>
                    <a:pt x="1998196" y="5440350"/>
                    <a:pt x="2000557" y="5229351"/>
                  </a:cubicBezTo>
                  <a:cubicBezTo>
                    <a:pt x="2000756" y="5205126"/>
                    <a:pt x="2003601" y="5181298"/>
                    <a:pt x="2014126" y="5158926"/>
                  </a:cubicBezTo>
                  <a:cubicBezTo>
                    <a:pt x="2024120" y="5137680"/>
                    <a:pt x="2038350" y="5127089"/>
                    <a:pt x="2063966" y="5126560"/>
                  </a:cubicBezTo>
                  <a:cubicBezTo>
                    <a:pt x="2089449" y="5126030"/>
                    <a:pt x="2096332" y="5139599"/>
                    <a:pt x="2104738" y="5158595"/>
                  </a:cubicBezTo>
                  <a:cubicBezTo>
                    <a:pt x="2118373" y="5189241"/>
                    <a:pt x="2118042" y="5221078"/>
                    <a:pt x="2118108" y="5253113"/>
                  </a:cubicBezTo>
                  <a:cubicBezTo>
                    <a:pt x="2118241" y="5645878"/>
                    <a:pt x="2118175" y="6038709"/>
                    <a:pt x="2118241" y="6431474"/>
                  </a:cubicBezTo>
                  <a:cubicBezTo>
                    <a:pt x="2118241" y="6450934"/>
                    <a:pt x="2119432" y="6470460"/>
                    <a:pt x="2120094" y="6489919"/>
                  </a:cubicBezTo>
                  <a:cubicBezTo>
                    <a:pt x="2123139" y="6583246"/>
                    <a:pt x="2227055" y="6642948"/>
                    <a:pt x="2300856" y="6671674"/>
                  </a:cubicBezTo>
                  <a:cubicBezTo>
                    <a:pt x="2326670" y="6681735"/>
                    <a:pt x="2353079" y="6689943"/>
                    <a:pt x="2379753" y="6697356"/>
                  </a:cubicBezTo>
                  <a:cubicBezTo>
                    <a:pt x="2484530" y="6726677"/>
                    <a:pt x="2603604" y="6755072"/>
                    <a:pt x="2712816" y="6747129"/>
                  </a:cubicBezTo>
                  <a:cubicBezTo>
                    <a:pt x="2845988" y="6737466"/>
                    <a:pt x="2980748" y="6714498"/>
                    <a:pt x="3104058" y="6662805"/>
                  </a:cubicBezTo>
                  <a:cubicBezTo>
                    <a:pt x="3149596" y="6643676"/>
                    <a:pt x="3171902" y="6608861"/>
                    <a:pt x="3171968" y="6560874"/>
                  </a:cubicBezTo>
                  <a:cubicBezTo>
                    <a:pt x="3172895" y="5957562"/>
                    <a:pt x="3171240" y="5354250"/>
                    <a:pt x="3171572" y="4750937"/>
                  </a:cubicBezTo>
                  <a:cubicBezTo>
                    <a:pt x="3171638" y="4549657"/>
                    <a:pt x="3174153" y="4348377"/>
                    <a:pt x="3171307" y="4147096"/>
                  </a:cubicBezTo>
                  <a:cubicBezTo>
                    <a:pt x="3169586" y="4026632"/>
                    <a:pt x="3172498" y="3906565"/>
                    <a:pt x="3172498" y="3786432"/>
                  </a:cubicBezTo>
                  <a:cubicBezTo>
                    <a:pt x="3185405" y="3674639"/>
                    <a:pt x="3232320" y="3547232"/>
                    <a:pt x="3273767" y="3471704"/>
                  </a:cubicBezTo>
                  <a:cubicBezTo>
                    <a:pt x="3315214" y="3396176"/>
                    <a:pt x="3370895" y="3328476"/>
                    <a:pt x="3421178" y="3333264"/>
                  </a:cubicBezTo>
                  <a:cubicBezTo>
                    <a:pt x="3503854" y="3341137"/>
                    <a:pt x="3508303" y="3372886"/>
                    <a:pt x="3567645" y="3397660"/>
                  </a:cubicBezTo>
                  <a:cubicBezTo>
                    <a:pt x="3626987" y="3422434"/>
                    <a:pt x="3695155" y="3477080"/>
                    <a:pt x="3777229" y="3481908"/>
                  </a:cubicBezTo>
                  <a:cubicBezTo>
                    <a:pt x="3859303" y="3486736"/>
                    <a:pt x="3960941" y="3514727"/>
                    <a:pt x="4060092" y="3426629"/>
                  </a:cubicBezTo>
                  <a:cubicBezTo>
                    <a:pt x="4103577" y="3387975"/>
                    <a:pt x="4136937" y="3341709"/>
                    <a:pt x="4161559" y="3288890"/>
                  </a:cubicBezTo>
                  <a:cubicBezTo>
                    <a:pt x="4192337" y="3222767"/>
                    <a:pt x="4194521" y="3156645"/>
                    <a:pt x="4164405" y="3089529"/>
                  </a:cubicBezTo>
                  <a:close/>
                </a:path>
              </a:pathLst>
            </a:custGeom>
            <a:solidFill>
              <a:schemeClr val="accent3"/>
            </a:solidFill>
            <a:ln w="66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14">
            <a:extLst>
              <a:ext uri="{FF2B5EF4-FFF2-40B4-BE49-F238E27FC236}">
                <a16:creationId xmlns:a16="http://schemas.microsoft.com/office/drawing/2014/main" id="{1B385F58-E66B-4846-9BF0-5E7BD6FDA98F}"/>
              </a:ext>
            </a:extLst>
          </p:cNvPr>
          <p:cNvGrpSpPr/>
          <p:nvPr/>
        </p:nvGrpSpPr>
        <p:grpSpPr>
          <a:xfrm>
            <a:off x="6096000" y="2398829"/>
            <a:ext cx="5417838" cy="2976735"/>
            <a:chOff x="-548507" y="477868"/>
            <a:chExt cx="11570449" cy="6357177"/>
          </a:xfrm>
        </p:grpSpPr>
        <p:sp>
          <p:nvSpPr>
            <p:cNvPr id="4" name="Freeform: Shape 15">
              <a:extLst>
                <a:ext uri="{FF2B5EF4-FFF2-40B4-BE49-F238E27FC236}">
                  <a16:creationId xmlns:a16="http://schemas.microsoft.com/office/drawing/2014/main" id="{209F7753-1368-4DA5-B130-0764FF538B71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20">
              <a:extLst>
                <a:ext uri="{FF2B5EF4-FFF2-40B4-BE49-F238E27FC236}">
                  <a16:creationId xmlns:a16="http://schemas.microsoft.com/office/drawing/2014/main" id="{B5645623-A84D-429F-80C1-AE44390061E6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21">
              <a:extLst>
                <a:ext uri="{FF2B5EF4-FFF2-40B4-BE49-F238E27FC236}">
                  <a16:creationId xmlns:a16="http://schemas.microsoft.com/office/drawing/2014/main" id="{87DA8925-2CBB-4FEF-BFD7-0FED8E6E1E42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30">
              <a:extLst>
                <a:ext uri="{FF2B5EF4-FFF2-40B4-BE49-F238E27FC236}">
                  <a16:creationId xmlns:a16="http://schemas.microsoft.com/office/drawing/2014/main" id="{DD4225DB-33F8-48F5-A4CF-6C893871A674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31">
              <a:extLst>
                <a:ext uri="{FF2B5EF4-FFF2-40B4-BE49-F238E27FC236}">
                  <a16:creationId xmlns:a16="http://schemas.microsoft.com/office/drawing/2014/main" id="{36CF3A43-5DBD-4659-8AA8-37FBECB77F3A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32">
              <a:extLst>
                <a:ext uri="{FF2B5EF4-FFF2-40B4-BE49-F238E27FC236}">
                  <a16:creationId xmlns:a16="http://schemas.microsoft.com/office/drawing/2014/main" id="{D4C8E037-6832-4AA0-9F1C-4A3520C67E41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37">
                <a:extLst>
                  <a:ext uri="{FF2B5EF4-FFF2-40B4-BE49-F238E27FC236}">
                    <a16:creationId xmlns:a16="http://schemas.microsoft.com/office/drawing/2014/main" id="{BCE9E963-689C-43C0-9F99-BF9B59CC21F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38">
                <a:extLst>
                  <a:ext uri="{FF2B5EF4-FFF2-40B4-BE49-F238E27FC236}">
                    <a16:creationId xmlns:a16="http://schemas.microsoft.com/office/drawing/2014/main" id="{3D835039-B248-4F51-98B1-6ED15FACFA2C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33">
              <a:extLst>
                <a:ext uri="{FF2B5EF4-FFF2-40B4-BE49-F238E27FC236}">
                  <a16:creationId xmlns:a16="http://schemas.microsoft.com/office/drawing/2014/main" id="{9193D668-D9A0-44FB-BEC3-E4C8F5B6AD1F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35">
                <a:extLst>
                  <a:ext uri="{FF2B5EF4-FFF2-40B4-BE49-F238E27FC236}">
                    <a16:creationId xmlns:a16="http://schemas.microsoft.com/office/drawing/2014/main" id="{5E75CFB6-DC04-479E-B503-896141364AB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36">
                <a:extLst>
                  <a:ext uri="{FF2B5EF4-FFF2-40B4-BE49-F238E27FC236}">
                    <a16:creationId xmlns:a16="http://schemas.microsoft.com/office/drawing/2014/main" id="{1EDF2787-B261-4AD7-9E80-2931855FB53E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34">
              <a:extLst>
                <a:ext uri="{FF2B5EF4-FFF2-40B4-BE49-F238E27FC236}">
                  <a16:creationId xmlns:a16="http://schemas.microsoft.com/office/drawing/2014/main" id="{45648751-4A9D-4326-A991-7E9DC40D9442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78561B7E-1DF6-4DD0-9122-27D18219A591}"/>
              </a:ext>
            </a:extLst>
          </p:cNvPr>
          <p:cNvGrpSpPr/>
          <p:nvPr/>
        </p:nvGrpSpPr>
        <p:grpSpPr>
          <a:xfrm>
            <a:off x="3591604" y="1748338"/>
            <a:ext cx="2155987" cy="4302972"/>
            <a:chOff x="3562232" y="2208816"/>
            <a:chExt cx="1576880" cy="3147176"/>
          </a:xfrm>
        </p:grpSpPr>
        <p:sp>
          <p:nvSpPr>
            <p:cNvPr id="17" name="Graphic 2">
              <a:extLst>
                <a:ext uri="{FF2B5EF4-FFF2-40B4-BE49-F238E27FC236}">
                  <a16:creationId xmlns:a16="http://schemas.microsoft.com/office/drawing/2014/main" id="{FBF04ABD-56D3-4AA3-A3D2-3DAB75A515D7}"/>
                </a:ext>
              </a:extLst>
            </p:cNvPr>
            <p:cNvSpPr/>
            <p:nvPr/>
          </p:nvSpPr>
          <p:spPr>
            <a:xfrm>
              <a:off x="3564673" y="2208816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2">
              <a:extLst>
                <a:ext uri="{FF2B5EF4-FFF2-40B4-BE49-F238E27FC236}">
                  <a16:creationId xmlns:a16="http://schemas.microsoft.com/office/drawing/2014/main" id="{9DCCB0C2-516C-42C1-8B75-632BDD3D5306}"/>
                </a:ext>
              </a:extLst>
            </p:cNvPr>
            <p:cNvSpPr/>
            <p:nvPr/>
          </p:nvSpPr>
          <p:spPr>
            <a:xfrm>
              <a:off x="3585744" y="2225323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2">
              <a:extLst>
                <a:ext uri="{FF2B5EF4-FFF2-40B4-BE49-F238E27FC236}">
                  <a16:creationId xmlns:a16="http://schemas.microsoft.com/office/drawing/2014/main" id="{517807B4-5829-4E75-AA8B-C94E091B7052}"/>
                </a:ext>
              </a:extLst>
            </p:cNvPr>
            <p:cNvSpPr/>
            <p:nvPr/>
          </p:nvSpPr>
          <p:spPr>
            <a:xfrm>
              <a:off x="3622537" y="2278954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Graphic 2">
              <a:extLst>
                <a:ext uri="{FF2B5EF4-FFF2-40B4-BE49-F238E27FC236}">
                  <a16:creationId xmlns:a16="http://schemas.microsoft.com/office/drawing/2014/main" id="{776F1A75-0E6E-4000-8E75-79B07A6A75BD}"/>
                </a:ext>
              </a:extLst>
            </p:cNvPr>
            <p:cNvSpPr/>
            <p:nvPr/>
          </p:nvSpPr>
          <p:spPr>
            <a:xfrm>
              <a:off x="3562510" y="2656504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2">
              <a:extLst>
                <a:ext uri="{FF2B5EF4-FFF2-40B4-BE49-F238E27FC236}">
                  <a16:creationId xmlns:a16="http://schemas.microsoft.com/office/drawing/2014/main" id="{1EDDB652-1B49-4ADD-B89B-4C4D80F8240B}"/>
                </a:ext>
              </a:extLst>
            </p:cNvPr>
            <p:cNvSpPr/>
            <p:nvPr/>
          </p:nvSpPr>
          <p:spPr>
            <a:xfrm>
              <a:off x="3562510" y="2886578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2">
              <a:extLst>
                <a:ext uri="{FF2B5EF4-FFF2-40B4-BE49-F238E27FC236}">
                  <a16:creationId xmlns:a16="http://schemas.microsoft.com/office/drawing/2014/main" id="{959FCFBD-9A0C-4E6F-8E3B-5CAF674D906F}"/>
                </a:ext>
              </a:extLst>
            </p:cNvPr>
            <p:cNvSpPr/>
            <p:nvPr/>
          </p:nvSpPr>
          <p:spPr>
            <a:xfrm>
              <a:off x="3562541" y="2901941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Graphic 2">
              <a:extLst>
                <a:ext uri="{FF2B5EF4-FFF2-40B4-BE49-F238E27FC236}">
                  <a16:creationId xmlns:a16="http://schemas.microsoft.com/office/drawing/2014/main" id="{86D27A66-943B-495A-8F8B-7C3E545430F2}"/>
                </a:ext>
              </a:extLst>
            </p:cNvPr>
            <p:cNvSpPr/>
            <p:nvPr/>
          </p:nvSpPr>
          <p:spPr>
            <a:xfrm>
              <a:off x="3562232" y="3172168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2">
              <a:extLst>
                <a:ext uri="{FF2B5EF4-FFF2-40B4-BE49-F238E27FC236}">
                  <a16:creationId xmlns:a16="http://schemas.microsoft.com/office/drawing/2014/main" id="{66CE4962-2AA4-43C8-9AB8-5E5FFEB2ABA0}"/>
                </a:ext>
              </a:extLst>
            </p:cNvPr>
            <p:cNvSpPr/>
            <p:nvPr/>
          </p:nvSpPr>
          <p:spPr>
            <a:xfrm>
              <a:off x="3562232" y="3187531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2">
              <a:extLst>
                <a:ext uri="{FF2B5EF4-FFF2-40B4-BE49-F238E27FC236}">
                  <a16:creationId xmlns:a16="http://schemas.microsoft.com/office/drawing/2014/main" id="{C0695301-B8EE-4410-ABBA-81F32C1607BC}"/>
                </a:ext>
              </a:extLst>
            </p:cNvPr>
            <p:cNvSpPr/>
            <p:nvPr/>
          </p:nvSpPr>
          <p:spPr>
            <a:xfrm>
              <a:off x="5123750" y="2958323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6" name="Graphic 2">
              <a:extLst>
                <a:ext uri="{FF2B5EF4-FFF2-40B4-BE49-F238E27FC236}">
                  <a16:creationId xmlns:a16="http://schemas.microsoft.com/office/drawing/2014/main" id="{A73DD30E-0396-4C24-92FB-A134217E1142}"/>
                </a:ext>
              </a:extLst>
            </p:cNvPr>
            <p:cNvSpPr/>
            <p:nvPr/>
          </p:nvSpPr>
          <p:spPr>
            <a:xfrm>
              <a:off x="5130426" y="2983206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7" name="Graphic 2">
              <a:extLst>
                <a:ext uri="{FF2B5EF4-FFF2-40B4-BE49-F238E27FC236}">
                  <a16:creationId xmlns:a16="http://schemas.microsoft.com/office/drawing/2014/main" id="{48D58B3A-0A0C-4BE6-B889-FB06601ABE62}"/>
                </a:ext>
              </a:extLst>
            </p:cNvPr>
            <p:cNvSpPr/>
            <p:nvPr/>
          </p:nvSpPr>
          <p:spPr>
            <a:xfrm>
              <a:off x="5126686" y="3682452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994510DC-2E4A-4992-84C1-9226F4AEF922}"/>
                </a:ext>
              </a:extLst>
            </p:cNvPr>
            <p:cNvSpPr/>
            <p:nvPr/>
          </p:nvSpPr>
          <p:spPr>
            <a:xfrm>
              <a:off x="5132065" y="3699484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Oval 216">
              <a:extLst>
                <a:ext uri="{FF2B5EF4-FFF2-40B4-BE49-F238E27FC236}">
                  <a16:creationId xmlns:a16="http://schemas.microsoft.com/office/drawing/2014/main" id="{B8DC62AB-B1DF-4F17-9743-678A3F05DA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09157" y="2273621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17">
              <a:extLst>
                <a:ext uri="{FF2B5EF4-FFF2-40B4-BE49-F238E27FC236}">
                  <a16:creationId xmlns:a16="http://schemas.microsoft.com/office/drawing/2014/main" id="{78A419A0-E654-493A-9693-F5988797AA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13729" y="2278193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Oval 218">
              <a:extLst>
                <a:ext uri="{FF2B5EF4-FFF2-40B4-BE49-F238E27FC236}">
                  <a16:creationId xmlns:a16="http://schemas.microsoft.com/office/drawing/2014/main" id="{15F501DE-8940-4F5C-93A0-4D53473AD802}"/>
                </a:ext>
              </a:extLst>
            </p:cNvPr>
            <p:cNvSpPr/>
            <p:nvPr/>
          </p:nvSpPr>
          <p:spPr>
            <a:xfrm>
              <a:off x="4629914" y="2294378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2" name="Oval 219">
              <a:extLst>
                <a:ext uri="{FF2B5EF4-FFF2-40B4-BE49-F238E27FC236}">
                  <a16:creationId xmlns:a16="http://schemas.microsoft.com/office/drawing/2014/main" id="{A0F52EA3-6E4E-41AB-8155-050BDABAA0D1}"/>
                </a:ext>
              </a:extLst>
            </p:cNvPr>
            <p:cNvSpPr/>
            <p:nvPr/>
          </p:nvSpPr>
          <p:spPr>
            <a:xfrm>
              <a:off x="4637342" y="2301806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3" name="Graphic 2">
              <a:extLst>
                <a:ext uri="{FF2B5EF4-FFF2-40B4-BE49-F238E27FC236}">
                  <a16:creationId xmlns:a16="http://schemas.microsoft.com/office/drawing/2014/main" id="{3EA68EF9-5EDA-4A22-9604-25CC2ED2931A}"/>
                </a:ext>
              </a:extLst>
            </p:cNvPr>
            <p:cNvSpPr/>
            <p:nvPr userDrawn="1"/>
          </p:nvSpPr>
          <p:spPr>
            <a:xfrm flipH="1">
              <a:off x="3563602" y="2669288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8998B7FA-05AC-40D2-8757-4EBD383AFBEC}"/>
                </a:ext>
              </a:extLst>
            </p:cNvPr>
            <p:cNvSpPr/>
            <p:nvPr/>
          </p:nvSpPr>
          <p:spPr>
            <a:xfrm>
              <a:off x="3958304" y="2278953"/>
              <a:ext cx="1121198" cy="3006901"/>
            </a:xfrm>
            <a:custGeom>
              <a:avLst/>
              <a:gdLst>
                <a:gd name="connsiteX0" fmla="*/ 819194 w 1121198"/>
                <a:gd name="connsiteY0" fmla="*/ 0 h 3006901"/>
                <a:gd name="connsiteX1" fmla="*/ 964483 w 1121198"/>
                <a:gd name="connsiteY1" fmla="*/ 0 h 3006901"/>
                <a:gd name="connsiteX2" fmla="*/ 1121198 w 1121198"/>
                <a:gd name="connsiteY2" fmla="*/ 148374 h 3006901"/>
                <a:gd name="connsiteX3" fmla="*/ 1121198 w 1121198"/>
                <a:gd name="connsiteY3" fmla="*/ 2858526 h 3006901"/>
                <a:gd name="connsiteX4" fmla="*/ 964483 w 1121198"/>
                <a:gd name="connsiteY4" fmla="*/ 3006901 h 3006901"/>
                <a:gd name="connsiteX5" fmla="*/ 0 w 1121198"/>
                <a:gd name="connsiteY5" fmla="*/ 3006901 h 3006901"/>
                <a:gd name="connsiteX6" fmla="*/ 701837 w 1121198"/>
                <a:gd name="connsiteY6" fmla="*/ 111247 h 3006901"/>
                <a:gd name="connsiteX7" fmla="*/ 742177 w 1121198"/>
                <a:gd name="connsiteY7" fmla="*/ 103534 h 3006901"/>
                <a:gd name="connsiteX8" fmla="*/ 805743 w 1121198"/>
                <a:gd name="connsiteY8" fmla="*/ 12735 h 3006901"/>
                <a:gd name="connsiteX9" fmla="*/ 819194 w 1121198"/>
                <a:gd name="connsiteY9" fmla="*/ 0 h 3006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1198" h="3006901">
                  <a:moveTo>
                    <a:pt x="819194" y="0"/>
                  </a:moveTo>
                  <a:lnTo>
                    <a:pt x="964483" y="0"/>
                  </a:lnTo>
                  <a:cubicBezTo>
                    <a:pt x="1051036" y="0"/>
                    <a:pt x="1121198" y="66429"/>
                    <a:pt x="1121198" y="148374"/>
                  </a:cubicBezTo>
                  <a:lnTo>
                    <a:pt x="1121198" y="2858526"/>
                  </a:lnTo>
                  <a:cubicBezTo>
                    <a:pt x="1121198" y="2940472"/>
                    <a:pt x="1051036" y="3006901"/>
                    <a:pt x="964483" y="3006901"/>
                  </a:cubicBezTo>
                  <a:lnTo>
                    <a:pt x="0" y="3006901"/>
                  </a:lnTo>
                  <a:lnTo>
                    <a:pt x="701837" y="111247"/>
                  </a:lnTo>
                  <a:lnTo>
                    <a:pt x="742177" y="103534"/>
                  </a:lnTo>
                  <a:cubicBezTo>
                    <a:pt x="779536" y="88569"/>
                    <a:pt x="805743" y="53539"/>
                    <a:pt x="805743" y="12735"/>
                  </a:cubicBezTo>
                  <a:cubicBezTo>
                    <a:pt x="805743" y="5719"/>
                    <a:pt x="811750" y="0"/>
                    <a:pt x="819194" y="0"/>
                  </a:cubicBez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AB38C704-1CF2-466D-82F0-AE44D43D8FF2}"/>
              </a:ext>
            </a:extLst>
          </p:cNvPr>
          <p:cNvGrpSpPr/>
          <p:nvPr/>
        </p:nvGrpSpPr>
        <p:grpSpPr>
          <a:xfrm>
            <a:off x="827745" y="2667437"/>
            <a:ext cx="2035559" cy="2432001"/>
            <a:chOff x="5104093" y="3823833"/>
            <a:chExt cx="2035559" cy="2432001"/>
          </a:xfrm>
        </p:grpSpPr>
        <p:grpSp>
          <p:nvGrpSpPr>
            <p:cNvPr id="36" name="Group 24">
              <a:extLst>
                <a:ext uri="{FF2B5EF4-FFF2-40B4-BE49-F238E27FC236}">
                  <a16:creationId xmlns:a16="http://schemas.microsoft.com/office/drawing/2014/main" id="{4E502EF0-684D-4D26-8E9E-2FF910A8E756}"/>
                </a:ext>
              </a:extLst>
            </p:cNvPr>
            <p:cNvGrpSpPr/>
            <p:nvPr/>
          </p:nvGrpSpPr>
          <p:grpSpPr>
            <a:xfrm>
              <a:off x="5104093" y="3823833"/>
              <a:ext cx="2035559" cy="2311745"/>
              <a:chOff x="4691847" y="3443908"/>
              <a:chExt cx="2856887" cy="3244512"/>
            </a:xfrm>
          </p:grpSpPr>
          <p:sp>
            <p:nvSpPr>
              <p:cNvPr id="38" name="Freeform: Shape 25">
                <a:extLst>
                  <a:ext uri="{FF2B5EF4-FFF2-40B4-BE49-F238E27FC236}">
                    <a16:creationId xmlns:a16="http://schemas.microsoft.com/office/drawing/2014/main" id="{0C2EE94F-37C4-4CCA-A4CE-3BB020190A99}"/>
                  </a:ext>
                </a:extLst>
              </p:cNvPr>
              <p:cNvSpPr/>
              <p:nvPr/>
            </p:nvSpPr>
            <p:spPr>
              <a:xfrm>
                <a:off x="4691847" y="3443908"/>
                <a:ext cx="2856887" cy="3092940"/>
              </a:xfrm>
              <a:custGeom>
                <a:avLst/>
                <a:gdLst>
                  <a:gd name="connsiteX0" fmla="*/ 2985610 w 2985996"/>
                  <a:gd name="connsiteY0" fmla="*/ 94967 h 3232717"/>
                  <a:gd name="connsiteX1" fmla="*/ 2979648 w 2985996"/>
                  <a:gd name="connsiteY1" fmla="*/ 68990 h 3232717"/>
                  <a:gd name="connsiteX2" fmla="*/ 2943023 w 2985996"/>
                  <a:gd name="connsiteY2" fmla="*/ 19590 h 3232717"/>
                  <a:gd name="connsiteX3" fmla="*/ 2904696 w 2985996"/>
                  <a:gd name="connsiteY3" fmla="*/ 0 h 3232717"/>
                  <a:gd name="connsiteX4" fmla="*/ 94433 w 2985996"/>
                  <a:gd name="connsiteY4" fmla="*/ 8517 h 3232717"/>
                  <a:gd name="connsiteX5" fmla="*/ 62493 w 2985996"/>
                  <a:gd name="connsiteY5" fmla="*/ 21293 h 3232717"/>
                  <a:gd name="connsiteX6" fmla="*/ 8834 w 2985996"/>
                  <a:gd name="connsiteY6" fmla="*/ 72822 h 3232717"/>
                  <a:gd name="connsiteX7" fmla="*/ 1169 w 2985996"/>
                  <a:gd name="connsiteY7" fmla="*/ 108595 h 3232717"/>
                  <a:gd name="connsiteX8" fmla="*/ 145110 w 2985996"/>
                  <a:gd name="connsiteY8" fmla="*/ 1323153 h 3232717"/>
                  <a:gd name="connsiteX9" fmla="*/ 138296 w 2985996"/>
                  <a:gd name="connsiteY9" fmla="*/ 1399382 h 3232717"/>
                  <a:gd name="connsiteX10" fmla="*/ 136593 w 2985996"/>
                  <a:gd name="connsiteY10" fmla="*/ 1418120 h 3232717"/>
                  <a:gd name="connsiteX11" fmla="*/ 142129 w 2985996"/>
                  <a:gd name="connsiteY11" fmla="*/ 3154785 h 3232717"/>
                  <a:gd name="connsiteX12" fmla="*/ 180031 w 2985996"/>
                  <a:gd name="connsiteY12" fmla="*/ 3232718 h 3232717"/>
                  <a:gd name="connsiteX13" fmla="*/ 2854019 w 2985996"/>
                  <a:gd name="connsiteY13" fmla="*/ 3190132 h 3232717"/>
                  <a:gd name="connsiteX14" fmla="*/ 2879570 w 2985996"/>
                  <a:gd name="connsiteY14" fmla="*/ 3164580 h 3232717"/>
                  <a:gd name="connsiteX15" fmla="*/ 2877015 w 2985996"/>
                  <a:gd name="connsiteY15" fmla="*/ 1895937 h 3232717"/>
                  <a:gd name="connsiteX16" fmla="*/ 2871053 w 2985996"/>
                  <a:gd name="connsiteY16" fmla="*/ 1336355 h 3232717"/>
                  <a:gd name="connsiteX17" fmla="*/ 2868072 w 2985996"/>
                  <a:gd name="connsiteY17" fmla="*/ 1272901 h 3232717"/>
                  <a:gd name="connsiteX18" fmla="*/ 2985610 w 2985996"/>
                  <a:gd name="connsiteY18" fmla="*/ 94967 h 3232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85996" h="3232717">
                    <a:moveTo>
                      <a:pt x="2985610" y="94967"/>
                    </a:moveTo>
                    <a:cubicBezTo>
                      <a:pt x="2986462" y="85598"/>
                      <a:pt x="2986462" y="77081"/>
                      <a:pt x="2979648" y="68990"/>
                    </a:cubicBezTo>
                    <a:cubicBezTo>
                      <a:pt x="2966446" y="53233"/>
                      <a:pt x="2954096" y="36624"/>
                      <a:pt x="2943023" y="19590"/>
                    </a:cubicBezTo>
                    <a:cubicBezTo>
                      <a:pt x="2933655" y="5110"/>
                      <a:pt x="2922582" y="0"/>
                      <a:pt x="2904696" y="0"/>
                    </a:cubicBezTo>
                    <a:cubicBezTo>
                      <a:pt x="2693894" y="2555"/>
                      <a:pt x="237096" y="8517"/>
                      <a:pt x="94433" y="8517"/>
                    </a:cubicBezTo>
                    <a:cubicBezTo>
                      <a:pt x="81231" y="8517"/>
                      <a:pt x="71436" y="11924"/>
                      <a:pt x="62493" y="21293"/>
                    </a:cubicBezTo>
                    <a:cubicBezTo>
                      <a:pt x="45033" y="38753"/>
                      <a:pt x="26721" y="55788"/>
                      <a:pt x="8834" y="72822"/>
                    </a:cubicBezTo>
                    <a:cubicBezTo>
                      <a:pt x="-2664" y="82617"/>
                      <a:pt x="-109" y="95819"/>
                      <a:pt x="1169" y="108595"/>
                    </a:cubicBezTo>
                    <a:cubicBezTo>
                      <a:pt x="5002" y="147774"/>
                      <a:pt x="126798" y="1206893"/>
                      <a:pt x="145110" y="1323153"/>
                    </a:cubicBezTo>
                    <a:cubicBezTo>
                      <a:pt x="148943" y="1348705"/>
                      <a:pt x="160441" y="1375108"/>
                      <a:pt x="138296" y="1399382"/>
                    </a:cubicBezTo>
                    <a:cubicBezTo>
                      <a:pt x="134889" y="1403215"/>
                      <a:pt x="136593" y="1411732"/>
                      <a:pt x="136593" y="1418120"/>
                    </a:cubicBezTo>
                    <a:cubicBezTo>
                      <a:pt x="138722" y="1735813"/>
                      <a:pt x="141703" y="2893732"/>
                      <a:pt x="142129" y="3154785"/>
                    </a:cubicBezTo>
                    <a:cubicBezTo>
                      <a:pt x="141703" y="3200353"/>
                      <a:pt x="119559" y="3232718"/>
                      <a:pt x="180031" y="3232718"/>
                    </a:cubicBezTo>
                    <a:cubicBezTo>
                      <a:pt x="180031" y="3232718"/>
                      <a:pt x="2838687" y="3188428"/>
                      <a:pt x="2854019" y="3190132"/>
                    </a:cubicBezTo>
                    <a:cubicBezTo>
                      <a:pt x="2874460" y="3192261"/>
                      <a:pt x="2879570" y="3185447"/>
                      <a:pt x="2879570" y="3164580"/>
                    </a:cubicBezTo>
                    <a:cubicBezTo>
                      <a:pt x="2877867" y="2741699"/>
                      <a:pt x="2881273" y="2318818"/>
                      <a:pt x="2877015" y="1895937"/>
                    </a:cubicBezTo>
                    <a:cubicBezTo>
                      <a:pt x="2874886" y="1709410"/>
                      <a:pt x="2876163" y="1522882"/>
                      <a:pt x="2871053" y="1336355"/>
                    </a:cubicBezTo>
                    <a:cubicBezTo>
                      <a:pt x="2870627" y="1315062"/>
                      <a:pt x="2865943" y="1294194"/>
                      <a:pt x="2868072" y="1272901"/>
                    </a:cubicBezTo>
                    <a:cubicBezTo>
                      <a:pt x="2877441" y="1177082"/>
                      <a:pt x="2977944" y="170345"/>
                      <a:pt x="2985610" y="94967"/>
                    </a:cubicBezTo>
                    <a:close/>
                  </a:path>
                </a:pathLst>
              </a:custGeom>
              <a:solidFill>
                <a:srgbClr val="000000"/>
              </a:solidFill>
              <a:ln w="42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28">
                <a:extLst>
                  <a:ext uri="{FF2B5EF4-FFF2-40B4-BE49-F238E27FC236}">
                    <a16:creationId xmlns:a16="http://schemas.microsoft.com/office/drawing/2014/main" id="{40C807F0-3B7D-40B5-926D-3BCDEA7DFC36}"/>
                  </a:ext>
                </a:extLst>
              </p:cNvPr>
              <p:cNvSpPr/>
              <p:nvPr/>
            </p:nvSpPr>
            <p:spPr>
              <a:xfrm>
                <a:off x="4863278" y="5024451"/>
                <a:ext cx="2453282" cy="1663969"/>
              </a:xfrm>
              <a:custGeom>
                <a:avLst/>
                <a:gdLst>
                  <a:gd name="connsiteX0" fmla="*/ 532166 w 2453282"/>
                  <a:gd name="connsiteY0" fmla="*/ 402375 h 1663969"/>
                  <a:gd name="connsiteX1" fmla="*/ 574910 w 2453282"/>
                  <a:gd name="connsiteY1" fmla="*/ 445291 h 1663969"/>
                  <a:gd name="connsiteX2" fmla="*/ 561465 w 2453282"/>
                  <a:gd name="connsiteY2" fmla="*/ 514150 h 1663969"/>
                  <a:gd name="connsiteX3" fmla="*/ 489753 w 2453282"/>
                  <a:gd name="connsiteY3" fmla="*/ 661646 h 1663969"/>
                  <a:gd name="connsiteX4" fmla="*/ 455935 w 2453282"/>
                  <a:gd name="connsiteY4" fmla="*/ 913450 h 1663969"/>
                  <a:gd name="connsiteX5" fmla="*/ 455935 w 2453282"/>
                  <a:gd name="connsiteY5" fmla="*/ 948898 h 1663969"/>
                  <a:gd name="connsiteX6" fmla="*/ 565946 w 2453282"/>
                  <a:gd name="connsiteY6" fmla="*/ 741914 h 1663969"/>
                  <a:gd name="connsiteX7" fmla="*/ 622989 w 2453282"/>
                  <a:gd name="connsiteY7" fmla="*/ 553672 h 1663969"/>
                  <a:gd name="connsiteX8" fmla="*/ 653141 w 2453282"/>
                  <a:gd name="connsiteY8" fmla="*/ 499074 h 1663969"/>
                  <a:gd name="connsiteX9" fmla="*/ 711406 w 2453282"/>
                  <a:gd name="connsiteY9" fmla="*/ 480739 h 1663969"/>
                  <a:gd name="connsiteX10" fmla="*/ 736667 w 2453282"/>
                  <a:gd name="connsiteY10" fmla="*/ 527595 h 1663969"/>
                  <a:gd name="connsiteX11" fmla="*/ 718739 w 2453282"/>
                  <a:gd name="connsiteY11" fmla="*/ 674277 h 1663969"/>
                  <a:gd name="connsiteX12" fmla="*/ 650289 w 2453282"/>
                  <a:gd name="connsiteY12" fmla="*/ 970899 h 1663969"/>
                  <a:gd name="connsiteX13" fmla="*/ 595282 w 2453282"/>
                  <a:gd name="connsiteY13" fmla="*/ 1278931 h 1663969"/>
                  <a:gd name="connsiteX14" fmla="*/ 595282 w 2453282"/>
                  <a:gd name="connsiteY14" fmla="*/ 1287080 h 1663969"/>
                  <a:gd name="connsiteX15" fmla="*/ 602617 w 2453282"/>
                  <a:gd name="connsiteY15" fmla="*/ 1276079 h 1663969"/>
                  <a:gd name="connsiteX16" fmla="*/ 709776 w 2453282"/>
                  <a:gd name="connsiteY16" fmla="*/ 1009607 h 1663969"/>
                  <a:gd name="connsiteX17" fmla="*/ 828751 w 2453282"/>
                  <a:gd name="connsiteY17" fmla="*/ 915487 h 1663969"/>
                  <a:gd name="connsiteX18" fmla="*/ 880905 w 2453282"/>
                  <a:gd name="connsiteY18" fmla="*/ 919154 h 1663969"/>
                  <a:gd name="connsiteX19" fmla="*/ 891498 w 2453282"/>
                  <a:gd name="connsiteY19" fmla="*/ 941971 h 1663969"/>
                  <a:gd name="connsiteX20" fmla="*/ 774153 w 2453282"/>
                  <a:gd name="connsiteY20" fmla="*/ 1252039 h 1663969"/>
                  <a:gd name="connsiteX21" fmla="*/ 642954 w 2453282"/>
                  <a:gd name="connsiteY21" fmla="*/ 1508732 h 1663969"/>
                  <a:gd name="connsiteX22" fmla="*/ 585912 w 2453282"/>
                  <a:gd name="connsiteY22" fmla="*/ 1573516 h 1663969"/>
                  <a:gd name="connsiteX23" fmla="*/ 506052 w 2453282"/>
                  <a:gd name="connsiteY23" fmla="*/ 1650524 h 1663969"/>
                  <a:gd name="connsiteX24" fmla="*/ 484457 w 2453282"/>
                  <a:gd name="connsiteY24" fmla="*/ 1663969 h 1663969"/>
                  <a:gd name="connsiteX25" fmla="*/ 19557 w 2453282"/>
                  <a:gd name="connsiteY25" fmla="*/ 1447207 h 1663969"/>
                  <a:gd name="connsiteX26" fmla="*/ 0 w 2453282"/>
                  <a:gd name="connsiteY26" fmla="*/ 1437428 h 1663969"/>
                  <a:gd name="connsiteX27" fmla="*/ 13039 w 2453282"/>
                  <a:gd name="connsiteY27" fmla="*/ 1040574 h 1663969"/>
                  <a:gd name="connsiteX28" fmla="*/ 57450 w 2453282"/>
                  <a:gd name="connsiteY28" fmla="*/ 669795 h 1663969"/>
                  <a:gd name="connsiteX29" fmla="*/ 104714 w 2453282"/>
                  <a:gd name="connsiteY29" fmla="*/ 560599 h 1663969"/>
                  <a:gd name="connsiteX30" fmla="*/ 152793 w 2453282"/>
                  <a:gd name="connsiteY30" fmla="*/ 532485 h 1663969"/>
                  <a:gd name="connsiteX31" fmla="*/ 191909 w 2453282"/>
                  <a:gd name="connsiteY31" fmla="*/ 583009 h 1663969"/>
                  <a:gd name="connsiteX32" fmla="*/ 185389 w 2453282"/>
                  <a:gd name="connsiteY32" fmla="*/ 651460 h 1663969"/>
                  <a:gd name="connsiteX33" fmla="*/ 235913 w 2453282"/>
                  <a:gd name="connsiteY33" fmla="*/ 574453 h 1663969"/>
                  <a:gd name="connsiteX34" fmla="*/ 314551 w 2453282"/>
                  <a:gd name="connsiteY34" fmla="*/ 476257 h 1663969"/>
                  <a:gd name="connsiteX35" fmla="*/ 354888 w 2453282"/>
                  <a:gd name="connsiteY35" fmla="*/ 445698 h 1663969"/>
                  <a:gd name="connsiteX36" fmla="*/ 424154 w 2453282"/>
                  <a:gd name="connsiteY36" fmla="*/ 491741 h 1663969"/>
                  <a:gd name="connsiteX37" fmla="*/ 475900 w 2453282"/>
                  <a:gd name="connsiteY37" fmla="*/ 431845 h 1663969"/>
                  <a:gd name="connsiteX38" fmla="*/ 508496 w 2453282"/>
                  <a:gd name="connsiteY38" fmla="*/ 408213 h 1663969"/>
                  <a:gd name="connsiteX39" fmla="*/ 532166 w 2453282"/>
                  <a:gd name="connsiteY39" fmla="*/ 402375 h 1663969"/>
                  <a:gd name="connsiteX40" fmla="*/ 2040094 w 2453282"/>
                  <a:gd name="connsiteY40" fmla="*/ 1578 h 1663969"/>
                  <a:gd name="connsiteX41" fmla="*/ 2089803 w 2453282"/>
                  <a:gd name="connsiteY41" fmla="*/ 22358 h 1663969"/>
                  <a:gd name="connsiteX42" fmla="*/ 2134622 w 2453282"/>
                  <a:gd name="connsiteY42" fmla="*/ 98959 h 1663969"/>
                  <a:gd name="connsiteX43" fmla="*/ 2141957 w 2453282"/>
                  <a:gd name="connsiteY43" fmla="*/ 116071 h 1663969"/>
                  <a:gd name="connsiteX44" fmla="*/ 2172515 w 2453282"/>
                  <a:gd name="connsiteY44" fmla="*/ 73697 h 1663969"/>
                  <a:gd name="connsiteX45" fmla="*/ 2223854 w 2453282"/>
                  <a:gd name="connsiteY45" fmla="*/ 90810 h 1663969"/>
                  <a:gd name="connsiteX46" fmla="*/ 2273562 w 2453282"/>
                  <a:gd name="connsiteY46" fmla="*/ 167002 h 1663969"/>
                  <a:gd name="connsiteX47" fmla="*/ 2326530 w 2453282"/>
                  <a:gd name="connsiteY47" fmla="*/ 307164 h 1663969"/>
                  <a:gd name="connsiteX48" fmla="*/ 2333864 w 2453282"/>
                  <a:gd name="connsiteY48" fmla="*/ 328352 h 1663969"/>
                  <a:gd name="connsiteX49" fmla="*/ 2338346 w 2453282"/>
                  <a:gd name="connsiteY49" fmla="*/ 282718 h 1663969"/>
                  <a:gd name="connsiteX50" fmla="*/ 2350570 w 2453282"/>
                  <a:gd name="connsiteY50" fmla="*/ 250937 h 1663969"/>
                  <a:gd name="connsiteX51" fmla="*/ 2396611 w 2453282"/>
                  <a:gd name="connsiteY51" fmla="*/ 222823 h 1663969"/>
                  <a:gd name="connsiteX52" fmla="*/ 2432874 w 2453282"/>
                  <a:gd name="connsiteY52" fmla="*/ 257049 h 1663969"/>
                  <a:gd name="connsiteX53" fmla="*/ 2453247 w 2453282"/>
                  <a:gd name="connsiteY53" fmla="*/ 394766 h 1663969"/>
                  <a:gd name="connsiteX54" fmla="*/ 2414132 w 2453282"/>
                  <a:gd name="connsiteY54" fmla="*/ 698723 h 1663969"/>
                  <a:gd name="connsiteX55" fmla="*/ 2327346 w 2453282"/>
                  <a:gd name="connsiteY55" fmla="*/ 1097208 h 1663969"/>
                  <a:gd name="connsiteX56" fmla="*/ 2326123 w 2453282"/>
                  <a:gd name="connsiteY56" fmla="*/ 1107393 h 1663969"/>
                  <a:gd name="connsiteX57" fmla="*/ 2176590 w 2453282"/>
                  <a:gd name="connsiteY57" fmla="*/ 1159140 h 1663969"/>
                  <a:gd name="connsiteX58" fmla="*/ 1839222 w 2453282"/>
                  <a:gd name="connsiteY58" fmla="*/ 1271596 h 1663969"/>
                  <a:gd name="connsiteX59" fmla="*/ 1813146 w 2453282"/>
                  <a:gd name="connsiteY59" fmla="*/ 1276892 h 1663969"/>
                  <a:gd name="connsiteX60" fmla="*/ 1672983 w 2453282"/>
                  <a:gd name="connsiteY60" fmla="*/ 1034868 h 1663969"/>
                  <a:gd name="connsiteX61" fmla="*/ 1617570 w 2453282"/>
                  <a:gd name="connsiteY61" fmla="*/ 796918 h 1663969"/>
                  <a:gd name="connsiteX62" fmla="*/ 1597198 w 2453282"/>
                  <a:gd name="connsiteY62" fmla="*/ 527187 h 1663969"/>
                  <a:gd name="connsiteX63" fmla="*/ 1579270 w 2453282"/>
                  <a:gd name="connsiteY63" fmla="*/ 442031 h 1663969"/>
                  <a:gd name="connsiteX64" fmla="*/ 1598013 w 2453282"/>
                  <a:gd name="connsiteY64" fmla="*/ 416768 h 1663969"/>
                  <a:gd name="connsiteX65" fmla="*/ 1695801 w 2453282"/>
                  <a:gd name="connsiteY65" fmla="*/ 466478 h 1663969"/>
                  <a:gd name="connsiteX66" fmla="*/ 1752029 w 2453282"/>
                  <a:gd name="connsiteY66" fmla="*/ 612344 h 1663969"/>
                  <a:gd name="connsiteX67" fmla="*/ 1772808 w 2453282"/>
                  <a:gd name="connsiteY67" fmla="*/ 812401 h 1663969"/>
                  <a:gd name="connsiteX68" fmla="*/ 1777290 w 2453282"/>
                  <a:gd name="connsiteY68" fmla="*/ 842145 h 1663969"/>
                  <a:gd name="connsiteX69" fmla="*/ 1787883 w 2453282"/>
                  <a:gd name="connsiteY69" fmla="*/ 761878 h 1663969"/>
                  <a:gd name="connsiteX70" fmla="*/ 1809886 w 2453282"/>
                  <a:gd name="connsiteY70" fmla="*/ 251751 h 1663969"/>
                  <a:gd name="connsiteX71" fmla="*/ 1824962 w 2453282"/>
                  <a:gd name="connsiteY71" fmla="*/ 92032 h 1663969"/>
                  <a:gd name="connsiteX72" fmla="*/ 1834741 w 2453282"/>
                  <a:gd name="connsiteY72" fmla="*/ 61066 h 1663969"/>
                  <a:gd name="connsiteX73" fmla="*/ 1906859 w 2453282"/>
                  <a:gd name="connsiteY73" fmla="*/ 50065 h 1663969"/>
                  <a:gd name="connsiteX74" fmla="*/ 1934972 w 2453282"/>
                  <a:gd name="connsiteY74" fmla="*/ 135222 h 1663969"/>
                  <a:gd name="connsiteX75" fmla="*/ 1943529 w 2453282"/>
                  <a:gd name="connsiteY75" fmla="*/ 336501 h 1663969"/>
                  <a:gd name="connsiteX76" fmla="*/ 1996905 w 2453282"/>
                  <a:gd name="connsiteY76" fmla="*/ 549597 h 1663969"/>
                  <a:gd name="connsiteX77" fmla="*/ 2040094 w 2453282"/>
                  <a:gd name="connsiteY77" fmla="*/ 305942 h 1663969"/>
                  <a:gd name="connsiteX78" fmla="*/ 2006683 w 2453282"/>
                  <a:gd name="connsiteY78" fmla="*/ 122183 h 1663969"/>
                  <a:gd name="connsiteX79" fmla="*/ 2003424 w 2453282"/>
                  <a:gd name="connsiteY79" fmla="*/ 43953 h 1663969"/>
                  <a:gd name="connsiteX80" fmla="*/ 2040094 w 2453282"/>
                  <a:gd name="connsiteY80" fmla="*/ 1578 h 1663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2453282" h="1663969">
                    <a:moveTo>
                      <a:pt x="532166" y="402375"/>
                    </a:moveTo>
                    <a:cubicBezTo>
                      <a:pt x="554436" y="402126"/>
                      <a:pt x="571549" y="418093"/>
                      <a:pt x="574910" y="445291"/>
                    </a:cubicBezTo>
                    <a:cubicBezTo>
                      <a:pt x="577762" y="469738"/>
                      <a:pt x="571650" y="492555"/>
                      <a:pt x="561465" y="514150"/>
                    </a:cubicBezTo>
                    <a:cubicBezTo>
                      <a:pt x="537833" y="563451"/>
                      <a:pt x="512164" y="611938"/>
                      <a:pt x="489753" y="661646"/>
                    </a:cubicBezTo>
                    <a:cubicBezTo>
                      <a:pt x="454305" y="741914"/>
                      <a:pt x="453898" y="827478"/>
                      <a:pt x="455935" y="913450"/>
                    </a:cubicBezTo>
                    <a:cubicBezTo>
                      <a:pt x="456342" y="923228"/>
                      <a:pt x="455935" y="933414"/>
                      <a:pt x="455935" y="948898"/>
                    </a:cubicBezTo>
                    <a:cubicBezTo>
                      <a:pt x="503606" y="881261"/>
                      <a:pt x="542722" y="815662"/>
                      <a:pt x="565946" y="741914"/>
                    </a:cubicBezTo>
                    <a:cubicBezTo>
                      <a:pt x="585504" y="679166"/>
                      <a:pt x="603840" y="616419"/>
                      <a:pt x="622989" y="553672"/>
                    </a:cubicBezTo>
                    <a:cubicBezTo>
                      <a:pt x="629101" y="533707"/>
                      <a:pt x="638065" y="514557"/>
                      <a:pt x="653141" y="499074"/>
                    </a:cubicBezTo>
                    <a:cubicBezTo>
                      <a:pt x="669031" y="482369"/>
                      <a:pt x="688181" y="472590"/>
                      <a:pt x="711406" y="480739"/>
                    </a:cubicBezTo>
                    <a:cubicBezTo>
                      <a:pt x="733001" y="488481"/>
                      <a:pt x="735445" y="508853"/>
                      <a:pt x="736667" y="527595"/>
                    </a:cubicBezTo>
                    <a:cubicBezTo>
                      <a:pt x="740334" y="577304"/>
                      <a:pt x="729741" y="626198"/>
                      <a:pt x="718739" y="674277"/>
                    </a:cubicBezTo>
                    <a:cubicBezTo>
                      <a:pt x="696330" y="773287"/>
                      <a:pt x="671069" y="871482"/>
                      <a:pt x="650289" y="970899"/>
                    </a:cubicBezTo>
                    <a:cubicBezTo>
                      <a:pt x="629101" y="1072762"/>
                      <a:pt x="611173" y="1175846"/>
                      <a:pt x="595282" y="1278931"/>
                    </a:cubicBezTo>
                    <a:cubicBezTo>
                      <a:pt x="594876" y="1281375"/>
                      <a:pt x="595282" y="1284227"/>
                      <a:pt x="595282" y="1287080"/>
                    </a:cubicBezTo>
                    <a:cubicBezTo>
                      <a:pt x="601802" y="1285857"/>
                      <a:pt x="601394" y="1280560"/>
                      <a:pt x="602617" y="1276079"/>
                    </a:cubicBezTo>
                    <a:cubicBezTo>
                      <a:pt x="633583" y="1185217"/>
                      <a:pt x="660474" y="1092727"/>
                      <a:pt x="709776" y="1009607"/>
                    </a:cubicBezTo>
                    <a:cubicBezTo>
                      <a:pt x="737075" y="963566"/>
                      <a:pt x="772930" y="926895"/>
                      <a:pt x="828751" y="915487"/>
                    </a:cubicBezTo>
                    <a:cubicBezTo>
                      <a:pt x="846678" y="911819"/>
                      <a:pt x="864199" y="913857"/>
                      <a:pt x="880905" y="919154"/>
                    </a:cubicBezTo>
                    <a:cubicBezTo>
                      <a:pt x="891090" y="922414"/>
                      <a:pt x="899240" y="928524"/>
                      <a:pt x="891498" y="941971"/>
                    </a:cubicBezTo>
                    <a:cubicBezTo>
                      <a:pt x="834048" y="1038536"/>
                      <a:pt x="810009" y="1147732"/>
                      <a:pt x="774153" y="1252039"/>
                    </a:cubicBezTo>
                    <a:cubicBezTo>
                      <a:pt x="742779" y="1344123"/>
                      <a:pt x="704886" y="1432539"/>
                      <a:pt x="642954" y="1508732"/>
                    </a:cubicBezTo>
                    <a:cubicBezTo>
                      <a:pt x="623804" y="1530327"/>
                      <a:pt x="605061" y="1551921"/>
                      <a:pt x="585912" y="1573516"/>
                    </a:cubicBezTo>
                    <a:cubicBezTo>
                      <a:pt x="559427" y="1599185"/>
                      <a:pt x="532536" y="1625261"/>
                      <a:pt x="506052" y="1650524"/>
                    </a:cubicBezTo>
                    <a:cubicBezTo>
                      <a:pt x="499940" y="1656636"/>
                      <a:pt x="494236" y="1663969"/>
                      <a:pt x="484457" y="1663969"/>
                    </a:cubicBezTo>
                    <a:cubicBezTo>
                      <a:pt x="329626" y="1591851"/>
                      <a:pt x="174388" y="1519733"/>
                      <a:pt x="19557" y="1447207"/>
                    </a:cubicBezTo>
                    <a:cubicBezTo>
                      <a:pt x="13446" y="1443947"/>
                      <a:pt x="6520" y="1440688"/>
                      <a:pt x="0" y="1437428"/>
                    </a:cubicBezTo>
                    <a:cubicBezTo>
                      <a:pt x="3260" y="1305007"/>
                      <a:pt x="4889" y="1172994"/>
                      <a:pt x="13039" y="1040574"/>
                    </a:cubicBezTo>
                    <a:cubicBezTo>
                      <a:pt x="20780" y="916302"/>
                      <a:pt x="26077" y="791215"/>
                      <a:pt x="57450" y="669795"/>
                    </a:cubicBezTo>
                    <a:cubicBezTo>
                      <a:pt x="67229" y="631087"/>
                      <a:pt x="81083" y="593602"/>
                      <a:pt x="104714" y="560599"/>
                    </a:cubicBezTo>
                    <a:cubicBezTo>
                      <a:pt x="116530" y="543894"/>
                      <a:pt x="130384" y="529633"/>
                      <a:pt x="152793" y="532485"/>
                    </a:cubicBezTo>
                    <a:cubicBezTo>
                      <a:pt x="169092" y="534522"/>
                      <a:pt x="188649" y="561006"/>
                      <a:pt x="191909" y="583009"/>
                    </a:cubicBezTo>
                    <a:cubicBezTo>
                      <a:pt x="195168" y="606233"/>
                      <a:pt x="190686" y="628643"/>
                      <a:pt x="185389" y="651460"/>
                    </a:cubicBezTo>
                    <a:cubicBezTo>
                      <a:pt x="202094" y="625791"/>
                      <a:pt x="218800" y="599714"/>
                      <a:pt x="235913" y="574453"/>
                    </a:cubicBezTo>
                    <a:cubicBezTo>
                      <a:pt x="259545" y="539411"/>
                      <a:pt x="284400" y="506001"/>
                      <a:pt x="314551" y="476257"/>
                    </a:cubicBezTo>
                    <a:cubicBezTo>
                      <a:pt x="326774" y="464034"/>
                      <a:pt x="340220" y="453847"/>
                      <a:pt x="354888" y="445698"/>
                    </a:cubicBezTo>
                    <a:cubicBezTo>
                      <a:pt x="394004" y="424918"/>
                      <a:pt x="425784" y="445291"/>
                      <a:pt x="424154" y="491741"/>
                    </a:cubicBezTo>
                    <a:cubicBezTo>
                      <a:pt x="442489" y="470961"/>
                      <a:pt x="456750" y="449366"/>
                      <a:pt x="475900" y="431845"/>
                    </a:cubicBezTo>
                    <a:cubicBezTo>
                      <a:pt x="486086" y="422881"/>
                      <a:pt x="496273" y="413917"/>
                      <a:pt x="508496" y="408213"/>
                    </a:cubicBezTo>
                    <a:cubicBezTo>
                      <a:pt x="516747" y="404343"/>
                      <a:pt x="524743" y="402458"/>
                      <a:pt x="532166" y="402375"/>
                    </a:cubicBezTo>
                    <a:close/>
                    <a:moveTo>
                      <a:pt x="2040094" y="1578"/>
                    </a:moveTo>
                    <a:cubicBezTo>
                      <a:pt x="2061282" y="-4533"/>
                      <a:pt x="2076358" y="8098"/>
                      <a:pt x="2089803" y="22358"/>
                    </a:cubicBezTo>
                    <a:cubicBezTo>
                      <a:pt x="2110175" y="44768"/>
                      <a:pt x="2121991" y="72067"/>
                      <a:pt x="2134622" y="98959"/>
                    </a:cubicBezTo>
                    <a:cubicBezTo>
                      <a:pt x="2136659" y="103440"/>
                      <a:pt x="2138696" y="108330"/>
                      <a:pt x="2141957" y="116071"/>
                    </a:cubicBezTo>
                    <a:cubicBezTo>
                      <a:pt x="2143994" y="93662"/>
                      <a:pt x="2154179" y="79401"/>
                      <a:pt x="2172515" y="73697"/>
                    </a:cubicBezTo>
                    <a:cubicBezTo>
                      <a:pt x="2192887" y="67993"/>
                      <a:pt x="2209593" y="76142"/>
                      <a:pt x="2223854" y="90810"/>
                    </a:cubicBezTo>
                    <a:cubicBezTo>
                      <a:pt x="2245855" y="112811"/>
                      <a:pt x="2260524" y="139296"/>
                      <a:pt x="2273562" y="167002"/>
                    </a:cubicBezTo>
                    <a:cubicBezTo>
                      <a:pt x="2294750" y="212230"/>
                      <a:pt x="2311047" y="259494"/>
                      <a:pt x="2326530" y="307164"/>
                    </a:cubicBezTo>
                    <a:cubicBezTo>
                      <a:pt x="2328567" y="313276"/>
                      <a:pt x="2330605" y="319388"/>
                      <a:pt x="2333864" y="328352"/>
                    </a:cubicBezTo>
                    <a:cubicBezTo>
                      <a:pt x="2335494" y="310831"/>
                      <a:pt x="2336717" y="296571"/>
                      <a:pt x="2338346" y="282718"/>
                    </a:cubicBezTo>
                    <a:cubicBezTo>
                      <a:pt x="2339976" y="271310"/>
                      <a:pt x="2343643" y="260308"/>
                      <a:pt x="2350570" y="250937"/>
                    </a:cubicBezTo>
                    <a:cubicBezTo>
                      <a:pt x="2361978" y="235046"/>
                      <a:pt x="2376239" y="221193"/>
                      <a:pt x="2396611" y="222823"/>
                    </a:cubicBezTo>
                    <a:cubicBezTo>
                      <a:pt x="2416577" y="224046"/>
                      <a:pt x="2425948" y="240343"/>
                      <a:pt x="2432874" y="257049"/>
                    </a:cubicBezTo>
                    <a:cubicBezTo>
                      <a:pt x="2450802" y="301460"/>
                      <a:pt x="2453654" y="347910"/>
                      <a:pt x="2453247" y="394766"/>
                    </a:cubicBezTo>
                    <a:cubicBezTo>
                      <a:pt x="2451617" y="497443"/>
                      <a:pt x="2432874" y="598083"/>
                      <a:pt x="2414132" y="698723"/>
                    </a:cubicBezTo>
                    <a:cubicBezTo>
                      <a:pt x="2389278" y="832366"/>
                      <a:pt x="2359126" y="965195"/>
                      <a:pt x="2327346" y="1097208"/>
                    </a:cubicBezTo>
                    <a:cubicBezTo>
                      <a:pt x="2326530" y="1100467"/>
                      <a:pt x="2326530" y="1104135"/>
                      <a:pt x="2326123" y="1107393"/>
                    </a:cubicBezTo>
                    <a:cubicBezTo>
                      <a:pt x="2276414" y="1124507"/>
                      <a:pt x="2226706" y="1142434"/>
                      <a:pt x="2176590" y="1159140"/>
                    </a:cubicBezTo>
                    <a:cubicBezTo>
                      <a:pt x="2064134" y="1197032"/>
                      <a:pt x="1951678" y="1234517"/>
                      <a:pt x="1839222" y="1271596"/>
                    </a:cubicBezTo>
                    <a:cubicBezTo>
                      <a:pt x="1831074" y="1275263"/>
                      <a:pt x="1822924" y="1282189"/>
                      <a:pt x="1813146" y="1276892"/>
                    </a:cubicBezTo>
                    <a:cubicBezTo>
                      <a:pt x="1763030" y="1198255"/>
                      <a:pt x="1711283" y="1120432"/>
                      <a:pt x="1672983" y="1034868"/>
                    </a:cubicBezTo>
                    <a:cubicBezTo>
                      <a:pt x="1639165" y="959083"/>
                      <a:pt x="1623682" y="879223"/>
                      <a:pt x="1617570" y="796918"/>
                    </a:cubicBezTo>
                    <a:cubicBezTo>
                      <a:pt x="1611051" y="706872"/>
                      <a:pt x="1605347" y="616826"/>
                      <a:pt x="1597198" y="527187"/>
                    </a:cubicBezTo>
                    <a:cubicBezTo>
                      <a:pt x="1594754" y="498259"/>
                      <a:pt x="1585790" y="470144"/>
                      <a:pt x="1579270" y="442031"/>
                    </a:cubicBezTo>
                    <a:cubicBezTo>
                      <a:pt x="1574789" y="422880"/>
                      <a:pt x="1578048" y="416768"/>
                      <a:pt x="1598013" y="416768"/>
                    </a:cubicBezTo>
                    <a:cubicBezTo>
                      <a:pt x="1639165" y="416768"/>
                      <a:pt x="1670539" y="435919"/>
                      <a:pt x="1695801" y="466478"/>
                    </a:cubicBezTo>
                    <a:cubicBezTo>
                      <a:pt x="1730841" y="508852"/>
                      <a:pt x="1742250" y="560191"/>
                      <a:pt x="1752029" y="612344"/>
                    </a:cubicBezTo>
                    <a:cubicBezTo>
                      <a:pt x="1763844" y="678351"/>
                      <a:pt x="1768734" y="745580"/>
                      <a:pt x="1772808" y="812401"/>
                    </a:cubicBezTo>
                    <a:cubicBezTo>
                      <a:pt x="1773623" y="822587"/>
                      <a:pt x="1774846" y="832366"/>
                      <a:pt x="1777290" y="842145"/>
                    </a:cubicBezTo>
                    <a:cubicBezTo>
                      <a:pt x="1785031" y="816068"/>
                      <a:pt x="1785847" y="788769"/>
                      <a:pt x="1787883" y="761878"/>
                    </a:cubicBezTo>
                    <a:cubicBezTo>
                      <a:pt x="1802552" y="591972"/>
                      <a:pt x="1809886" y="422066"/>
                      <a:pt x="1809886" y="251751"/>
                    </a:cubicBezTo>
                    <a:cubicBezTo>
                      <a:pt x="1809886" y="198376"/>
                      <a:pt x="1811923" y="144593"/>
                      <a:pt x="1824962" y="92032"/>
                    </a:cubicBezTo>
                    <a:cubicBezTo>
                      <a:pt x="1827406" y="81438"/>
                      <a:pt x="1830258" y="70845"/>
                      <a:pt x="1834741" y="61066"/>
                    </a:cubicBezTo>
                    <a:cubicBezTo>
                      <a:pt x="1850223" y="28063"/>
                      <a:pt x="1881190" y="23173"/>
                      <a:pt x="1906859" y="50065"/>
                    </a:cubicBezTo>
                    <a:cubicBezTo>
                      <a:pt x="1929269" y="73697"/>
                      <a:pt x="1933343" y="104663"/>
                      <a:pt x="1934972" y="135222"/>
                    </a:cubicBezTo>
                    <a:cubicBezTo>
                      <a:pt x="1938639" y="202043"/>
                      <a:pt x="1939455" y="269272"/>
                      <a:pt x="1943529" y="336501"/>
                    </a:cubicBezTo>
                    <a:cubicBezTo>
                      <a:pt x="1948011" y="409027"/>
                      <a:pt x="1969606" y="477886"/>
                      <a:pt x="1996905" y="549597"/>
                    </a:cubicBezTo>
                    <a:cubicBezTo>
                      <a:pt x="2020945" y="466885"/>
                      <a:pt x="2043762" y="388654"/>
                      <a:pt x="2040094" y="305942"/>
                    </a:cubicBezTo>
                    <a:cubicBezTo>
                      <a:pt x="2037242" y="243195"/>
                      <a:pt x="2019314" y="183300"/>
                      <a:pt x="2006683" y="122183"/>
                    </a:cubicBezTo>
                    <a:cubicBezTo>
                      <a:pt x="2001387" y="96106"/>
                      <a:pt x="1996090" y="70437"/>
                      <a:pt x="2003424" y="43953"/>
                    </a:cubicBezTo>
                    <a:cubicBezTo>
                      <a:pt x="2009128" y="23581"/>
                      <a:pt x="2019314" y="7690"/>
                      <a:pt x="2040094" y="1578"/>
                    </a:cubicBezTo>
                    <a:close/>
                  </a:path>
                </a:pathLst>
              </a:custGeom>
              <a:solidFill>
                <a:srgbClr val="FDCA93"/>
              </a:solidFill>
              <a:ln w="42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0" name="Freeform: Shape 29">
                <a:extLst>
                  <a:ext uri="{FF2B5EF4-FFF2-40B4-BE49-F238E27FC236}">
                    <a16:creationId xmlns:a16="http://schemas.microsoft.com/office/drawing/2014/main" id="{651CDAB0-5BC6-4F84-859D-FEA2442D05D2}"/>
                  </a:ext>
                </a:extLst>
              </p:cNvPr>
              <p:cNvSpPr/>
              <p:nvPr/>
            </p:nvSpPr>
            <p:spPr>
              <a:xfrm>
                <a:off x="4805835" y="3545770"/>
                <a:ext cx="2650044" cy="1059772"/>
              </a:xfrm>
              <a:custGeom>
                <a:avLst/>
                <a:gdLst>
                  <a:gd name="connsiteX0" fmla="*/ 2748080 w 2769805"/>
                  <a:gd name="connsiteY0" fmla="*/ 0 h 1107666"/>
                  <a:gd name="connsiteX1" fmla="*/ 2769374 w 2769805"/>
                  <a:gd name="connsiteY1" fmla="*/ 22571 h 1107666"/>
                  <a:gd name="connsiteX2" fmla="*/ 2667167 w 2769805"/>
                  <a:gd name="connsiteY2" fmla="*/ 1082541 h 1107666"/>
                  <a:gd name="connsiteX3" fmla="*/ 2647577 w 2769805"/>
                  <a:gd name="connsiteY3" fmla="*/ 1101279 h 1107666"/>
                  <a:gd name="connsiteX4" fmla="*/ 135843 w 2769805"/>
                  <a:gd name="connsiteY4" fmla="*/ 1107667 h 1107666"/>
                  <a:gd name="connsiteX5" fmla="*/ 110717 w 2769805"/>
                  <a:gd name="connsiteY5" fmla="*/ 1085096 h 1107666"/>
                  <a:gd name="connsiteX6" fmla="*/ 5529 w 2769805"/>
                  <a:gd name="connsiteY6" fmla="*/ 48974 h 1107666"/>
                  <a:gd name="connsiteX7" fmla="*/ 3826 w 2769805"/>
                  <a:gd name="connsiteY7" fmla="*/ 11072 h 1107666"/>
                  <a:gd name="connsiteX8" fmla="*/ 43005 w 2769805"/>
                  <a:gd name="connsiteY8" fmla="*/ 8091 h 1107666"/>
                  <a:gd name="connsiteX9" fmla="*/ 2748080 w 2769805"/>
                  <a:gd name="connsiteY9" fmla="*/ 0 h 1107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769805" h="1107666">
                    <a:moveTo>
                      <a:pt x="2748080" y="0"/>
                    </a:moveTo>
                    <a:cubicBezTo>
                      <a:pt x="2765966" y="0"/>
                      <a:pt x="2771503" y="2129"/>
                      <a:pt x="2769374" y="22571"/>
                    </a:cubicBezTo>
                    <a:cubicBezTo>
                      <a:pt x="2758301" y="121797"/>
                      <a:pt x="2671851" y="1019088"/>
                      <a:pt x="2667167" y="1082541"/>
                    </a:cubicBezTo>
                    <a:cubicBezTo>
                      <a:pt x="2665889" y="1097446"/>
                      <a:pt x="2662056" y="1101279"/>
                      <a:pt x="2647577" y="1101279"/>
                    </a:cubicBezTo>
                    <a:cubicBezTo>
                      <a:pt x="2514282" y="1101279"/>
                      <a:pt x="256362" y="1106815"/>
                      <a:pt x="135843" y="1107667"/>
                    </a:cubicBezTo>
                    <a:cubicBezTo>
                      <a:pt x="118382" y="1107667"/>
                      <a:pt x="112420" y="1104260"/>
                      <a:pt x="110717" y="1085096"/>
                    </a:cubicBezTo>
                    <a:cubicBezTo>
                      <a:pt x="103051" y="994814"/>
                      <a:pt x="14046" y="140109"/>
                      <a:pt x="5529" y="48974"/>
                    </a:cubicBezTo>
                    <a:cubicBezTo>
                      <a:pt x="4251" y="36198"/>
                      <a:pt x="-5118" y="18738"/>
                      <a:pt x="3826" y="11072"/>
                    </a:cubicBezTo>
                    <a:cubicBezTo>
                      <a:pt x="11917" y="4259"/>
                      <a:pt x="29377" y="8517"/>
                      <a:pt x="43005" y="8091"/>
                    </a:cubicBezTo>
                    <a:cubicBezTo>
                      <a:pt x="111569" y="8091"/>
                      <a:pt x="2492563" y="1703"/>
                      <a:pt x="274808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2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30">
                <a:extLst>
                  <a:ext uri="{FF2B5EF4-FFF2-40B4-BE49-F238E27FC236}">
                    <a16:creationId xmlns:a16="http://schemas.microsoft.com/office/drawing/2014/main" id="{5B4B42E7-78DE-4D87-81DA-05B5131B5FB8}"/>
                  </a:ext>
                </a:extLst>
              </p:cNvPr>
              <p:cNvSpPr/>
              <p:nvPr/>
            </p:nvSpPr>
            <p:spPr>
              <a:xfrm>
                <a:off x="5816361" y="3545771"/>
                <a:ext cx="1639520" cy="1056893"/>
              </a:xfrm>
              <a:custGeom>
                <a:avLst/>
                <a:gdLst>
                  <a:gd name="connsiteX0" fmla="*/ 1492947 w 1513733"/>
                  <a:gd name="connsiteY0" fmla="*/ 0 h 1056893"/>
                  <a:gd name="connsiteX1" fmla="*/ 1513321 w 1513733"/>
                  <a:gd name="connsiteY1" fmla="*/ 21595 h 1056893"/>
                  <a:gd name="connsiteX2" fmla="*/ 1415533 w 1513733"/>
                  <a:gd name="connsiteY2" fmla="*/ 1035734 h 1056893"/>
                  <a:gd name="connsiteX3" fmla="*/ 1396790 w 1513733"/>
                  <a:gd name="connsiteY3" fmla="*/ 1053661 h 1056893"/>
                  <a:gd name="connsiteX4" fmla="*/ 190641 w 1513733"/>
                  <a:gd name="connsiteY4" fmla="*/ 1056412 h 1056893"/>
                  <a:gd name="connsiteX5" fmla="*/ 0 w 1513733"/>
                  <a:gd name="connsiteY5" fmla="*/ 1056893 h 1056893"/>
                  <a:gd name="connsiteX6" fmla="*/ 938674 w 1513733"/>
                  <a:gd name="connsiteY6" fmla="*/ 2073 h 1056893"/>
                  <a:gd name="connsiteX7" fmla="*/ 994644 w 1513733"/>
                  <a:gd name="connsiteY7" fmla="*/ 1897 h 1056893"/>
                  <a:gd name="connsiteX8" fmla="*/ 1492947 w 1513733"/>
                  <a:gd name="connsiteY8" fmla="*/ 0 h 1056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13733" h="1056893">
                    <a:moveTo>
                      <a:pt x="1492947" y="0"/>
                    </a:moveTo>
                    <a:cubicBezTo>
                      <a:pt x="1510060" y="0"/>
                      <a:pt x="1515358" y="2037"/>
                      <a:pt x="1513321" y="21595"/>
                    </a:cubicBezTo>
                    <a:cubicBezTo>
                      <a:pt x="1502727" y="116531"/>
                      <a:pt x="1420014" y="975024"/>
                      <a:pt x="1415533" y="1035734"/>
                    </a:cubicBezTo>
                    <a:cubicBezTo>
                      <a:pt x="1414310" y="1049994"/>
                      <a:pt x="1410643" y="1053661"/>
                      <a:pt x="1396790" y="1053661"/>
                    </a:cubicBezTo>
                    <a:cubicBezTo>
                      <a:pt x="1333024" y="1053661"/>
                      <a:pt x="761068" y="1054986"/>
                      <a:pt x="190641" y="1056412"/>
                    </a:cubicBezTo>
                    <a:lnTo>
                      <a:pt x="0" y="1056893"/>
                    </a:lnTo>
                    <a:lnTo>
                      <a:pt x="938674" y="2073"/>
                    </a:lnTo>
                    <a:lnTo>
                      <a:pt x="994644" y="1897"/>
                    </a:lnTo>
                    <a:cubicBezTo>
                      <a:pt x="1243615" y="1095"/>
                      <a:pt x="1431830" y="407"/>
                      <a:pt x="1492947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2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214225F-F8B6-49F5-96E0-899FC369CA64}"/>
                </a:ext>
              </a:extLst>
            </p:cNvPr>
            <p:cNvSpPr/>
            <p:nvPr/>
          </p:nvSpPr>
          <p:spPr>
            <a:xfrm>
              <a:off x="5140473" y="5731737"/>
              <a:ext cx="1911054" cy="524097"/>
            </a:xfrm>
            <a:custGeom>
              <a:avLst/>
              <a:gdLst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716676 w 2412914"/>
                <a:gd name="connsiteY4" fmla="*/ 671064 h 671064"/>
                <a:gd name="connsiteX5" fmla="*/ 1738895 w 2412914"/>
                <a:gd name="connsiteY5" fmla="*/ 667673 h 671064"/>
                <a:gd name="connsiteX6" fmla="*/ 551735 w 2412914"/>
                <a:gd name="connsiteY6" fmla="*/ 636363 h 671064"/>
                <a:gd name="connsiteX7" fmla="*/ 673506 w 2412914"/>
                <a:gd name="connsiteY7" fmla="*/ 667673 h 671064"/>
                <a:gd name="connsiteX8" fmla="*/ 695725 w 2412914"/>
                <a:gd name="connsiteY8" fmla="*/ 671064 h 671064"/>
                <a:gd name="connsiteX9" fmla="*/ 0 w 2412914"/>
                <a:gd name="connsiteY9" fmla="*/ 671064 h 671064"/>
                <a:gd name="connsiteX10" fmla="*/ 0 w 2412914"/>
                <a:gd name="connsiteY10" fmla="*/ 647147 h 671064"/>
                <a:gd name="connsiteX11" fmla="*/ 546625 w 2412914"/>
                <a:gd name="connsiteY11" fmla="*/ 647147 h 671064"/>
                <a:gd name="connsiteX12" fmla="*/ 0 w 2412914"/>
                <a:gd name="connsiteY12" fmla="*/ 428224 h 671064"/>
                <a:gd name="connsiteX13" fmla="*/ 25124 w 2412914"/>
                <a:gd name="connsiteY13" fmla="*/ 440326 h 671064"/>
                <a:gd name="connsiteX14" fmla="*/ 0 w 2412914"/>
                <a:gd name="connsiteY14" fmla="*/ 488613 h 671064"/>
                <a:gd name="connsiteX15" fmla="*/ 2412914 w 2412914"/>
                <a:gd name="connsiteY15" fmla="*/ 427976 h 671064"/>
                <a:gd name="connsiteX16" fmla="*/ 2412914 w 2412914"/>
                <a:gd name="connsiteY16" fmla="*/ 515676 h 671064"/>
                <a:gd name="connsiteX17" fmla="*/ 2384864 w 2412914"/>
                <a:gd name="connsiteY17" fmla="*/ 441488 h 671064"/>
                <a:gd name="connsiteX18" fmla="*/ 111174 w 2412914"/>
                <a:gd name="connsiteY18" fmla="*/ 288438 h 671064"/>
                <a:gd name="connsiteX19" fmla="*/ 134384 w 2412914"/>
                <a:gd name="connsiteY19" fmla="*/ 296504 h 671064"/>
                <a:gd name="connsiteX20" fmla="*/ 359504 w 2412914"/>
                <a:gd name="connsiteY20" fmla="*/ 401178 h 671064"/>
                <a:gd name="connsiteX21" fmla="*/ 540892 w 2412914"/>
                <a:gd name="connsiteY21" fmla="*/ 485060 h 671064"/>
                <a:gd name="connsiteX22" fmla="*/ 558814 w 2412914"/>
                <a:gd name="connsiteY22" fmla="*/ 499041 h 671064"/>
                <a:gd name="connsiteX23" fmla="*/ 591076 w 2412914"/>
                <a:gd name="connsiteY23" fmla="*/ 513021 h 671064"/>
                <a:gd name="connsiteX24" fmla="*/ 598964 w 2412914"/>
                <a:gd name="connsiteY24" fmla="*/ 536680 h 671064"/>
                <a:gd name="connsiteX25" fmla="*/ 551735 w 2412914"/>
                <a:gd name="connsiteY25" fmla="*/ 636363 h 671064"/>
                <a:gd name="connsiteX26" fmla="*/ 420197 w 2412914"/>
                <a:gd name="connsiteY26" fmla="*/ 602541 h 671064"/>
                <a:gd name="connsiteX27" fmla="*/ 177352 w 2412914"/>
                <a:gd name="connsiteY27" fmla="*/ 513658 h 671064"/>
                <a:gd name="connsiteX28" fmla="*/ 25124 w 2412914"/>
                <a:gd name="connsiteY28" fmla="*/ 440326 h 671064"/>
                <a:gd name="connsiteX29" fmla="*/ 31504 w 2412914"/>
                <a:gd name="connsiteY29" fmla="*/ 428063 h 671064"/>
                <a:gd name="connsiteX30" fmla="*/ 97104 w 2412914"/>
                <a:gd name="connsiteY30" fmla="*/ 300806 h 671064"/>
                <a:gd name="connsiteX31" fmla="*/ 111174 w 2412914"/>
                <a:gd name="connsiteY31" fmla="*/ 288438 h 671064"/>
                <a:gd name="connsiteX32" fmla="*/ 2202142 w 2412914"/>
                <a:gd name="connsiteY32" fmla="*/ 788 h 671064"/>
                <a:gd name="connsiteX33" fmla="*/ 2233951 w 2412914"/>
                <a:gd name="connsiteY33" fmla="*/ 34461 h 671064"/>
                <a:gd name="connsiteX34" fmla="*/ 2323569 w 2412914"/>
                <a:gd name="connsiteY34" fmla="*/ 268184 h 671064"/>
                <a:gd name="connsiteX35" fmla="*/ 2344001 w 2412914"/>
                <a:gd name="connsiteY35" fmla="*/ 330201 h 671064"/>
                <a:gd name="connsiteX36" fmla="*/ 2376264 w 2412914"/>
                <a:gd name="connsiteY36" fmla="*/ 418743 h 671064"/>
                <a:gd name="connsiteX37" fmla="*/ 2384864 w 2412914"/>
                <a:gd name="connsiteY37" fmla="*/ 441488 h 671064"/>
                <a:gd name="connsiteX38" fmla="*/ 2235048 w 2412914"/>
                <a:gd name="connsiteY38" fmla="*/ 513658 h 671064"/>
                <a:gd name="connsiteX39" fmla="*/ 1992203 w 2412914"/>
                <a:gd name="connsiteY39" fmla="*/ 602541 h 671064"/>
                <a:gd name="connsiteX40" fmla="*/ 1848745 w 2412914"/>
                <a:gd name="connsiteY40" fmla="*/ 639428 h 671064"/>
                <a:gd name="connsiteX41" fmla="*/ 1837123 w 2412914"/>
                <a:gd name="connsiteY41" fmla="*/ 605149 h 671064"/>
                <a:gd name="connsiteX42" fmla="*/ 1747505 w 2412914"/>
                <a:gd name="connsiteY42" fmla="*/ 344899 h 671064"/>
                <a:gd name="connsiteX43" fmla="*/ 1699828 w 2412914"/>
                <a:gd name="connsiteY43" fmla="*/ 201509 h 671064"/>
                <a:gd name="connsiteX44" fmla="*/ 1717752 w 2412914"/>
                <a:gd name="connsiteY44" fmla="*/ 161719 h 671064"/>
                <a:gd name="connsiteX45" fmla="*/ 1727432 w 2412914"/>
                <a:gd name="connsiteY45" fmla="*/ 157059 h 671064"/>
                <a:gd name="connsiteX46" fmla="*/ 1898781 w 2412914"/>
                <a:gd name="connsiteY46" fmla="*/ 101138 h 671064"/>
                <a:gd name="connsiteX47" fmla="*/ 2178388 w 2412914"/>
                <a:gd name="connsiteY47" fmla="*/ 7577 h 671064"/>
                <a:gd name="connsiteX48" fmla="*/ 2202142 w 2412914"/>
                <a:gd name="connsiteY48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716676 w 2412914"/>
                <a:gd name="connsiteY4" fmla="*/ 671064 h 671064"/>
                <a:gd name="connsiteX5" fmla="*/ 1848745 w 2412914"/>
                <a:gd name="connsiteY5" fmla="*/ 639428 h 671064"/>
                <a:gd name="connsiteX6" fmla="*/ 551735 w 2412914"/>
                <a:gd name="connsiteY6" fmla="*/ 636363 h 671064"/>
                <a:gd name="connsiteX7" fmla="*/ 673506 w 2412914"/>
                <a:gd name="connsiteY7" fmla="*/ 667673 h 671064"/>
                <a:gd name="connsiteX8" fmla="*/ 695725 w 2412914"/>
                <a:gd name="connsiteY8" fmla="*/ 671064 h 671064"/>
                <a:gd name="connsiteX9" fmla="*/ 0 w 2412914"/>
                <a:gd name="connsiteY9" fmla="*/ 671064 h 671064"/>
                <a:gd name="connsiteX10" fmla="*/ 0 w 2412914"/>
                <a:gd name="connsiteY10" fmla="*/ 647147 h 671064"/>
                <a:gd name="connsiteX11" fmla="*/ 546625 w 2412914"/>
                <a:gd name="connsiteY11" fmla="*/ 647147 h 671064"/>
                <a:gd name="connsiteX12" fmla="*/ 551735 w 2412914"/>
                <a:gd name="connsiteY12" fmla="*/ 636363 h 671064"/>
                <a:gd name="connsiteX13" fmla="*/ 0 w 2412914"/>
                <a:gd name="connsiteY13" fmla="*/ 428224 h 671064"/>
                <a:gd name="connsiteX14" fmla="*/ 25124 w 2412914"/>
                <a:gd name="connsiteY14" fmla="*/ 440326 h 671064"/>
                <a:gd name="connsiteX15" fmla="*/ 0 w 2412914"/>
                <a:gd name="connsiteY15" fmla="*/ 488613 h 671064"/>
                <a:gd name="connsiteX16" fmla="*/ 0 w 2412914"/>
                <a:gd name="connsiteY16" fmla="*/ 428224 h 671064"/>
                <a:gd name="connsiteX17" fmla="*/ 2412914 w 2412914"/>
                <a:gd name="connsiteY17" fmla="*/ 427976 h 671064"/>
                <a:gd name="connsiteX18" fmla="*/ 2412914 w 2412914"/>
                <a:gd name="connsiteY18" fmla="*/ 515676 h 671064"/>
                <a:gd name="connsiteX19" fmla="*/ 2384864 w 2412914"/>
                <a:gd name="connsiteY19" fmla="*/ 441488 h 671064"/>
                <a:gd name="connsiteX20" fmla="*/ 2412914 w 2412914"/>
                <a:gd name="connsiteY20" fmla="*/ 427976 h 671064"/>
                <a:gd name="connsiteX21" fmla="*/ 111174 w 2412914"/>
                <a:gd name="connsiteY21" fmla="*/ 288438 h 671064"/>
                <a:gd name="connsiteX22" fmla="*/ 134384 w 2412914"/>
                <a:gd name="connsiteY22" fmla="*/ 296504 h 671064"/>
                <a:gd name="connsiteX23" fmla="*/ 359504 w 2412914"/>
                <a:gd name="connsiteY23" fmla="*/ 401178 h 671064"/>
                <a:gd name="connsiteX24" fmla="*/ 540892 w 2412914"/>
                <a:gd name="connsiteY24" fmla="*/ 485060 h 671064"/>
                <a:gd name="connsiteX25" fmla="*/ 558814 w 2412914"/>
                <a:gd name="connsiteY25" fmla="*/ 499041 h 671064"/>
                <a:gd name="connsiteX26" fmla="*/ 591076 w 2412914"/>
                <a:gd name="connsiteY26" fmla="*/ 513021 h 671064"/>
                <a:gd name="connsiteX27" fmla="*/ 598964 w 2412914"/>
                <a:gd name="connsiteY27" fmla="*/ 536680 h 671064"/>
                <a:gd name="connsiteX28" fmla="*/ 551735 w 2412914"/>
                <a:gd name="connsiteY28" fmla="*/ 636363 h 671064"/>
                <a:gd name="connsiteX29" fmla="*/ 420197 w 2412914"/>
                <a:gd name="connsiteY29" fmla="*/ 602541 h 671064"/>
                <a:gd name="connsiteX30" fmla="*/ 177352 w 2412914"/>
                <a:gd name="connsiteY30" fmla="*/ 513658 h 671064"/>
                <a:gd name="connsiteX31" fmla="*/ 25124 w 2412914"/>
                <a:gd name="connsiteY31" fmla="*/ 440326 h 671064"/>
                <a:gd name="connsiteX32" fmla="*/ 31504 w 2412914"/>
                <a:gd name="connsiteY32" fmla="*/ 428063 h 671064"/>
                <a:gd name="connsiteX33" fmla="*/ 97104 w 2412914"/>
                <a:gd name="connsiteY33" fmla="*/ 300806 h 671064"/>
                <a:gd name="connsiteX34" fmla="*/ 111174 w 2412914"/>
                <a:gd name="connsiteY34" fmla="*/ 288438 h 671064"/>
                <a:gd name="connsiteX35" fmla="*/ 2202142 w 2412914"/>
                <a:gd name="connsiteY35" fmla="*/ 788 h 671064"/>
                <a:gd name="connsiteX36" fmla="*/ 2233951 w 2412914"/>
                <a:gd name="connsiteY36" fmla="*/ 34461 h 671064"/>
                <a:gd name="connsiteX37" fmla="*/ 2323569 w 2412914"/>
                <a:gd name="connsiteY37" fmla="*/ 268184 h 671064"/>
                <a:gd name="connsiteX38" fmla="*/ 2344001 w 2412914"/>
                <a:gd name="connsiteY38" fmla="*/ 330201 h 671064"/>
                <a:gd name="connsiteX39" fmla="*/ 2376264 w 2412914"/>
                <a:gd name="connsiteY39" fmla="*/ 418743 h 671064"/>
                <a:gd name="connsiteX40" fmla="*/ 2384864 w 2412914"/>
                <a:gd name="connsiteY40" fmla="*/ 441488 h 671064"/>
                <a:gd name="connsiteX41" fmla="*/ 2235048 w 2412914"/>
                <a:gd name="connsiteY41" fmla="*/ 513658 h 671064"/>
                <a:gd name="connsiteX42" fmla="*/ 1992203 w 2412914"/>
                <a:gd name="connsiteY42" fmla="*/ 602541 h 671064"/>
                <a:gd name="connsiteX43" fmla="*/ 1848745 w 2412914"/>
                <a:gd name="connsiteY43" fmla="*/ 639428 h 671064"/>
                <a:gd name="connsiteX44" fmla="*/ 1837123 w 2412914"/>
                <a:gd name="connsiteY44" fmla="*/ 605149 h 671064"/>
                <a:gd name="connsiteX45" fmla="*/ 1747505 w 2412914"/>
                <a:gd name="connsiteY45" fmla="*/ 344899 h 671064"/>
                <a:gd name="connsiteX46" fmla="*/ 1699828 w 2412914"/>
                <a:gd name="connsiteY46" fmla="*/ 201509 h 671064"/>
                <a:gd name="connsiteX47" fmla="*/ 1717752 w 2412914"/>
                <a:gd name="connsiteY47" fmla="*/ 161719 h 671064"/>
                <a:gd name="connsiteX48" fmla="*/ 1727432 w 2412914"/>
                <a:gd name="connsiteY48" fmla="*/ 157059 h 671064"/>
                <a:gd name="connsiteX49" fmla="*/ 1898781 w 2412914"/>
                <a:gd name="connsiteY49" fmla="*/ 101138 h 671064"/>
                <a:gd name="connsiteX50" fmla="*/ 2178388 w 2412914"/>
                <a:gd name="connsiteY50" fmla="*/ 7577 h 671064"/>
                <a:gd name="connsiteX51" fmla="*/ 2202142 w 2412914"/>
                <a:gd name="connsiteY51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673506 w 2412914"/>
                <a:gd name="connsiteY6" fmla="*/ 667673 h 671064"/>
                <a:gd name="connsiteX7" fmla="*/ 695725 w 2412914"/>
                <a:gd name="connsiteY7" fmla="*/ 671064 h 671064"/>
                <a:gd name="connsiteX8" fmla="*/ 0 w 2412914"/>
                <a:gd name="connsiteY8" fmla="*/ 671064 h 671064"/>
                <a:gd name="connsiteX9" fmla="*/ 0 w 2412914"/>
                <a:gd name="connsiteY9" fmla="*/ 647147 h 671064"/>
                <a:gd name="connsiteX10" fmla="*/ 546625 w 2412914"/>
                <a:gd name="connsiteY10" fmla="*/ 647147 h 671064"/>
                <a:gd name="connsiteX11" fmla="*/ 551735 w 2412914"/>
                <a:gd name="connsiteY11" fmla="*/ 636363 h 671064"/>
                <a:gd name="connsiteX12" fmla="*/ 0 w 2412914"/>
                <a:gd name="connsiteY12" fmla="*/ 428224 h 671064"/>
                <a:gd name="connsiteX13" fmla="*/ 25124 w 2412914"/>
                <a:gd name="connsiteY13" fmla="*/ 440326 h 671064"/>
                <a:gd name="connsiteX14" fmla="*/ 0 w 2412914"/>
                <a:gd name="connsiteY14" fmla="*/ 488613 h 671064"/>
                <a:gd name="connsiteX15" fmla="*/ 0 w 2412914"/>
                <a:gd name="connsiteY15" fmla="*/ 428224 h 671064"/>
                <a:gd name="connsiteX16" fmla="*/ 2412914 w 2412914"/>
                <a:gd name="connsiteY16" fmla="*/ 427976 h 671064"/>
                <a:gd name="connsiteX17" fmla="*/ 2412914 w 2412914"/>
                <a:gd name="connsiteY17" fmla="*/ 515676 h 671064"/>
                <a:gd name="connsiteX18" fmla="*/ 2384864 w 2412914"/>
                <a:gd name="connsiteY18" fmla="*/ 441488 h 671064"/>
                <a:gd name="connsiteX19" fmla="*/ 2412914 w 2412914"/>
                <a:gd name="connsiteY19" fmla="*/ 427976 h 671064"/>
                <a:gd name="connsiteX20" fmla="*/ 111174 w 2412914"/>
                <a:gd name="connsiteY20" fmla="*/ 288438 h 671064"/>
                <a:gd name="connsiteX21" fmla="*/ 134384 w 2412914"/>
                <a:gd name="connsiteY21" fmla="*/ 296504 h 671064"/>
                <a:gd name="connsiteX22" fmla="*/ 359504 w 2412914"/>
                <a:gd name="connsiteY22" fmla="*/ 401178 h 671064"/>
                <a:gd name="connsiteX23" fmla="*/ 540892 w 2412914"/>
                <a:gd name="connsiteY23" fmla="*/ 485060 h 671064"/>
                <a:gd name="connsiteX24" fmla="*/ 558814 w 2412914"/>
                <a:gd name="connsiteY24" fmla="*/ 499041 h 671064"/>
                <a:gd name="connsiteX25" fmla="*/ 591076 w 2412914"/>
                <a:gd name="connsiteY25" fmla="*/ 513021 h 671064"/>
                <a:gd name="connsiteX26" fmla="*/ 598964 w 2412914"/>
                <a:gd name="connsiteY26" fmla="*/ 536680 h 671064"/>
                <a:gd name="connsiteX27" fmla="*/ 551735 w 2412914"/>
                <a:gd name="connsiteY27" fmla="*/ 636363 h 671064"/>
                <a:gd name="connsiteX28" fmla="*/ 420197 w 2412914"/>
                <a:gd name="connsiteY28" fmla="*/ 602541 h 671064"/>
                <a:gd name="connsiteX29" fmla="*/ 177352 w 2412914"/>
                <a:gd name="connsiteY29" fmla="*/ 513658 h 671064"/>
                <a:gd name="connsiteX30" fmla="*/ 25124 w 2412914"/>
                <a:gd name="connsiteY30" fmla="*/ 440326 h 671064"/>
                <a:gd name="connsiteX31" fmla="*/ 31504 w 2412914"/>
                <a:gd name="connsiteY31" fmla="*/ 428063 h 671064"/>
                <a:gd name="connsiteX32" fmla="*/ 97104 w 2412914"/>
                <a:gd name="connsiteY32" fmla="*/ 300806 h 671064"/>
                <a:gd name="connsiteX33" fmla="*/ 111174 w 2412914"/>
                <a:gd name="connsiteY33" fmla="*/ 288438 h 671064"/>
                <a:gd name="connsiteX34" fmla="*/ 2202142 w 2412914"/>
                <a:gd name="connsiteY34" fmla="*/ 788 h 671064"/>
                <a:gd name="connsiteX35" fmla="*/ 2233951 w 2412914"/>
                <a:gd name="connsiteY35" fmla="*/ 34461 h 671064"/>
                <a:gd name="connsiteX36" fmla="*/ 2323569 w 2412914"/>
                <a:gd name="connsiteY36" fmla="*/ 268184 h 671064"/>
                <a:gd name="connsiteX37" fmla="*/ 2344001 w 2412914"/>
                <a:gd name="connsiteY37" fmla="*/ 330201 h 671064"/>
                <a:gd name="connsiteX38" fmla="*/ 2376264 w 2412914"/>
                <a:gd name="connsiteY38" fmla="*/ 418743 h 671064"/>
                <a:gd name="connsiteX39" fmla="*/ 2384864 w 2412914"/>
                <a:gd name="connsiteY39" fmla="*/ 441488 h 671064"/>
                <a:gd name="connsiteX40" fmla="*/ 2235048 w 2412914"/>
                <a:gd name="connsiteY40" fmla="*/ 513658 h 671064"/>
                <a:gd name="connsiteX41" fmla="*/ 1992203 w 2412914"/>
                <a:gd name="connsiteY41" fmla="*/ 602541 h 671064"/>
                <a:gd name="connsiteX42" fmla="*/ 1848745 w 2412914"/>
                <a:gd name="connsiteY42" fmla="*/ 639428 h 671064"/>
                <a:gd name="connsiteX43" fmla="*/ 1837123 w 2412914"/>
                <a:gd name="connsiteY43" fmla="*/ 605149 h 671064"/>
                <a:gd name="connsiteX44" fmla="*/ 1747505 w 2412914"/>
                <a:gd name="connsiteY44" fmla="*/ 344899 h 671064"/>
                <a:gd name="connsiteX45" fmla="*/ 1699828 w 2412914"/>
                <a:gd name="connsiteY45" fmla="*/ 201509 h 671064"/>
                <a:gd name="connsiteX46" fmla="*/ 1717752 w 2412914"/>
                <a:gd name="connsiteY46" fmla="*/ 161719 h 671064"/>
                <a:gd name="connsiteX47" fmla="*/ 1727432 w 2412914"/>
                <a:gd name="connsiteY47" fmla="*/ 157059 h 671064"/>
                <a:gd name="connsiteX48" fmla="*/ 1898781 w 2412914"/>
                <a:gd name="connsiteY48" fmla="*/ 101138 h 671064"/>
                <a:gd name="connsiteX49" fmla="*/ 2178388 w 2412914"/>
                <a:gd name="connsiteY49" fmla="*/ 7577 h 671064"/>
                <a:gd name="connsiteX50" fmla="*/ 2202142 w 2412914"/>
                <a:gd name="connsiteY50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673506 w 2412914"/>
                <a:gd name="connsiteY6" fmla="*/ 667673 h 671064"/>
                <a:gd name="connsiteX7" fmla="*/ 695725 w 2412914"/>
                <a:gd name="connsiteY7" fmla="*/ 671064 h 671064"/>
                <a:gd name="connsiteX8" fmla="*/ 0 w 2412914"/>
                <a:gd name="connsiteY8" fmla="*/ 647147 h 671064"/>
                <a:gd name="connsiteX9" fmla="*/ 546625 w 2412914"/>
                <a:gd name="connsiteY9" fmla="*/ 647147 h 671064"/>
                <a:gd name="connsiteX10" fmla="*/ 551735 w 2412914"/>
                <a:gd name="connsiteY10" fmla="*/ 636363 h 671064"/>
                <a:gd name="connsiteX11" fmla="*/ 0 w 2412914"/>
                <a:gd name="connsiteY11" fmla="*/ 428224 h 671064"/>
                <a:gd name="connsiteX12" fmla="*/ 25124 w 2412914"/>
                <a:gd name="connsiteY12" fmla="*/ 440326 h 671064"/>
                <a:gd name="connsiteX13" fmla="*/ 0 w 2412914"/>
                <a:gd name="connsiteY13" fmla="*/ 488613 h 671064"/>
                <a:gd name="connsiteX14" fmla="*/ 0 w 2412914"/>
                <a:gd name="connsiteY14" fmla="*/ 428224 h 671064"/>
                <a:gd name="connsiteX15" fmla="*/ 2412914 w 2412914"/>
                <a:gd name="connsiteY15" fmla="*/ 427976 h 671064"/>
                <a:gd name="connsiteX16" fmla="*/ 2412914 w 2412914"/>
                <a:gd name="connsiteY16" fmla="*/ 515676 h 671064"/>
                <a:gd name="connsiteX17" fmla="*/ 2384864 w 2412914"/>
                <a:gd name="connsiteY17" fmla="*/ 441488 h 671064"/>
                <a:gd name="connsiteX18" fmla="*/ 2412914 w 2412914"/>
                <a:gd name="connsiteY18" fmla="*/ 427976 h 671064"/>
                <a:gd name="connsiteX19" fmla="*/ 111174 w 2412914"/>
                <a:gd name="connsiteY19" fmla="*/ 288438 h 671064"/>
                <a:gd name="connsiteX20" fmla="*/ 134384 w 2412914"/>
                <a:gd name="connsiteY20" fmla="*/ 296504 h 671064"/>
                <a:gd name="connsiteX21" fmla="*/ 359504 w 2412914"/>
                <a:gd name="connsiteY21" fmla="*/ 401178 h 671064"/>
                <a:gd name="connsiteX22" fmla="*/ 540892 w 2412914"/>
                <a:gd name="connsiteY22" fmla="*/ 485060 h 671064"/>
                <a:gd name="connsiteX23" fmla="*/ 558814 w 2412914"/>
                <a:gd name="connsiteY23" fmla="*/ 499041 h 671064"/>
                <a:gd name="connsiteX24" fmla="*/ 591076 w 2412914"/>
                <a:gd name="connsiteY24" fmla="*/ 513021 h 671064"/>
                <a:gd name="connsiteX25" fmla="*/ 598964 w 2412914"/>
                <a:gd name="connsiteY25" fmla="*/ 536680 h 671064"/>
                <a:gd name="connsiteX26" fmla="*/ 551735 w 2412914"/>
                <a:gd name="connsiteY26" fmla="*/ 636363 h 671064"/>
                <a:gd name="connsiteX27" fmla="*/ 420197 w 2412914"/>
                <a:gd name="connsiteY27" fmla="*/ 602541 h 671064"/>
                <a:gd name="connsiteX28" fmla="*/ 177352 w 2412914"/>
                <a:gd name="connsiteY28" fmla="*/ 513658 h 671064"/>
                <a:gd name="connsiteX29" fmla="*/ 25124 w 2412914"/>
                <a:gd name="connsiteY29" fmla="*/ 440326 h 671064"/>
                <a:gd name="connsiteX30" fmla="*/ 31504 w 2412914"/>
                <a:gd name="connsiteY30" fmla="*/ 428063 h 671064"/>
                <a:gd name="connsiteX31" fmla="*/ 97104 w 2412914"/>
                <a:gd name="connsiteY31" fmla="*/ 300806 h 671064"/>
                <a:gd name="connsiteX32" fmla="*/ 111174 w 2412914"/>
                <a:gd name="connsiteY32" fmla="*/ 288438 h 671064"/>
                <a:gd name="connsiteX33" fmla="*/ 2202142 w 2412914"/>
                <a:gd name="connsiteY33" fmla="*/ 788 h 671064"/>
                <a:gd name="connsiteX34" fmla="*/ 2233951 w 2412914"/>
                <a:gd name="connsiteY34" fmla="*/ 34461 h 671064"/>
                <a:gd name="connsiteX35" fmla="*/ 2323569 w 2412914"/>
                <a:gd name="connsiteY35" fmla="*/ 268184 h 671064"/>
                <a:gd name="connsiteX36" fmla="*/ 2344001 w 2412914"/>
                <a:gd name="connsiteY36" fmla="*/ 330201 h 671064"/>
                <a:gd name="connsiteX37" fmla="*/ 2376264 w 2412914"/>
                <a:gd name="connsiteY37" fmla="*/ 418743 h 671064"/>
                <a:gd name="connsiteX38" fmla="*/ 2384864 w 2412914"/>
                <a:gd name="connsiteY38" fmla="*/ 441488 h 671064"/>
                <a:gd name="connsiteX39" fmla="*/ 2235048 w 2412914"/>
                <a:gd name="connsiteY39" fmla="*/ 513658 h 671064"/>
                <a:gd name="connsiteX40" fmla="*/ 1992203 w 2412914"/>
                <a:gd name="connsiteY40" fmla="*/ 602541 h 671064"/>
                <a:gd name="connsiteX41" fmla="*/ 1848745 w 2412914"/>
                <a:gd name="connsiteY41" fmla="*/ 639428 h 671064"/>
                <a:gd name="connsiteX42" fmla="*/ 1837123 w 2412914"/>
                <a:gd name="connsiteY42" fmla="*/ 605149 h 671064"/>
                <a:gd name="connsiteX43" fmla="*/ 1747505 w 2412914"/>
                <a:gd name="connsiteY43" fmla="*/ 344899 h 671064"/>
                <a:gd name="connsiteX44" fmla="*/ 1699828 w 2412914"/>
                <a:gd name="connsiteY44" fmla="*/ 201509 h 671064"/>
                <a:gd name="connsiteX45" fmla="*/ 1717752 w 2412914"/>
                <a:gd name="connsiteY45" fmla="*/ 161719 h 671064"/>
                <a:gd name="connsiteX46" fmla="*/ 1727432 w 2412914"/>
                <a:gd name="connsiteY46" fmla="*/ 157059 h 671064"/>
                <a:gd name="connsiteX47" fmla="*/ 1898781 w 2412914"/>
                <a:gd name="connsiteY47" fmla="*/ 101138 h 671064"/>
                <a:gd name="connsiteX48" fmla="*/ 2178388 w 2412914"/>
                <a:gd name="connsiteY48" fmla="*/ 7577 h 671064"/>
                <a:gd name="connsiteX49" fmla="*/ 2202142 w 2412914"/>
                <a:gd name="connsiteY49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673506 w 2412914"/>
                <a:gd name="connsiteY6" fmla="*/ 667673 h 671064"/>
                <a:gd name="connsiteX7" fmla="*/ 695725 w 2412914"/>
                <a:gd name="connsiteY7" fmla="*/ 671064 h 671064"/>
                <a:gd name="connsiteX8" fmla="*/ 546625 w 2412914"/>
                <a:gd name="connsiteY8" fmla="*/ 647147 h 671064"/>
                <a:gd name="connsiteX9" fmla="*/ 551735 w 2412914"/>
                <a:gd name="connsiteY9" fmla="*/ 636363 h 671064"/>
                <a:gd name="connsiteX10" fmla="*/ 0 w 2412914"/>
                <a:gd name="connsiteY10" fmla="*/ 428224 h 671064"/>
                <a:gd name="connsiteX11" fmla="*/ 25124 w 2412914"/>
                <a:gd name="connsiteY11" fmla="*/ 440326 h 671064"/>
                <a:gd name="connsiteX12" fmla="*/ 0 w 2412914"/>
                <a:gd name="connsiteY12" fmla="*/ 488613 h 671064"/>
                <a:gd name="connsiteX13" fmla="*/ 0 w 2412914"/>
                <a:gd name="connsiteY13" fmla="*/ 428224 h 671064"/>
                <a:gd name="connsiteX14" fmla="*/ 2412914 w 2412914"/>
                <a:gd name="connsiteY14" fmla="*/ 427976 h 671064"/>
                <a:gd name="connsiteX15" fmla="*/ 2412914 w 2412914"/>
                <a:gd name="connsiteY15" fmla="*/ 515676 h 671064"/>
                <a:gd name="connsiteX16" fmla="*/ 2384864 w 2412914"/>
                <a:gd name="connsiteY16" fmla="*/ 441488 h 671064"/>
                <a:gd name="connsiteX17" fmla="*/ 2412914 w 2412914"/>
                <a:gd name="connsiteY17" fmla="*/ 427976 h 671064"/>
                <a:gd name="connsiteX18" fmla="*/ 111174 w 2412914"/>
                <a:gd name="connsiteY18" fmla="*/ 288438 h 671064"/>
                <a:gd name="connsiteX19" fmla="*/ 134384 w 2412914"/>
                <a:gd name="connsiteY19" fmla="*/ 296504 h 671064"/>
                <a:gd name="connsiteX20" fmla="*/ 359504 w 2412914"/>
                <a:gd name="connsiteY20" fmla="*/ 401178 h 671064"/>
                <a:gd name="connsiteX21" fmla="*/ 540892 w 2412914"/>
                <a:gd name="connsiteY21" fmla="*/ 485060 h 671064"/>
                <a:gd name="connsiteX22" fmla="*/ 558814 w 2412914"/>
                <a:gd name="connsiteY22" fmla="*/ 499041 h 671064"/>
                <a:gd name="connsiteX23" fmla="*/ 591076 w 2412914"/>
                <a:gd name="connsiteY23" fmla="*/ 513021 h 671064"/>
                <a:gd name="connsiteX24" fmla="*/ 598964 w 2412914"/>
                <a:gd name="connsiteY24" fmla="*/ 536680 h 671064"/>
                <a:gd name="connsiteX25" fmla="*/ 551735 w 2412914"/>
                <a:gd name="connsiteY25" fmla="*/ 636363 h 671064"/>
                <a:gd name="connsiteX26" fmla="*/ 420197 w 2412914"/>
                <a:gd name="connsiteY26" fmla="*/ 602541 h 671064"/>
                <a:gd name="connsiteX27" fmla="*/ 177352 w 2412914"/>
                <a:gd name="connsiteY27" fmla="*/ 513658 h 671064"/>
                <a:gd name="connsiteX28" fmla="*/ 25124 w 2412914"/>
                <a:gd name="connsiteY28" fmla="*/ 440326 h 671064"/>
                <a:gd name="connsiteX29" fmla="*/ 31504 w 2412914"/>
                <a:gd name="connsiteY29" fmla="*/ 428063 h 671064"/>
                <a:gd name="connsiteX30" fmla="*/ 97104 w 2412914"/>
                <a:gd name="connsiteY30" fmla="*/ 300806 h 671064"/>
                <a:gd name="connsiteX31" fmla="*/ 111174 w 2412914"/>
                <a:gd name="connsiteY31" fmla="*/ 288438 h 671064"/>
                <a:gd name="connsiteX32" fmla="*/ 2202142 w 2412914"/>
                <a:gd name="connsiteY32" fmla="*/ 788 h 671064"/>
                <a:gd name="connsiteX33" fmla="*/ 2233951 w 2412914"/>
                <a:gd name="connsiteY33" fmla="*/ 34461 h 671064"/>
                <a:gd name="connsiteX34" fmla="*/ 2323569 w 2412914"/>
                <a:gd name="connsiteY34" fmla="*/ 268184 h 671064"/>
                <a:gd name="connsiteX35" fmla="*/ 2344001 w 2412914"/>
                <a:gd name="connsiteY35" fmla="*/ 330201 h 671064"/>
                <a:gd name="connsiteX36" fmla="*/ 2376264 w 2412914"/>
                <a:gd name="connsiteY36" fmla="*/ 418743 h 671064"/>
                <a:gd name="connsiteX37" fmla="*/ 2384864 w 2412914"/>
                <a:gd name="connsiteY37" fmla="*/ 441488 h 671064"/>
                <a:gd name="connsiteX38" fmla="*/ 2235048 w 2412914"/>
                <a:gd name="connsiteY38" fmla="*/ 513658 h 671064"/>
                <a:gd name="connsiteX39" fmla="*/ 1992203 w 2412914"/>
                <a:gd name="connsiteY39" fmla="*/ 602541 h 671064"/>
                <a:gd name="connsiteX40" fmla="*/ 1848745 w 2412914"/>
                <a:gd name="connsiteY40" fmla="*/ 639428 h 671064"/>
                <a:gd name="connsiteX41" fmla="*/ 1837123 w 2412914"/>
                <a:gd name="connsiteY41" fmla="*/ 605149 h 671064"/>
                <a:gd name="connsiteX42" fmla="*/ 1747505 w 2412914"/>
                <a:gd name="connsiteY42" fmla="*/ 344899 h 671064"/>
                <a:gd name="connsiteX43" fmla="*/ 1699828 w 2412914"/>
                <a:gd name="connsiteY43" fmla="*/ 201509 h 671064"/>
                <a:gd name="connsiteX44" fmla="*/ 1717752 w 2412914"/>
                <a:gd name="connsiteY44" fmla="*/ 161719 h 671064"/>
                <a:gd name="connsiteX45" fmla="*/ 1727432 w 2412914"/>
                <a:gd name="connsiteY45" fmla="*/ 157059 h 671064"/>
                <a:gd name="connsiteX46" fmla="*/ 1898781 w 2412914"/>
                <a:gd name="connsiteY46" fmla="*/ 101138 h 671064"/>
                <a:gd name="connsiteX47" fmla="*/ 2178388 w 2412914"/>
                <a:gd name="connsiteY47" fmla="*/ 7577 h 671064"/>
                <a:gd name="connsiteX48" fmla="*/ 2202142 w 2412914"/>
                <a:gd name="connsiteY48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673506 w 2412914"/>
                <a:gd name="connsiteY6" fmla="*/ 667673 h 671064"/>
                <a:gd name="connsiteX7" fmla="*/ 546625 w 2412914"/>
                <a:gd name="connsiteY7" fmla="*/ 647147 h 671064"/>
                <a:gd name="connsiteX8" fmla="*/ 551735 w 2412914"/>
                <a:gd name="connsiteY8" fmla="*/ 636363 h 671064"/>
                <a:gd name="connsiteX9" fmla="*/ 0 w 2412914"/>
                <a:gd name="connsiteY9" fmla="*/ 428224 h 671064"/>
                <a:gd name="connsiteX10" fmla="*/ 25124 w 2412914"/>
                <a:gd name="connsiteY10" fmla="*/ 440326 h 671064"/>
                <a:gd name="connsiteX11" fmla="*/ 0 w 2412914"/>
                <a:gd name="connsiteY11" fmla="*/ 488613 h 671064"/>
                <a:gd name="connsiteX12" fmla="*/ 0 w 2412914"/>
                <a:gd name="connsiteY12" fmla="*/ 428224 h 671064"/>
                <a:gd name="connsiteX13" fmla="*/ 2412914 w 2412914"/>
                <a:gd name="connsiteY13" fmla="*/ 427976 h 671064"/>
                <a:gd name="connsiteX14" fmla="*/ 2412914 w 2412914"/>
                <a:gd name="connsiteY14" fmla="*/ 515676 h 671064"/>
                <a:gd name="connsiteX15" fmla="*/ 2384864 w 2412914"/>
                <a:gd name="connsiteY15" fmla="*/ 441488 h 671064"/>
                <a:gd name="connsiteX16" fmla="*/ 2412914 w 2412914"/>
                <a:gd name="connsiteY16" fmla="*/ 427976 h 671064"/>
                <a:gd name="connsiteX17" fmla="*/ 111174 w 2412914"/>
                <a:gd name="connsiteY17" fmla="*/ 288438 h 671064"/>
                <a:gd name="connsiteX18" fmla="*/ 134384 w 2412914"/>
                <a:gd name="connsiteY18" fmla="*/ 296504 h 671064"/>
                <a:gd name="connsiteX19" fmla="*/ 359504 w 2412914"/>
                <a:gd name="connsiteY19" fmla="*/ 401178 h 671064"/>
                <a:gd name="connsiteX20" fmla="*/ 540892 w 2412914"/>
                <a:gd name="connsiteY20" fmla="*/ 485060 h 671064"/>
                <a:gd name="connsiteX21" fmla="*/ 558814 w 2412914"/>
                <a:gd name="connsiteY21" fmla="*/ 499041 h 671064"/>
                <a:gd name="connsiteX22" fmla="*/ 591076 w 2412914"/>
                <a:gd name="connsiteY22" fmla="*/ 513021 h 671064"/>
                <a:gd name="connsiteX23" fmla="*/ 598964 w 2412914"/>
                <a:gd name="connsiteY23" fmla="*/ 536680 h 671064"/>
                <a:gd name="connsiteX24" fmla="*/ 551735 w 2412914"/>
                <a:gd name="connsiteY24" fmla="*/ 636363 h 671064"/>
                <a:gd name="connsiteX25" fmla="*/ 420197 w 2412914"/>
                <a:gd name="connsiteY25" fmla="*/ 602541 h 671064"/>
                <a:gd name="connsiteX26" fmla="*/ 177352 w 2412914"/>
                <a:gd name="connsiteY26" fmla="*/ 513658 h 671064"/>
                <a:gd name="connsiteX27" fmla="*/ 25124 w 2412914"/>
                <a:gd name="connsiteY27" fmla="*/ 440326 h 671064"/>
                <a:gd name="connsiteX28" fmla="*/ 31504 w 2412914"/>
                <a:gd name="connsiteY28" fmla="*/ 428063 h 671064"/>
                <a:gd name="connsiteX29" fmla="*/ 97104 w 2412914"/>
                <a:gd name="connsiteY29" fmla="*/ 300806 h 671064"/>
                <a:gd name="connsiteX30" fmla="*/ 111174 w 2412914"/>
                <a:gd name="connsiteY30" fmla="*/ 288438 h 671064"/>
                <a:gd name="connsiteX31" fmla="*/ 2202142 w 2412914"/>
                <a:gd name="connsiteY31" fmla="*/ 788 h 671064"/>
                <a:gd name="connsiteX32" fmla="*/ 2233951 w 2412914"/>
                <a:gd name="connsiteY32" fmla="*/ 34461 h 671064"/>
                <a:gd name="connsiteX33" fmla="*/ 2323569 w 2412914"/>
                <a:gd name="connsiteY33" fmla="*/ 268184 h 671064"/>
                <a:gd name="connsiteX34" fmla="*/ 2344001 w 2412914"/>
                <a:gd name="connsiteY34" fmla="*/ 330201 h 671064"/>
                <a:gd name="connsiteX35" fmla="*/ 2376264 w 2412914"/>
                <a:gd name="connsiteY35" fmla="*/ 418743 h 671064"/>
                <a:gd name="connsiteX36" fmla="*/ 2384864 w 2412914"/>
                <a:gd name="connsiteY36" fmla="*/ 441488 h 671064"/>
                <a:gd name="connsiteX37" fmla="*/ 2235048 w 2412914"/>
                <a:gd name="connsiteY37" fmla="*/ 513658 h 671064"/>
                <a:gd name="connsiteX38" fmla="*/ 1992203 w 2412914"/>
                <a:gd name="connsiteY38" fmla="*/ 602541 h 671064"/>
                <a:gd name="connsiteX39" fmla="*/ 1848745 w 2412914"/>
                <a:gd name="connsiteY39" fmla="*/ 639428 h 671064"/>
                <a:gd name="connsiteX40" fmla="*/ 1837123 w 2412914"/>
                <a:gd name="connsiteY40" fmla="*/ 605149 h 671064"/>
                <a:gd name="connsiteX41" fmla="*/ 1747505 w 2412914"/>
                <a:gd name="connsiteY41" fmla="*/ 344899 h 671064"/>
                <a:gd name="connsiteX42" fmla="*/ 1699828 w 2412914"/>
                <a:gd name="connsiteY42" fmla="*/ 201509 h 671064"/>
                <a:gd name="connsiteX43" fmla="*/ 1717752 w 2412914"/>
                <a:gd name="connsiteY43" fmla="*/ 161719 h 671064"/>
                <a:gd name="connsiteX44" fmla="*/ 1727432 w 2412914"/>
                <a:gd name="connsiteY44" fmla="*/ 157059 h 671064"/>
                <a:gd name="connsiteX45" fmla="*/ 1898781 w 2412914"/>
                <a:gd name="connsiteY45" fmla="*/ 101138 h 671064"/>
                <a:gd name="connsiteX46" fmla="*/ 2178388 w 2412914"/>
                <a:gd name="connsiteY46" fmla="*/ 7577 h 671064"/>
                <a:gd name="connsiteX47" fmla="*/ 2202142 w 2412914"/>
                <a:gd name="connsiteY47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546625 w 2412914"/>
                <a:gd name="connsiteY6" fmla="*/ 647147 h 671064"/>
                <a:gd name="connsiteX7" fmla="*/ 551735 w 2412914"/>
                <a:gd name="connsiteY7" fmla="*/ 636363 h 671064"/>
                <a:gd name="connsiteX8" fmla="*/ 0 w 2412914"/>
                <a:gd name="connsiteY8" fmla="*/ 428224 h 671064"/>
                <a:gd name="connsiteX9" fmla="*/ 25124 w 2412914"/>
                <a:gd name="connsiteY9" fmla="*/ 440326 h 671064"/>
                <a:gd name="connsiteX10" fmla="*/ 0 w 2412914"/>
                <a:gd name="connsiteY10" fmla="*/ 488613 h 671064"/>
                <a:gd name="connsiteX11" fmla="*/ 0 w 2412914"/>
                <a:gd name="connsiteY11" fmla="*/ 428224 h 671064"/>
                <a:gd name="connsiteX12" fmla="*/ 2412914 w 2412914"/>
                <a:gd name="connsiteY12" fmla="*/ 427976 h 671064"/>
                <a:gd name="connsiteX13" fmla="*/ 2412914 w 2412914"/>
                <a:gd name="connsiteY13" fmla="*/ 515676 h 671064"/>
                <a:gd name="connsiteX14" fmla="*/ 2384864 w 2412914"/>
                <a:gd name="connsiteY14" fmla="*/ 441488 h 671064"/>
                <a:gd name="connsiteX15" fmla="*/ 2412914 w 2412914"/>
                <a:gd name="connsiteY15" fmla="*/ 427976 h 671064"/>
                <a:gd name="connsiteX16" fmla="*/ 111174 w 2412914"/>
                <a:gd name="connsiteY16" fmla="*/ 288438 h 671064"/>
                <a:gd name="connsiteX17" fmla="*/ 134384 w 2412914"/>
                <a:gd name="connsiteY17" fmla="*/ 296504 h 671064"/>
                <a:gd name="connsiteX18" fmla="*/ 359504 w 2412914"/>
                <a:gd name="connsiteY18" fmla="*/ 401178 h 671064"/>
                <a:gd name="connsiteX19" fmla="*/ 540892 w 2412914"/>
                <a:gd name="connsiteY19" fmla="*/ 485060 h 671064"/>
                <a:gd name="connsiteX20" fmla="*/ 558814 w 2412914"/>
                <a:gd name="connsiteY20" fmla="*/ 499041 h 671064"/>
                <a:gd name="connsiteX21" fmla="*/ 591076 w 2412914"/>
                <a:gd name="connsiteY21" fmla="*/ 513021 h 671064"/>
                <a:gd name="connsiteX22" fmla="*/ 598964 w 2412914"/>
                <a:gd name="connsiteY22" fmla="*/ 536680 h 671064"/>
                <a:gd name="connsiteX23" fmla="*/ 551735 w 2412914"/>
                <a:gd name="connsiteY23" fmla="*/ 636363 h 671064"/>
                <a:gd name="connsiteX24" fmla="*/ 420197 w 2412914"/>
                <a:gd name="connsiteY24" fmla="*/ 602541 h 671064"/>
                <a:gd name="connsiteX25" fmla="*/ 177352 w 2412914"/>
                <a:gd name="connsiteY25" fmla="*/ 513658 h 671064"/>
                <a:gd name="connsiteX26" fmla="*/ 25124 w 2412914"/>
                <a:gd name="connsiteY26" fmla="*/ 440326 h 671064"/>
                <a:gd name="connsiteX27" fmla="*/ 31504 w 2412914"/>
                <a:gd name="connsiteY27" fmla="*/ 428063 h 671064"/>
                <a:gd name="connsiteX28" fmla="*/ 97104 w 2412914"/>
                <a:gd name="connsiteY28" fmla="*/ 300806 h 671064"/>
                <a:gd name="connsiteX29" fmla="*/ 111174 w 2412914"/>
                <a:gd name="connsiteY29" fmla="*/ 288438 h 671064"/>
                <a:gd name="connsiteX30" fmla="*/ 2202142 w 2412914"/>
                <a:gd name="connsiteY30" fmla="*/ 788 h 671064"/>
                <a:gd name="connsiteX31" fmla="*/ 2233951 w 2412914"/>
                <a:gd name="connsiteY31" fmla="*/ 34461 h 671064"/>
                <a:gd name="connsiteX32" fmla="*/ 2323569 w 2412914"/>
                <a:gd name="connsiteY32" fmla="*/ 268184 h 671064"/>
                <a:gd name="connsiteX33" fmla="*/ 2344001 w 2412914"/>
                <a:gd name="connsiteY33" fmla="*/ 330201 h 671064"/>
                <a:gd name="connsiteX34" fmla="*/ 2376264 w 2412914"/>
                <a:gd name="connsiteY34" fmla="*/ 418743 h 671064"/>
                <a:gd name="connsiteX35" fmla="*/ 2384864 w 2412914"/>
                <a:gd name="connsiteY35" fmla="*/ 441488 h 671064"/>
                <a:gd name="connsiteX36" fmla="*/ 2235048 w 2412914"/>
                <a:gd name="connsiteY36" fmla="*/ 513658 h 671064"/>
                <a:gd name="connsiteX37" fmla="*/ 1992203 w 2412914"/>
                <a:gd name="connsiteY37" fmla="*/ 602541 h 671064"/>
                <a:gd name="connsiteX38" fmla="*/ 1848745 w 2412914"/>
                <a:gd name="connsiteY38" fmla="*/ 639428 h 671064"/>
                <a:gd name="connsiteX39" fmla="*/ 1837123 w 2412914"/>
                <a:gd name="connsiteY39" fmla="*/ 605149 h 671064"/>
                <a:gd name="connsiteX40" fmla="*/ 1747505 w 2412914"/>
                <a:gd name="connsiteY40" fmla="*/ 344899 h 671064"/>
                <a:gd name="connsiteX41" fmla="*/ 1699828 w 2412914"/>
                <a:gd name="connsiteY41" fmla="*/ 201509 h 671064"/>
                <a:gd name="connsiteX42" fmla="*/ 1717752 w 2412914"/>
                <a:gd name="connsiteY42" fmla="*/ 161719 h 671064"/>
                <a:gd name="connsiteX43" fmla="*/ 1727432 w 2412914"/>
                <a:gd name="connsiteY43" fmla="*/ 157059 h 671064"/>
                <a:gd name="connsiteX44" fmla="*/ 1898781 w 2412914"/>
                <a:gd name="connsiteY44" fmla="*/ 101138 h 671064"/>
                <a:gd name="connsiteX45" fmla="*/ 2178388 w 2412914"/>
                <a:gd name="connsiteY45" fmla="*/ 7577 h 671064"/>
                <a:gd name="connsiteX46" fmla="*/ 2202142 w 2412914"/>
                <a:gd name="connsiteY46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546625 w 2412914"/>
                <a:gd name="connsiteY6" fmla="*/ 647147 h 671064"/>
                <a:gd name="connsiteX7" fmla="*/ 551735 w 2412914"/>
                <a:gd name="connsiteY7" fmla="*/ 636363 h 671064"/>
                <a:gd name="connsiteX8" fmla="*/ 0 w 2412914"/>
                <a:gd name="connsiteY8" fmla="*/ 428224 h 671064"/>
                <a:gd name="connsiteX9" fmla="*/ 25124 w 2412914"/>
                <a:gd name="connsiteY9" fmla="*/ 440326 h 671064"/>
                <a:gd name="connsiteX10" fmla="*/ 0 w 2412914"/>
                <a:gd name="connsiteY10" fmla="*/ 428224 h 671064"/>
                <a:gd name="connsiteX11" fmla="*/ 2412914 w 2412914"/>
                <a:gd name="connsiteY11" fmla="*/ 427976 h 671064"/>
                <a:gd name="connsiteX12" fmla="*/ 2412914 w 2412914"/>
                <a:gd name="connsiteY12" fmla="*/ 515676 h 671064"/>
                <a:gd name="connsiteX13" fmla="*/ 2384864 w 2412914"/>
                <a:gd name="connsiteY13" fmla="*/ 441488 h 671064"/>
                <a:gd name="connsiteX14" fmla="*/ 2412914 w 2412914"/>
                <a:gd name="connsiteY14" fmla="*/ 427976 h 671064"/>
                <a:gd name="connsiteX15" fmla="*/ 111174 w 2412914"/>
                <a:gd name="connsiteY15" fmla="*/ 288438 h 671064"/>
                <a:gd name="connsiteX16" fmla="*/ 134384 w 2412914"/>
                <a:gd name="connsiteY16" fmla="*/ 296504 h 671064"/>
                <a:gd name="connsiteX17" fmla="*/ 359504 w 2412914"/>
                <a:gd name="connsiteY17" fmla="*/ 401178 h 671064"/>
                <a:gd name="connsiteX18" fmla="*/ 540892 w 2412914"/>
                <a:gd name="connsiteY18" fmla="*/ 485060 h 671064"/>
                <a:gd name="connsiteX19" fmla="*/ 558814 w 2412914"/>
                <a:gd name="connsiteY19" fmla="*/ 499041 h 671064"/>
                <a:gd name="connsiteX20" fmla="*/ 591076 w 2412914"/>
                <a:gd name="connsiteY20" fmla="*/ 513021 h 671064"/>
                <a:gd name="connsiteX21" fmla="*/ 598964 w 2412914"/>
                <a:gd name="connsiteY21" fmla="*/ 536680 h 671064"/>
                <a:gd name="connsiteX22" fmla="*/ 551735 w 2412914"/>
                <a:gd name="connsiteY22" fmla="*/ 636363 h 671064"/>
                <a:gd name="connsiteX23" fmla="*/ 420197 w 2412914"/>
                <a:gd name="connsiteY23" fmla="*/ 602541 h 671064"/>
                <a:gd name="connsiteX24" fmla="*/ 177352 w 2412914"/>
                <a:gd name="connsiteY24" fmla="*/ 513658 h 671064"/>
                <a:gd name="connsiteX25" fmla="*/ 25124 w 2412914"/>
                <a:gd name="connsiteY25" fmla="*/ 440326 h 671064"/>
                <a:gd name="connsiteX26" fmla="*/ 31504 w 2412914"/>
                <a:gd name="connsiteY26" fmla="*/ 428063 h 671064"/>
                <a:gd name="connsiteX27" fmla="*/ 97104 w 2412914"/>
                <a:gd name="connsiteY27" fmla="*/ 300806 h 671064"/>
                <a:gd name="connsiteX28" fmla="*/ 111174 w 2412914"/>
                <a:gd name="connsiteY28" fmla="*/ 288438 h 671064"/>
                <a:gd name="connsiteX29" fmla="*/ 2202142 w 2412914"/>
                <a:gd name="connsiteY29" fmla="*/ 788 h 671064"/>
                <a:gd name="connsiteX30" fmla="*/ 2233951 w 2412914"/>
                <a:gd name="connsiteY30" fmla="*/ 34461 h 671064"/>
                <a:gd name="connsiteX31" fmla="*/ 2323569 w 2412914"/>
                <a:gd name="connsiteY31" fmla="*/ 268184 h 671064"/>
                <a:gd name="connsiteX32" fmla="*/ 2344001 w 2412914"/>
                <a:gd name="connsiteY32" fmla="*/ 330201 h 671064"/>
                <a:gd name="connsiteX33" fmla="*/ 2376264 w 2412914"/>
                <a:gd name="connsiteY33" fmla="*/ 418743 h 671064"/>
                <a:gd name="connsiteX34" fmla="*/ 2384864 w 2412914"/>
                <a:gd name="connsiteY34" fmla="*/ 441488 h 671064"/>
                <a:gd name="connsiteX35" fmla="*/ 2235048 w 2412914"/>
                <a:gd name="connsiteY35" fmla="*/ 513658 h 671064"/>
                <a:gd name="connsiteX36" fmla="*/ 1992203 w 2412914"/>
                <a:gd name="connsiteY36" fmla="*/ 602541 h 671064"/>
                <a:gd name="connsiteX37" fmla="*/ 1848745 w 2412914"/>
                <a:gd name="connsiteY37" fmla="*/ 639428 h 671064"/>
                <a:gd name="connsiteX38" fmla="*/ 1837123 w 2412914"/>
                <a:gd name="connsiteY38" fmla="*/ 605149 h 671064"/>
                <a:gd name="connsiteX39" fmla="*/ 1747505 w 2412914"/>
                <a:gd name="connsiteY39" fmla="*/ 344899 h 671064"/>
                <a:gd name="connsiteX40" fmla="*/ 1699828 w 2412914"/>
                <a:gd name="connsiteY40" fmla="*/ 201509 h 671064"/>
                <a:gd name="connsiteX41" fmla="*/ 1717752 w 2412914"/>
                <a:gd name="connsiteY41" fmla="*/ 161719 h 671064"/>
                <a:gd name="connsiteX42" fmla="*/ 1727432 w 2412914"/>
                <a:gd name="connsiteY42" fmla="*/ 157059 h 671064"/>
                <a:gd name="connsiteX43" fmla="*/ 1898781 w 2412914"/>
                <a:gd name="connsiteY43" fmla="*/ 101138 h 671064"/>
                <a:gd name="connsiteX44" fmla="*/ 2178388 w 2412914"/>
                <a:gd name="connsiteY44" fmla="*/ 7577 h 671064"/>
                <a:gd name="connsiteX45" fmla="*/ 2202142 w 2412914"/>
                <a:gd name="connsiteY45" fmla="*/ 788 h 671064"/>
                <a:gd name="connsiteX0" fmla="*/ 1823621 w 2387790"/>
                <a:gd name="connsiteY0" fmla="*/ 639428 h 671064"/>
                <a:gd name="connsiteX1" fmla="*/ 1826238 w 2387790"/>
                <a:gd name="connsiteY1" fmla="*/ 647147 h 671064"/>
                <a:gd name="connsiteX2" fmla="*/ 2387790 w 2387790"/>
                <a:gd name="connsiteY2" fmla="*/ 647147 h 671064"/>
                <a:gd name="connsiteX3" fmla="*/ 2387790 w 2387790"/>
                <a:gd name="connsiteY3" fmla="*/ 671064 h 671064"/>
                <a:gd name="connsiteX4" fmla="*/ 1823621 w 2387790"/>
                <a:gd name="connsiteY4" fmla="*/ 639428 h 671064"/>
                <a:gd name="connsiteX5" fmla="*/ 526611 w 2387790"/>
                <a:gd name="connsiteY5" fmla="*/ 636363 h 671064"/>
                <a:gd name="connsiteX6" fmla="*/ 521501 w 2387790"/>
                <a:gd name="connsiteY6" fmla="*/ 647147 h 671064"/>
                <a:gd name="connsiteX7" fmla="*/ 526611 w 2387790"/>
                <a:gd name="connsiteY7" fmla="*/ 636363 h 671064"/>
                <a:gd name="connsiteX8" fmla="*/ 2387790 w 2387790"/>
                <a:gd name="connsiteY8" fmla="*/ 427976 h 671064"/>
                <a:gd name="connsiteX9" fmla="*/ 2387790 w 2387790"/>
                <a:gd name="connsiteY9" fmla="*/ 515676 h 671064"/>
                <a:gd name="connsiteX10" fmla="*/ 2359740 w 2387790"/>
                <a:gd name="connsiteY10" fmla="*/ 441488 h 671064"/>
                <a:gd name="connsiteX11" fmla="*/ 2387790 w 2387790"/>
                <a:gd name="connsiteY11" fmla="*/ 427976 h 671064"/>
                <a:gd name="connsiteX12" fmla="*/ 86050 w 2387790"/>
                <a:gd name="connsiteY12" fmla="*/ 288438 h 671064"/>
                <a:gd name="connsiteX13" fmla="*/ 109260 w 2387790"/>
                <a:gd name="connsiteY13" fmla="*/ 296504 h 671064"/>
                <a:gd name="connsiteX14" fmla="*/ 334380 w 2387790"/>
                <a:gd name="connsiteY14" fmla="*/ 401178 h 671064"/>
                <a:gd name="connsiteX15" fmla="*/ 515768 w 2387790"/>
                <a:gd name="connsiteY15" fmla="*/ 485060 h 671064"/>
                <a:gd name="connsiteX16" fmla="*/ 533690 w 2387790"/>
                <a:gd name="connsiteY16" fmla="*/ 499041 h 671064"/>
                <a:gd name="connsiteX17" fmla="*/ 565952 w 2387790"/>
                <a:gd name="connsiteY17" fmla="*/ 513021 h 671064"/>
                <a:gd name="connsiteX18" fmla="*/ 573840 w 2387790"/>
                <a:gd name="connsiteY18" fmla="*/ 536680 h 671064"/>
                <a:gd name="connsiteX19" fmla="*/ 526611 w 2387790"/>
                <a:gd name="connsiteY19" fmla="*/ 636363 h 671064"/>
                <a:gd name="connsiteX20" fmla="*/ 395073 w 2387790"/>
                <a:gd name="connsiteY20" fmla="*/ 602541 h 671064"/>
                <a:gd name="connsiteX21" fmla="*/ 152228 w 2387790"/>
                <a:gd name="connsiteY21" fmla="*/ 513658 h 671064"/>
                <a:gd name="connsiteX22" fmla="*/ 0 w 2387790"/>
                <a:gd name="connsiteY22" fmla="*/ 440326 h 671064"/>
                <a:gd name="connsiteX23" fmla="*/ 6380 w 2387790"/>
                <a:gd name="connsiteY23" fmla="*/ 428063 h 671064"/>
                <a:gd name="connsiteX24" fmla="*/ 71980 w 2387790"/>
                <a:gd name="connsiteY24" fmla="*/ 300806 h 671064"/>
                <a:gd name="connsiteX25" fmla="*/ 86050 w 2387790"/>
                <a:gd name="connsiteY25" fmla="*/ 288438 h 671064"/>
                <a:gd name="connsiteX26" fmla="*/ 2177018 w 2387790"/>
                <a:gd name="connsiteY26" fmla="*/ 788 h 671064"/>
                <a:gd name="connsiteX27" fmla="*/ 2208827 w 2387790"/>
                <a:gd name="connsiteY27" fmla="*/ 34461 h 671064"/>
                <a:gd name="connsiteX28" fmla="*/ 2298445 w 2387790"/>
                <a:gd name="connsiteY28" fmla="*/ 268184 h 671064"/>
                <a:gd name="connsiteX29" fmla="*/ 2318877 w 2387790"/>
                <a:gd name="connsiteY29" fmla="*/ 330201 h 671064"/>
                <a:gd name="connsiteX30" fmla="*/ 2351140 w 2387790"/>
                <a:gd name="connsiteY30" fmla="*/ 418743 h 671064"/>
                <a:gd name="connsiteX31" fmla="*/ 2359740 w 2387790"/>
                <a:gd name="connsiteY31" fmla="*/ 441488 h 671064"/>
                <a:gd name="connsiteX32" fmla="*/ 2209924 w 2387790"/>
                <a:gd name="connsiteY32" fmla="*/ 513658 h 671064"/>
                <a:gd name="connsiteX33" fmla="*/ 1967079 w 2387790"/>
                <a:gd name="connsiteY33" fmla="*/ 602541 h 671064"/>
                <a:gd name="connsiteX34" fmla="*/ 1823621 w 2387790"/>
                <a:gd name="connsiteY34" fmla="*/ 639428 h 671064"/>
                <a:gd name="connsiteX35" fmla="*/ 1811999 w 2387790"/>
                <a:gd name="connsiteY35" fmla="*/ 605149 h 671064"/>
                <a:gd name="connsiteX36" fmla="*/ 1722381 w 2387790"/>
                <a:gd name="connsiteY36" fmla="*/ 344899 h 671064"/>
                <a:gd name="connsiteX37" fmla="*/ 1674704 w 2387790"/>
                <a:gd name="connsiteY37" fmla="*/ 201509 h 671064"/>
                <a:gd name="connsiteX38" fmla="*/ 1692628 w 2387790"/>
                <a:gd name="connsiteY38" fmla="*/ 161719 h 671064"/>
                <a:gd name="connsiteX39" fmla="*/ 1702308 w 2387790"/>
                <a:gd name="connsiteY39" fmla="*/ 157059 h 671064"/>
                <a:gd name="connsiteX40" fmla="*/ 1873657 w 2387790"/>
                <a:gd name="connsiteY40" fmla="*/ 101138 h 671064"/>
                <a:gd name="connsiteX41" fmla="*/ 2153264 w 2387790"/>
                <a:gd name="connsiteY41" fmla="*/ 7577 h 671064"/>
                <a:gd name="connsiteX42" fmla="*/ 2177018 w 2387790"/>
                <a:gd name="connsiteY42" fmla="*/ 788 h 671064"/>
                <a:gd name="connsiteX0" fmla="*/ 1823621 w 2387790"/>
                <a:gd name="connsiteY0" fmla="*/ 639428 h 647147"/>
                <a:gd name="connsiteX1" fmla="*/ 1826238 w 2387790"/>
                <a:gd name="connsiteY1" fmla="*/ 647147 h 647147"/>
                <a:gd name="connsiteX2" fmla="*/ 2387790 w 2387790"/>
                <a:gd name="connsiteY2" fmla="*/ 647147 h 647147"/>
                <a:gd name="connsiteX3" fmla="*/ 1823621 w 2387790"/>
                <a:gd name="connsiteY3" fmla="*/ 639428 h 647147"/>
                <a:gd name="connsiteX4" fmla="*/ 526611 w 2387790"/>
                <a:gd name="connsiteY4" fmla="*/ 636363 h 647147"/>
                <a:gd name="connsiteX5" fmla="*/ 521501 w 2387790"/>
                <a:gd name="connsiteY5" fmla="*/ 647147 h 647147"/>
                <a:gd name="connsiteX6" fmla="*/ 526611 w 2387790"/>
                <a:gd name="connsiteY6" fmla="*/ 636363 h 647147"/>
                <a:gd name="connsiteX7" fmla="*/ 2387790 w 2387790"/>
                <a:gd name="connsiteY7" fmla="*/ 427976 h 647147"/>
                <a:gd name="connsiteX8" fmla="*/ 2387790 w 2387790"/>
                <a:gd name="connsiteY8" fmla="*/ 515676 h 647147"/>
                <a:gd name="connsiteX9" fmla="*/ 2359740 w 2387790"/>
                <a:gd name="connsiteY9" fmla="*/ 441488 h 647147"/>
                <a:gd name="connsiteX10" fmla="*/ 2387790 w 2387790"/>
                <a:gd name="connsiteY10" fmla="*/ 427976 h 647147"/>
                <a:gd name="connsiteX11" fmla="*/ 86050 w 2387790"/>
                <a:gd name="connsiteY11" fmla="*/ 288438 h 647147"/>
                <a:gd name="connsiteX12" fmla="*/ 109260 w 2387790"/>
                <a:gd name="connsiteY12" fmla="*/ 296504 h 647147"/>
                <a:gd name="connsiteX13" fmla="*/ 334380 w 2387790"/>
                <a:gd name="connsiteY13" fmla="*/ 401178 h 647147"/>
                <a:gd name="connsiteX14" fmla="*/ 515768 w 2387790"/>
                <a:gd name="connsiteY14" fmla="*/ 485060 h 647147"/>
                <a:gd name="connsiteX15" fmla="*/ 533690 w 2387790"/>
                <a:gd name="connsiteY15" fmla="*/ 499041 h 647147"/>
                <a:gd name="connsiteX16" fmla="*/ 565952 w 2387790"/>
                <a:gd name="connsiteY16" fmla="*/ 513021 h 647147"/>
                <a:gd name="connsiteX17" fmla="*/ 573840 w 2387790"/>
                <a:gd name="connsiteY17" fmla="*/ 536680 h 647147"/>
                <a:gd name="connsiteX18" fmla="*/ 526611 w 2387790"/>
                <a:gd name="connsiteY18" fmla="*/ 636363 h 647147"/>
                <a:gd name="connsiteX19" fmla="*/ 395073 w 2387790"/>
                <a:gd name="connsiteY19" fmla="*/ 602541 h 647147"/>
                <a:gd name="connsiteX20" fmla="*/ 152228 w 2387790"/>
                <a:gd name="connsiteY20" fmla="*/ 513658 h 647147"/>
                <a:gd name="connsiteX21" fmla="*/ 0 w 2387790"/>
                <a:gd name="connsiteY21" fmla="*/ 440326 h 647147"/>
                <a:gd name="connsiteX22" fmla="*/ 6380 w 2387790"/>
                <a:gd name="connsiteY22" fmla="*/ 428063 h 647147"/>
                <a:gd name="connsiteX23" fmla="*/ 71980 w 2387790"/>
                <a:gd name="connsiteY23" fmla="*/ 300806 h 647147"/>
                <a:gd name="connsiteX24" fmla="*/ 86050 w 2387790"/>
                <a:gd name="connsiteY24" fmla="*/ 288438 h 647147"/>
                <a:gd name="connsiteX25" fmla="*/ 2177018 w 2387790"/>
                <a:gd name="connsiteY25" fmla="*/ 788 h 647147"/>
                <a:gd name="connsiteX26" fmla="*/ 2208827 w 2387790"/>
                <a:gd name="connsiteY26" fmla="*/ 34461 h 647147"/>
                <a:gd name="connsiteX27" fmla="*/ 2298445 w 2387790"/>
                <a:gd name="connsiteY27" fmla="*/ 268184 h 647147"/>
                <a:gd name="connsiteX28" fmla="*/ 2318877 w 2387790"/>
                <a:gd name="connsiteY28" fmla="*/ 330201 h 647147"/>
                <a:gd name="connsiteX29" fmla="*/ 2351140 w 2387790"/>
                <a:gd name="connsiteY29" fmla="*/ 418743 h 647147"/>
                <a:gd name="connsiteX30" fmla="*/ 2359740 w 2387790"/>
                <a:gd name="connsiteY30" fmla="*/ 441488 h 647147"/>
                <a:gd name="connsiteX31" fmla="*/ 2209924 w 2387790"/>
                <a:gd name="connsiteY31" fmla="*/ 513658 h 647147"/>
                <a:gd name="connsiteX32" fmla="*/ 1967079 w 2387790"/>
                <a:gd name="connsiteY32" fmla="*/ 602541 h 647147"/>
                <a:gd name="connsiteX33" fmla="*/ 1823621 w 2387790"/>
                <a:gd name="connsiteY33" fmla="*/ 639428 h 647147"/>
                <a:gd name="connsiteX34" fmla="*/ 1811999 w 2387790"/>
                <a:gd name="connsiteY34" fmla="*/ 605149 h 647147"/>
                <a:gd name="connsiteX35" fmla="*/ 1722381 w 2387790"/>
                <a:gd name="connsiteY35" fmla="*/ 344899 h 647147"/>
                <a:gd name="connsiteX36" fmla="*/ 1674704 w 2387790"/>
                <a:gd name="connsiteY36" fmla="*/ 201509 h 647147"/>
                <a:gd name="connsiteX37" fmla="*/ 1692628 w 2387790"/>
                <a:gd name="connsiteY37" fmla="*/ 161719 h 647147"/>
                <a:gd name="connsiteX38" fmla="*/ 1702308 w 2387790"/>
                <a:gd name="connsiteY38" fmla="*/ 157059 h 647147"/>
                <a:gd name="connsiteX39" fmla="*/ 1873657 w 2387790"/>
                <a:gd name="connsiteY39" fmla="*/ 101138 h 647147"/>
                <a:gd name="connsiteX40" fmla="*/ 2153264 w 2387790"/>
                <a:gd name="connsiteY40" fmla="*/ 7577 h 647147"/>
                <a:gd name="connsiteX41" fmla="*/ 2177018 w 2387790"/>
                <a:gd name="connsiteY41" fmla="*/ 788 h 647147"/>
                <a:gd name="connsiteX0" fmla="*/ 1823621 w 2387790"/>
                <a:gd name="connsiteY0" fmla="*/ 639428 h 647147"/>
                <a:gd name="connsiteX1" fmla="*/ 1826238 w 2387790"/>
                <a:gd name="connsiteY1" fmla="*/ 647147 h 647147"/>
                <a:gd name="connsiteX2" fmla="*/ 1823621 w 2387790"/>
                <a:gd name="connsiteY2" fmla="*/ 639428 h 647147"/>
                <a:gd name="connsiteX3" fmla="*/ 526611 w 2387790"/>
                <a:gd name="connsiteY3" fmla="*/ 636363 h 647147"/>
                <a:gd name="connsiteX4" fmla="*/ 521501 w 2387790"/>
                <a:gd name="connsiteY4" fmla="*/ 647147 h 647147"/>
                <a:gd name="connsiteX5" fmla="*/ 526611 w 2387790"/>
                <a:gd name="connsiteY5" fmla="*/ 636363 h 647147"/>
                <a:gd name="connsiteX6" fmla="*/ 2387790 w 2387790"/>
                <a:gd name="connsiteY6" fmla="*/ 427976 h 647147"/>
                <a:gd name="connsiteX7" fmla="*/ 2387790 w 2387790"/>
                <a:gd name="connsiteY7" fmla="*/ 515676 h 647147"/>
                <a:gd name="connsiteX8" fmla="*/ 2359740 w 2387790"/>
                <a:gd name="connsiteY8" fmla="*/ 441488 h 647147"/>
                <a:gd name="connsiteX9" fmla="*/ 2387790 w 2387790"/>
                <a:gd name="connsiteY9" fmla="*/ 427976 h 647147"/>
                <a:gd name="connsiteX10" fmla="*/ 86050 w 2387790"/>
                <a:gd name="connsiteY10" fmla="*/ 288438 h 647147"/>
                <a:gd name="connsiteX11" fmla="*/ 109260 w 2387790"/>
                <a:gd name="connsiteY11" fmla="*/ 296504 h 647147"/>
                <a:gd name="connsiteX12" fmla="*/ 334380 w 2387790"/>
                <a:gd name="connsiteY12" fmla="*/ 401178 h 647147"/>
                <a:gd name="connsiteX13" fmla="*/ 515768 w 2387790"/>
                <a:gd name="connsiteY13" fmla="*/ 485060 h 647147"/>
                <a:gd name="connsiteX14" fmla="*/ 533690 w 2387790"/>
                <a:gd name="connsiteY14" fmla="*/ 499041 h 647147"/>
                <a:gd name="connsiteX15" fmla="*/ 565952 w 2387790"/>
                <a:gd name="connsiteY15" fmla="*/ 513021 h 647147"/>
                <a:gd name="connsiteX16" fmla="*/ 573840 w 2387790"/>
                <a:gd name="connsiteY16" fmla="*/ 536680 h 647147"/>
                <a:gd name="connsiteX17" fmla="*/ 526611 w 2387790"/>
                <a:gd name="connsiteY17" fmla="*/ 636363 h 647147"/>
                <a:gd name="connsiteX18" fmla="*/ 395073 w 2387790"/>
                <a:gd name="connsiteY18" fmla="*/ 602541 h 647147"/>
                <a:gd name="connsiteX19" fmla="*/ 152228 w 2387790"/>
                <a:gd name="connsiteY19" fmla="*/ 513658 h 647147"/>
                <a:gd name="connsiteX20" fmla="*/ 0 w 2387790"/>
                <a:gd name="connsiteY20" fmla="*/ 440326 h 647147"/>
                <a:gd name="connsiteX21" fmla="*/ 6380 w 2387790"/>
                <a:gd name="connsiteY21" fmla="*/ 428063 h 647147"/>
                <a:gd name="connsiteX22" fmla="*/ 71980 w 2387790"/>
                <a:gd name="connsiteY22" fmla="*/ 300806 h 647147"/>
                <a:gd name="connsiteX23" fmla="*/ 86050 w 2387790"/>
                <a:gd name="connsiteY23" fmla="*/ 288438 h 647147"/>
                <a:gd name="connsiteX24" fmla="*/ 2177018 w 2387790"/>
                <a:gd name="connsiteY24" fmla="*/ 788 h 647147"/>
                <a:gd name="connsiteX25" fmla="*/ 2208827 w 2387790"/>
                <a:gd name="connsiteY25" fmla="*/ 34461 h 647147"/>
                <a:gd name="connsiteX26" fmla="*/ 2298445 w 2387790"/>
                <a:gd name="connsiteY26" fmla="*/ 268184 h 647147"/>
                <a:gd name="connsiteX27" fmla="*/ 2318877 w 2387790"/>
                <a:gd name="connsiteY27" fmla="*/ 330201 h 647147"/>
                <a:gd name="connsiteX28" fmla="*/ 2351140 w 2387790"/>
                <a:gd name="connsiteY28" fmla="*/ 418743 h 647147"/>
                <a:gd name="connsiteX29" fmla="*/ 2359740 w 2387790"/>
                <a:gd name="connsiteY29" fmla="*/ 441488 h 647147"/>
                <a:gd name="connsiteX30" fmla="*/ 2209924 w 2387790"/>
                <a:gd name="connsiteY30" fmla="*/ 513658 h 647147"/>
                <a:gd name="connsiteX31" fmla="*/ 1967079 w 2387790"/>
                <a:gd name="connsiteY31" fmla="*/ 602541 h 647147"/>
                <a:gd name="connsiteX32" fmla="*/ 1823621 w 2387790"/>
                <a:gd name="connsiteY32" fmla="*/ 639428 h 647147"/>
                <a:gd name="connsiteX33" fmla="*/ 1811999 w 2387790"/>
                <a:gd name="connsiteY33" fmla="*/ 605149 h 647147"/>
                <a:gd name="connsiteX34" fmla="*/ 1722381 w 2387790"/>
                <a:gd name="connsiteY34" fmla="*/ 344899 h 647147"/>
                <a:gd name="connsiteX35" fmla="*/ 1674704 w 2387790"/>
                <a:gd name="connsiteY35" fmla="*/ 201509 h 647147"/>
                <a:gd name="connsiteX36" fmla="*/ 1692628 w 2387790"/>
                <a:gd name="connsiteY36" fmla="*/ 161719 h 647147"/>
                <a:gd name="connsiteX37" fmla="*/ 1702308 w 2387790"/>
                <a:gd name="connsiteY37" fmla="*/ 157059 h 647147"/>
                <a:gd name="connsiteX38" fmla="*/ 1873657 w 2387790"/>
                <a:gd name="connsiteY38" fmla="*/ 101138 h 647147"/>
                <a:gd name="connsiteX39" fmla="*/ 2153264 w 2387790"/>
                <a:gd name="connsiteY39" fmla="*/ 7577 h 647147"/>
                <a:gd name="connsiteX40" fmla="*/ 2177018 w 2387790"/>
                <a:gd name="connsiteY40" fmla="*/ 788 h 647147"/>
                <a:gd name="connsiteX0" fmla="*/ 1823621 w 2387790"/>
                <a:gd name="connsiteY0" fmla="*/ 639428 h 647147"/>
                <a:gd name="connsiteX1" fmla="*/ 1826238 w 2387790"/>
                <a:gd name="connsiteY1" fmla="*/ 647147 h 647147"/>
                <a:gd name="connsiteX2" fmla="*/ 1823621 w 2387790"/>
                <a:gd name="connsiteY2" fmla="*/ 639428 h 647147"/>
                <a:gd name="connsiteX3" fmla="*/ 526611 w 2387790"/>
                <a:gd name="connsiteY3" fmla="*/ 636363 h 647147"/>
                <a:gd name="connsiteX4" fmla="*/ 521501 w 2387790"/>
                <a:gd name="connsiteY4" fmla="*/ 647147 h 647147"/>
                <a:gd name="connsiteX5" fmla="*/ 526611 w 2387790"/>
                <a:gd name="connsiteY5" fmla="*/ 636363 h 647147"/>
                <a:gd name="connsiteX6" fmla="*/ 2387790 w 2387790"/>
                <a:gd name="connsiteY6" fmla="*/ 427976 h 647147"/>
                <a:gd name="connsiteX7" fmla="*/ 2359740 w 2387790"/>
                <a:gd name="connsiteY7" fmla="*/ 441488 h 647147"/>
                <a:gd name="connsiteX8" fmla="*/ 2387790 w 2387790"/>
                <a:gd name="connsiteY8" fmla="*/ 427976 h 647147"/>
                <a:gd name="connsiteX9" fmla="*/ 86050 w 2387790"/>
                <a:gd name="connsiteY9" fmla="*/ 288438 h 647147"/>
                <a:gd name="connsiteX10" fmla="*/ 109260 w 2387790"/>
                <a:gd name="connsiteY10" fmla="*/ 296504 h 647147"/>
                <a:gd name="connsiteX11" fmla="*/ 334380 w 2387790"/>
                <a:gd name="connsiteY11" fmla="*/ 401178 h 647147"/>
                <a:gd name="connsiteX12" fmla="*/ 515768 w 2387790"/>
                <a:gd name="connsiteY12" fmla="*/ 485060 h 647147"/>
                <a:gd name="connsiteX13" fmla="*/ 533690 w 2387790"/>
                <a:gd name="connsiteY13" fmla="*/ 499041 h 647147"/>
                <a:gd name="connsiteX14" fmla="*/ 565952 w 2387790"/>
                <a:gd name="connsiteY14" fmla="*/ 513021 h 647147"/>
                <a:gd name="connsiteX15" fmla="*/ 573840 w 2387790"/>
                <a:gd name="connsiteY15" fmla="*/ 536680 h 647147"/>
                <a:gd name="connsiteX16" fmla="*/ 526611 w 2387790"/>
                <a:gd name="connsiteY16" fmla="*/ 636363 h 647147"/>
                <a:gd name="connsiteX17" fmla="*/ 395073 w 2387790"/>
                <a:gd name="connsiteY17" fmla="*/ 602541 h 647147"/>
                <a:gd name="connsiteX18" fmla="*/ 152228 w 2387790"/>
                <a:gd name="connsiteY18" fmla="*/ 513658 h 647147"/>
                <a:gd name="connsiteX19" fmla="*/ 0 w 2387790"/>
                <a:gd name="connsiteY19" fmla="*/ 440326 h 647147"/>
                <a:gd name="connsiteX20" fmla="*/ 6380 w 2387790"/>
                <a:gd name="connsiteY20" fmla="*/ 428063 h 647147"/>
                <a:gd name="connsiteX21" fmla="*/ 71980 w 2387790"/>
                <a:gd name="connsiteY21" fmla="*/ 300806 h 647147"/>
                <a:gd name="connsiteX22" fmla="*/ 86050 w 2387790"/>
                <a:gd name="connsiteY22" fmla="*/ 288438 h 647147"/>
                <a:gd name="connsiteX23" fmla="*/ 2177018 w 2387790"/>
                <a:gd name="connsiteY23" fmla="*/ 788 h 647147"/>
                <a:gd name="connsiteX24" fmla="*/ 2208827 w 2387790"/>
                <a:gd name="connsiteY24" fmla="*/ 34461 h 647147"/>
                <a:gd name="connsiteX25" fmla="*/ 2298445 w 2387790"/>
                <a:gd name="connsiteY25" fmla="*/ 268184 h 647147"/>
                <a:gd name="connsiteX26" fmla="*/ 2318877 w 2387790"/>
                <a:gd name="connsiteY26" fmla="*/ 330201 h 647147"/>
                <a:gd name="connsiteX27" fmla="*/ 2351140 w 2387790"/>
                <a:gd name="connsiteY27" fmla="*/ 418743 h 647147"/>
                <a:gd name="connsiteX28" fmla="*/ 2359740 w 2387790"/>
                <a:gd name="connsiteY28" fmla="*/ 441488 h 647147"/>
                <a:gd name="connsiteX29" fmla="*/ 2209924 w 2387790"/>
                <a:gd name="connsiteY29" fmla="*/ 513658 h 647147"/>
                <a:gd name="connsiteX30" fmla="*/ 1967079 w 2387790"/>
                <a:gd name="connsiteY30" fmla="*/ 602541 h 647147"/>
                <a:gd name="connsiteX31" fmla="*/ 1823621 w 2387790"/>
                <a:gd name="connsiteY31" fmla="*/ 639428 h 647147"/>
                <a:gd name="connsiteX32" fmla="*/ 1811999 w 2387790"/>
                <a:gd name="connsiteY32" fmla="*/ 605149 h 647147"/>
                <a:gd name="connsiteX33" fmla="*/ 1722381 w 2387790"/>
                <a:gd name="connsiteY33" fmla="*/ 344899 h 647147"/>
                <a:gd name="connsiteX34" fmla="*/ 1674704 w 2387790"/>
                <a:gd name="connsiteY34" fmla="*/ 201509 h 647147"/>
                <a:gd name="connsiteX35" fmla="*/ 1692628 w 2387790"/>
                <a:gd name="connsiteY35" fmla="*/ 161719 h 647147"/>
                <a:gd name="connsiteX36" fmla="*/ 1702308 w 2387790"/>
                <a:gd name="connsiteY36" fmla="*/ 157059 h 647147"/>
                <a:gd name="connsiteX37" fmla="*/ 1873657 w 2387790"/>
                <a:gd name="connsiteY37" fmla="*/ 101138 h 647147"/>
                <a:gd name="connsiteX38" fmla="*/ 2153264 w 2387790"/>
                <a:gd name="connsiteY38" fmla="*/ 7577 h 647147"/>
                <a:gd name="connsiteX39" fmla="*/ 2177018 w 2387790"/>
                <a:gd name="connsiteY39" fmla="*/ 788 h 647147"/>
                <a:gd name="connsiteX0" fmla="*/ 1823621 w 2359740"/>
                <a:gd name="connsiteY0" fmla="*/ 639428 h 647147"/>
                <a:gd name="connsiteX1" fmla="*/ 1826238 w 2359740"/>
                <a:gd name="connsiteY1" fmla="*/ 647147 h 647147"/>
                <a:gd name="connsiteX2" fmla="*/ 1823621 w 2359740"/>
                <a:gd name="connsiteY2" fmla="*/ 639428 h 647147"/>
                <a:gd name="connsiteX3" fmla="*/ 526611 w 2359740"/>
                <a:gd name="connsiteY3" fmla="*/ 636363 h 647147"/>
                <a:gd name="connsiteX4" fmla="*/ 521501 w 2359740"/>
                <a:gd name="connsiteY4" fmla="*/ 647147 h 647147"/>
                <a:gd name="connsiteX5" fmla="*/ 526611 w 2359740"/>
                <a:gd name="connsiteY5" fmla="*/ 636363 h 647147"/>
                <a:gd name="connsiteX6" fmla="*/ 86050 w 2359740"/>
                <a:gd name="connsiteY6" fmla="*/ 288438 h 647147"/>
                <a:gd name="connsiteX7" fmla="*/ 109260 w 2359740"/>
                <a:gd name="connsiteY7" fmla="*/ 296504 h 647147"/>
                <a:gd name="connsiteX8" fmla="*/ 334380 w 2359740"/>
                <a:gd name="connsiteY8" fmla="*/ 401178 h 647147"/>
                <a:gd name="connsiteX9" fmla="*/ 515768 w 2359740"/>
                <a:gd name="connsiteY9" fmla="*/ 485060 h 647147"/>
                <a:gd name="connsiteX10" fmla="*/ 533690 w 2359740"/>
                <a:gd name="connsiteY10" fmla="*/ 499041 h 647147"/>
                <a:gd name="connsiteX11" fmla="*/ 565952 w 2359740"/>
                <a:gd name="connsiteY11" fmla="*/ 513021 h 647147"/>
                <a:gd name="connsiteX12" fmla="*/ 573840 w 2359740"/>
                <a:gd name="connsiteY12" fmla="*/ 536680 h 647147"/>
                <a:gd name="connsiteX13" fmla="*/ 526611 w 2359740"/>
                <a:gd name="connsiteY13" fmla="*/ 636363 h 647147"/>
                <a:gd name="connsiteX14" fmla="*/ 395073 w 2359740"/>
                <a:gd name="connsiteY14" fmla="*/ 602541 h 647147"/>
                <a:gd name="connsiteX15" fmla="*/ 152228 w 2359740"/>
                <a:gd name="connsiteY15" fmla="*/ 513658 h 647147"/>
                <a:gd name="connsiteX16" fmla="*/ 0 w 2359740"/>
                <a:gd name="connsiteY16" fmla="*/ 440326 h 647147"/>
                <a:gd name="connsiteX17" fmla="*/ 6380 w 2359740"/>
                <a:gd name="connsiteY17" fmla="*/ 428063 h 647147"/>
                <a:gd name="connsiteX18" fmla="*/ 71980 w 2359740"/>
                <a:gd name="connsiteY18" fmla="*/ 300806 h 647147"/>
                <a:gd name="connsiteX19" fmla="*/ 86050 w 2359740"/>
                <a:gd name="connsiteY19" fmla="*/ 288438 h 647147"/>
                <a:gd name="connsiteX20" fmla="*/ 2177018 w 2359740"/>
                <a:gd name="connsiteY20" fmla="*/ 788 h 647147"/>
                <a:gd name="connsiteX21" fmla="*/ 2208827 w 2359740"/>
                <a:gd name="connsiteY21" fmla="*/ 34461 h 647147"/>
                <a:gd name="connsiteX22" fmla="*/ 2298445 w 2359740"/>
                <a:gd name="connsiteY22" fmla="*/ 268184 h 647147"/>
                <a:gd name="connsiteX23" fmla="*/ 2318877 w 2359740"/>
                <a:gd name="connsiteY23" fmla="*/ 330201 h 647147"/>
                <a:gd name="connsiteX24" fmla="*/ 2351140 w 2359740"/>
                <a:gd name="connsiteY24" fmla="*/ 418743 h 647147"/>
                <a:gd name="connsiteX25" fmla="*/ 2359740 w 2359740"/>
                <a:gd name="connsiteY25" fmla="*/ 441488 h 647147"/>
                <a:gd name="connsiteX26" fmla="*/ 2209924 w 2359740"/>
                <a:gd name="connsiteY26" fmla="*/ 513658 h 647147"/>
                <a:gd name="connsiteX27" fmla="*/ 1967079 w 2359740"/>
                <a:gd name="connsiteY27" fmla="*/ 602541 h 647147"/>
                <a:gd name="connsiteX28" fmla="*/ 1823621 w 2359740"/>
                <a:gd name="connsiteY28" fmla="*/ 639428 h 647147"/>
                <a:gd name="connsiteX29" fmla="*/ 1811999 w 2359740"/>
                <a:gd name="connsiteY29" fmla="*/ 605149 h 647147"/>
                <a:gd name="connsiteX30" fmla="*/ 1722381 w 2359740"/>
                <a:gd name="connsiteY30" fmla="*/ 344899 h 647147"/>
                <a:gd name="connsiteX31" fmla="*/ 1674704 w 2359740"/>
                <a:gd name="connsiteY31" fmla="*/ 201509 h 647147"/>
                <a:gd name="connsiteX32" fmla="*/ 1692628 w 2359740"/>
                <a:gd name="connsiteY32" fmla="*/ 161719 h 647147"/>
                <a:gd name="connsiteX33" fmla="*/ 1702308 w 2359740"/>
                <a:gd name="connsiteY33" fmla="*/ 157059 h 647147"/>
                <a:gd name="connsiteX34" fmla="*/ 1873657 w 2359740"/>
                <a:gd name="connsiteY34" fmla="*/ 101138 h 647147"/>
                <a:gd name="connsiteX35" fmla="*/ 2153264 w 2359740"/>
                <a:gd name="connsiteY35" fmla="*/ 7577 h 647147"/>
                <a:gd name="connsiteX36" fmla="*/ 2177018 w 2359740"/>
                <a:gd name="connsiteY36" fmla="*/ 788 h 64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359740" h="647147">
                  <a:moveTo>
                    <a:pt x="1823621" y="639428"/>
                  </a:moveTo>
                  <a:lnTo>
                    <a:pt x="1826238" y="647147"/>
                  </a:lnTo>
                  <a:lnTo>
                    <a:pt x="1823621" y="639428"/>
                  </a:lnTo>
                  <a:close/>
                  <a:moveTo>
                    <a:pt x="526611" y="636363"/>
                  </a:moveTo>
                  <a:lnTo>
                    <a:pt x="521501" y="647147"/>
                  </a:lnTo>
                  <a:lnTo>
                    <a:pt x="526611" y="636363"/>
                  </a:lnTo>
                  <a:close/>
                  <a:moveTo>
                    <a:pt x="86050" y="288438"/>
                  </a:moveTo>
                  <a:cubicBezTo>
                    <a:pt x="90800" y="287900"/>
                    <a:pt x="97072" y="290768"/>
                    <a:pt x="109260" y="296504"/>
                  </a:cubicBezTo>
                  <a:lnTo>
                    <a:pt x="334380" y="401178"/>
                  </a:lnTo>
                  <a:lnTo>
                    <a:pt x="515768" y="485060"/>
                  </a:lnTo>
                  <a:cubicBezTo>
                    <a:pt x="523295" y="488286"/>
                    <a:pt x="531182" y="490437"/>
                    <a:pt x="533690" y="499041"/>
                  </a:cubicBezTo>
                  <a:cubicBezTo>
                    <a:pt x="544445" y="503701"/>
                    <a:pt x="554840" y="509436"/>
                    <a:pt x="565952" y="513021"/>
                  </a:cubicBezTo>
                  <a:cubicBezTo>
                    <a:pt x="580292" y="517681"/>
                    <a:pt x="579934" y="524492"/>
                    <a:pt x="573840" y="536680"/>
                  </a:cubicBezTo>
                  <a:lnTo>
                    <a:pt x="526611" y="636363"/>
                  </a:lnTo>
                  <a:lnTo>
                    <a:pt x="395073" y="602541"/>
                  </a:lnTo>
                  <a:cubicBezTo>
                    <a:pt x="312307" y="576798"/>
                    <a:pt x="231285" y="547097"/>
                    <a:pt x="152228" y="513658"/>
                  </a:cubicBezTo>
                  <a:lnTo>
                    <a:pt x="0" y="440326"/>
                  </a:lnTo>
                  <a:lnTo>
                    <a:pt x="6380" y="428063"/>
                  </a:lnTo>
                  <a:cubicBezTo>
                    <a:pt x="28604" y="385763"/>
                    <a:pt x="50830" y="343464"/>
                    <a:pt x="71980" y="300806"/>
                  </a:cubicBezTo>
                  <a:cubicBezTo>
                    <a:pt x="78074" y="292919"/>
                    <a:pt x="81300" y="288976"/>
                    <a:pt x="86050" y="288438"/>
                  </a:cubicBezTo>
                  <a:close/>
                  <a:moveTo>
                    <a:pt x="2177018" y="788"/>
                  </a:moveTo>
                  <a:cubicBezTo>
                    <a:pt x="2194779" y="-2707"/>
                    <a:pt x="2197266" y="4888"/>
                    <a:pt x="2208827" y="34461"/>
                  </a:cubicBezTo>
                  <a:cubicBezTo>
                    <a:pt x="2239297" y="112249"/>
                    <a:pt x="2267975" y="190396"/>
                    <a:pt x="2298445" y="268184"/>
                  </a:cubicBezTo>
                  <a:cubicBezTo>
                    <a:pt x="2305972" y="287902"/>
                    <a:pt x="2314935" y="308334"/>
                    <a:pt x="2318877" y="330201"/>
                  </a:cubicBezTo>
                  <a:cubicBezTo>
                    <a:pt x="2325330" y="361388"/>
                    <a:pt x="2340027" y="389349"/>
                    <a:pt x="2351140" y="418743"/>
                  </a:cubicBezTo>
                  <a:lnTo>
                    <a:pt x="2359740" y="441488"/>
                  </a:lnTo>
                  <a:lnTo>
                    <a:pt x="2209924" y="513658"/>
                  </a:lnTo>
                  <a:cubicBezTo>
                    <a:pt x="2130867" y="547097"/>
                    <a:pt x="2049845" y="576798"/>
                    <a:pt x="1967079" y="602541"/>
                  </a:cubicBezTo>
                  <a:lnTo>
                    <a:pt x="1823621" y="639428"/>
                  </a:lnTo>
                  <a:lnTo>
                    <a:pt x="1811999" y="605149"/>
                  </a:lnTo>
                  <a:cubicBezTo>
                    <a:pt x="1782246" y="518399"/>
                    <a:pt x="1754643" y="430573"/>
                    <a:pt x="1722381" y="344899"/>
                  </a:cubicBezTo>
                  <a:cubicBezTo>
                    <a:pt x="1708759" y="296146"/>
                    <a:pt x="1689761" y="249544"/>
                    <a:pt x="1674704" y="201509"/>
                  </a:cubicBezTo>
                  <a:cubicBezTo>
                    <a:pt x="1666101" y="174265"/>
                    <a:pt x="1663234" y="171040"/>
                    <a:pt x="1692628" y="161719"/>
                  </a:cubicBezTo>
                  <a:cubicBezTo>
                    <a:pt x="1695855" y="160644"/>
                    <a:pt x="1699081" y="158493"/>
                    <a:pt x="1702308" y="157059"/>
                  </a:cubicBezTo>
                  <a:cubicBezTo>
                    <a:pt x="1760380" y="141644"/>
                    <a:pt x="1816660" y="119779"/>
                    <a:pt x="1873657" y="101138"/>
                  </a:cubicBezTo>
                  <a:lnTo>
                    <a:pt x="2153264" y="7577"/>
                  </a:lnTo>
                  <a:cubicBezTo>
                    <a:pt x="2163480" y="4350"/>
                    <a:pt x="2171098" y="1953"/>
                    <a:pt x="2177018" y="78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3" name="그룹 4">
            <a:extLst>
              <a:ext uri="{FF2B5EF4-FFF2-40B4-BE49-F238E27FC236}">
                <a16:creationId xmlns:a16="http://schemas.microsoft.com/office/drawing/2014/main" id="{612CAAF3-B119-456A-89FC-9F2F83A912E7}"/>
              </a:ext>
            </a:extLst>
          </p:cNvPr>
          <p:cNvGrpSpPr/>
          <p:nvPr/>
        </p:nvGrpSpPr>
        <p:grpSpPr>
          <a:xfrm>
            <a:off x="5066747" y="4266506"/>
            <a:ext cx="2059200" cy="515643"/>
            <a:chOff x="5075456" y="4276226"/>
            <a:chExt cx="2059200" cy="515643"/>
          </a:xfrm>
        </p:grpSpPr>
        <p:sp>
          <p:nvSpPr>
            <p:cNvPr id="4" name="Text Placeholder 22">
              <a:extLst>
                <a:ext uri="{FF2B5EF4-FFF2-40B4-BE49-F238E27FC236}">
                  <a16:creationId xmlns:a16="http://schemas.microsoft.com/office/drawing/2014/main" id="{012B4BBA-873B-46C0-92B1-937F3FCE5417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276226"/>
              <a:ext cx="2059200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Max Jones</a:t>
              </a:r>
            </a:p>
          </p:txBody>
        </p:sp>
        <p:sp>
          <p:nvSpPr>
            <p:cNvPr id="5" name="Text Placeholder 23">
              <a:extLst>
                <a:ext uri="{FF2B5EF4-FFF2-40B4-BE49-F238E27FC236}">
                  <a16:creationId xmlns:a16="http://schemas.microsoft.com/office/drawing/2014/main" id="{82E7834F-AF80-4C3C-83D1-CA27D882B0F3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542289"/>
              <a:ext cx="2059200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Designer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EDB697DD-2899-4E0A-809D-8A9EEFF35447}"/>
              </a:ext>
            </a:extLst>
          </p:cNvPr>
          <p:cNvSpPr txBox="1"/>
          <p:nvPr/>
        </p:nvSpPr>
        <p:spPr>
          <a:xfrm>
            <a:off x="5066520" y="4930331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" name="Group 27">
            <a:extLst>
              <a:ext uri="{FF2B5EF4-FFF2-40B4-BE49-F238E27FC236}">
                <a16:creationId xmlns:a16="http://schemas.microsoft.com/office/drawing/2014/main" id="{5DC3B409-AEDB-4288-920F-6E114934A5AB}"/>
              </a:ext>
            </a:extLst>
          </p:cNvPr>
          <p:cNvGrpSpPr/>
          <p:nvPr/>
        </p:nvGrpSpPr>
        <p:grpSpPr>
          <a:xfrm>
            <a:off x="5468930" y="5830405"/>
            <a:ext cx="1254837" cy="361074"/>
            <a:chOff x="3946189" y="5434215"/>
            <a:chExt cx="1254837" cy="361074"/>
          </a:xfrm>
          <a:solidFill>
            <a:schemeClr val="accent3"/>
          </a:solidFill>
        </p:grpSpPr>
        <p:sp>
          <p:nvSpPr>
            <p:cNvPr id="8" name="Rounded Rectangle 3">
              <a:extLst>
                <a:ext uri="{FF2B5EF4-FFF2-40B4-BE49-F238E27FC236}">
                  <a16:creationId xmlns:a16="http://schemas.microsoft.com/office/drawing/2014/main" id="{1B92FD83-5C26-4501-9224-C017BE81BA3C}"/>
                </a:ext>
              </a:extLst>
            </p:cNvPr>
            <p:cNvSpPr/>
            <p:nvPr/>
          </p:nvSpPr>
          <p:spPr>
            <a:xfrm>
              <a:off x="4839952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Rounded Rectangle 39">
              <a:extLst>
                <a:ext uri="{FF2B5EF4-FFF2-40B4-BE49-F238E27FC236}">
                  <a16:creationId xmlns:a16="http://schemas.microsoft.com/office/drawing/2014/main" id="{F98B708B-852D-4746-B5B9-053EDE07E659}"/>
                </a:ext>
              </a:extLst>
            </p:cNvPr>
            <p:cNvSpPr/>
            <p:nvPr/>
          </p:nvSpPr>
          <p:spPr>
            <a:xfrm>
              <a:off x="3946189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Rounded Rectangle 2">
              <a:extLst>
                <a:ext uri="{FF2B5EF4-FFF2-40B4-BE49-F238E27FC236}">
                  <a16:creationId xmlns:a16="http://schemas.microsoft.com/office/drawing/2014/main" id="{B2C0E571-49FF-477C-85A5-5985D8E3A337}"/>
                </a:ext>
              </a:extLst>
            </p:cNvPr>
            <p:cNvSpPr/>
            <p:nvPr/>
          </p:nvSpPr>
          <p:spPr>
            <a:xfrm>
              <a:off x="4393070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그룹 3">
            <a:extLst>
              <a:ext uri="{FF2B5EF4-FFF2-40B4-BE49-F238E27FC236}">
                <a16:creationId xmlns:a16="http://schemas.microsoft.com/office/drawing/2014/main" id="{1E014070-DCAD-42DA-8595-6211879B718F}"/>
              </a:ext>
            </a:extLst>
          </p:cNvPr>
          <p:cNvGrpSpPr/>
          <p:nvPr/>
        </p:nvGrpSpPr>
        <p:grpSpPr>
          <a:xfrm>
            <a:off x="9190444" y="4266506"/>
            <a:ext cx="2059200" cy="515643"/>
            <a:chOff x="9199153" y="4276226"/>
            <a:chExt cx="2059200" cy="515643"/>
          </a:xfrm>
        </p:grpSpPr>
        <p:sp>
          <p:nvSpPr>
            <p:cNvPr id="12" name="Text Placeholder 27">
              <a:extLst>
                <a:ext uri="{FF2B5EF4-FFF2-40B4-BE49-F238E27FC236}">
                  <a16:creationId xmlns:a16="http://schemas.microsoft.com/office/drawing/2014/main" id="{147B1762-EED4-42B7-98D2-4156C0D44CB3}"/>
                </a:ext>
              </a:extLst>
            </p:cNvPr>
            <p:cNvSpPr txBox="1">
              <a:spLocks/>
            </p:cNvSpPr>
            <p:nvPr/>
          </p:nvSpPr>
          <p:spPr>
            <a:xfrm>
              <a:off x="9199153" y="4276226"/>
              <a:ext cx="2059200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Tony Wilson</a:t>
              </a:r>
            </a:p>
          </p:txBody>
        </p:sp>
        <p:sp>
          <p:nvSpPr>
            <p:cNvPr id="13" name="Text Placeholder 28">
              <a:extLst>
                <a:ext uri="{FF2B5EF4-FFF2-40B4-BE49-F238E27FC236}">
                  <a16:creationId xmlns:a16="http://schemas.microsoft.com/office/drawing/2014/main" id="{8D390AFD-A136-4145-8131-0DDF608DBCB4}"/>
                </a:ext>
              </a:extLst>
            </p:cNvPr>
            <p:cNvSpPr txBox="1">
              <a:spLocks/>
            </p:cNvSpPr>
            <p:nvPr/>
          </p:nvSpPr>
          <p:spPr>
            <a:xfrm>
              <a:off x="9199153" y="4542289"/>
              <a:ext cx="2059200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Manager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6BB564CE-770C-4932-BEA3-200ED1D68498}"/>
              </a:ext>
            </a:extLst>
          </p:cNvPr>
          <p:cNvSpPr txBox="1"/>
          <p:nvPr/>
        </p:nvSpPr>
        <p:spPr>
          <a:xfrm>
            <a:off x="9190217" y="4930331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5" name="Group 35">
            <a:extLst>
              <a:ext uri="{FF2B5EF4-FFF2-40B4-BE49-F238E27FC236}">
                <a16:creationId xmlns:a16="http://schemas.microsoft.com/office/drawing/2014/main" id="{6570A60E-8505-47E9-8FB8-4B383F2CE54D}"/>
              </a:ext>
            </a:extLst>
          </p:cNvPr>
          <p:cNvGrpSpPr/>
          <p:nvPr/>
        </p:nvGrpSpPr>
        <p:grpSpPr>
          <a:xfrm>
            <a:off x="9592626" y="5830405"/>
            <a:ext cx="1254837" cy="361074"/>
            <a:chOff x="3946189" y="5434215"/>
            <a:chExt cx="1254837" cy="361074"/>
          </a:xfrm>
          <a:solidFill>
            <a:schemeClr val="accent4"/>
          </a:solidFill>
        </p:grpSpPr>
        <p:sp>
          <p:nvSpPr>
            <p:cNvPr id="16" name="Rounded Rectangle 3">
              <a:extLst>
                <a:ext uri="{FF2B5EF4-FFF2-40B4-BE49-F238E27FC236}">
                  <a16:creationId xmlns:a16="http://schemas.microsoft.com/office/drawing/2014/main" id="{23DBBBC5-E5D5-440F-980F-3CEC49A54FBF}"/>
                </a:ext>
              </a:extLst>
            </p:cNvPr>
            <p:cNvSpPr/>
            <p:nvPr/>
          </p:nvSpPr>
          <p:spPr>
            <a:xfrm>
              <a:off x="4839952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Rounded Rectangle 39">
              <a:extLst>
                <a:ext uri="{FF2B5EF4-FFF2-40B4-BE49-F238E27FC236}">
                  <a16:creationId xmlns:a16="http://schemas.microsoft.com/office/drawing/2014/main" id="{9A28B8B1-6CB6-4361-AADB-6BB4436039E1}"/>
                </a:ext>
              </a:extLst>
            </p:cNvPr>
            <p:cNvSpPr/>
            <p:nvPr/>
          </p:nvSpPr>
          <p:spPr>
            <a:xfrm>
              <a:off x="3946189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Rounded Rectangle 2">
              <a:extLst>
                <a:ext uri="{FF2B5EF4-FFF2-40B4-BE49-F238E27FC236}">
                  <a16:creationId xmlns:a16="http://schemas.microsoft.com/office/drawing/2014/main" id="{3D6153DA-E915-488F-BCCB-C3FEFA51CE48}"/>
                </a:ext>
              </a:extLst>
            </p:cNvPr>
            <p:cNvSpPr/>
            <p:nvPr/>
          </p:nvSpPr>
          <p:spPr>
            <a:xfrm>
              <a:off x="4393070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" name="그룹 5">
            <a:extLst>
              <a:ext uri="{FF2B5EF4-FFF2-40B4-BE49-F238E27FC236}">
                <a16:creationId xmlns:a16="http://schemas.microsoft.com/office/drawing/2014/main" id="{FCF65248-8F7B-40EF-977E-92BFB2AD6745}"/>
              </a:ext>
            </a:extLst>
          </p:cNvPr>
          <p:cNvGrpSpPr/>
          <p:nvPr/>
        </p:nvGrpSpPr>
        <p:grpSpPr>
          <a:xfrm>
            <a:off x="942823" y="4266506"/>
            <a:ext cx="2059657" cy="515643"/>
            <a:chOff x="951531" y="4276226"/>
            <a:chExt cx="2059657" cy="515643"/>
          </a:xfrm>
        </p:grpSpPr>
        <p:sp>
          <p:nvSpPr>
            <p:cNvPr id="20" name="Text Placeholder 17">
              <a:extLst>
                <a:ext uri="{FF2B5EF4-FFF2-40B4-BE49-F238E27FC236}">
                  <a16:creationId xmlns:a16="http://schemas.microsoft.com/office/drawing/2014/main" id="{12B9F2C3-1E27-47B8-B311-C67117E17389}"/>
                </a:ext>
              </a:extLst>
            </p:cNvPr>
            <p:cNvSpPr txBox="1">
              <a:spLocks/>
            </p:cNvSpPr>
            <p:nvPr/>
          </p:nvSpPr>
          <p:spPr>
            <a:xfrm>
              <a:off x="951531" y="4276226"/>
              <a:ext cx="205965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John Wastson</a:t>
              </a:r>
            </a:p>
          </p:txBody>
        </p:sp>
        <p:sp>
          <p:nvSpPr>
            <p:cNvPr id="21" name="Text Placeholder 18">
              <a:extLst>
                <a:ext uri="{FF2B5EF4-FFF2-40B4-BE49-F238E27FC236}">
                  <a16:creationId xmlns:a16="http://schemas.microsoft.com/office/drawing/2014/main" id="{2181EF2A-8147-4824-8282-AC87B03EDEF8}"/>
                </a:ext>
              </a:extLst>
            </p:cNvPr>
            <p:cNvSpPr txBox="1">
              <a:spLocks/>
            </p:cNvSpPr>
            <p:nvPr/>
          </p:nvSpPr>
          <p:spPr>
            <a:xfrm>
              <a:off x="951531" y="4542289"/>
              <a:ext cx="205965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Programmer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F4617A89-4EF1-4A93-9763-A00CF6EA9AFE}"/>
              </a:ext>
            </a:extLst>
          </p:cNvPr>
          <p:cNvSpPr txBox="1"/>
          <p:nvPr/>
        </p:nvSpPr>
        <p:spPr>
          <a:xfrm>
            <a:off x="942823" y="4930331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3" name="Group 43">
            <a:extLst>
              <a:ext uri="{FF2B5EF4-FFF2-40B4-BE49-F238E27FC236}">
                <a16:creationId xmlns:a16="http://schemas.microsoft.com/office/drawing/2014/main" id="{182B7B55-E17C-435C-B87B-A7B691BF2A21}"/>
              </a:ext>
            </a:extLst>
          </p:cNvPr>
          <p:cNvGrpSpPr/>
          <p:nvPr/>
        </p:nvGrpSpPr>
        <p:grpSpPr>
          <a:xfrm>
            <a:off x="1568674" y="5830405"/>
            <a:ext cx="807955" cy="361074"/>
            <a:chOff x="3946189" y="5434215"/>
            <a:chExt cx="807955" cy="361074"/>
          </a:xfrm>
          <a:solidFill>
            <a:schemeClr val="accent2"/>
          </a:solidFill>
        </p:grpSpPr>
        <p:sp>
          <p:nvSpPr>
            <p:cNvPr id="24" name="Rounded Rectangle 39">
              <a:extLst>
                <a:ext uri="{FF2B5EF4-FFF2-40B4-BE49-F238E27FC236}">
                  <a16:creationId xmlns:a16="http://schemas.microsoft.com/office/drawing/2014/main" id="{3D70CFD1-0C77-4909-AD8F-FE6A294C538E}"/>
                </a:ext>
              </a:extLst>
            </p:cNvPr>
            <p:cNvSpPr/>
            <p:nvPr/>
          </p:nvSpPr>
          <p:spPr>
            <a:xfrm>
              <a:off x="3946189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Rounded Rectangle 2">
              <a:extLst>
                <a:ext uri="{FF2B5EF4-FFF2-40B4-BE49-F238E27FC236}">
                  <a16:creationId xmlns:a16="http://schemas.microsoft.com/office/drawing/2014/main" id="{BD63FEBF-C112-4EE1-B34E-C151C31F8343}"/>
                </a:ext>
              </a:extLst>
            </p:cNvPr>
            <p:cNvSpPr/>
            <p:nvPr/>
          </p:nvSpPr>
          <p:spPr>
            <a:xfrm>
              <a:off x="4393070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7" name="그림 개체 틀 26">
            <a:extLst>
              <a:ext uri="{FF2B5EF4-FFF2-40B4-BE49-F238E27FC236}">
                <a16:creationId xmlns:a16="http://schemas.microsoft.com/office/drawing/2014/main" id="{C33E9B82-4F73-404D-8D05-97E5500FB28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9" name="그림 개체 틀 28">
            <a:extLst>
              <a:ext uri="{FF2B5EF4-FFF2-40B4-BE49-F238E27FC236}">
                <a16:creationId xmlns:a16="http://schemas.microsoft.com/office/drawing/2014/main" id="{1E20B4D5-89A7-4F40-A0D2-1A58B804431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1" name="그림 개체 틀 30">
            <a:extLst>
              <a:ext uri="{FF2B5EF4-FFF2-40B4-BE49-F238E27FC236}">
                <a16:creationId xmlns:a16="http://schemas.microsoft.com/office/drawing/2014/main" id="{6C424FF2-48B5-4D5C-9023-B37C530C30A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B383E1A2-76FB-41C1-968B-F66DCB9220EF}"/>
              </a:ext>
            </a:extLst>
          </p:cNvPr>
          <p:cNvSpPr/>
          <p:nvPr/>
        </p:nvSpPr>
        <p:spPr>
          <a:xfrm>
            <a:off x="6534" y="4167313"/>
            <a:ext cx="4414641" cy="1635937"/>
          </a:xfrm>
          <a:custGeom>
            <a:avLst/>
            <a:gdLst>
              <a:gd name="connsiteX0" fmla="*/ 2312304 w 4414641"/>
              <a:gd name="connsiteY0" fmla="*/ 113 h 1635937"/>
              <a:gd name="connsiteX1" fmla="*/ 2360659 w 4414641"/>
              <a:gd name="connsiteY1" fmla="*/ 7098 h 1635937"/>
              <a:gd name="connsiteX2" fmla="*/ 2490531 w 4414641"/>
              <a:gd name="connsiteY2" fmla="*/ 138883 h 1635937"/>
              <a:gd name="connsiteX3" fmla="*/ 2523441 w 4414641"/>
              <a:gd name="connsiteY3" fmla="*/ 153976 h 1635937"/>
              <a:gd name="connsiteX4" fmla="*/ 2702787 w 4414641"/>
              <a:gd name="connsiteY4" fmla="*/ 189684 h 1635937"/>
              <a:gd name="connsiteX5" fmla="*/ 2744531 w 4414641"/>
              <a:gd name="connsiteY5" fmla="*/ 236582 h 1635937"/>
              <a:gd name="connsiteX6" fmla="*/ 2772435 w 4414641"/>
              <a:gd name="connsiteY6" fmla="*/ 346795 h 1635937"/>
              <a:gd name="connsiteX7" fmla="*/ 2803504 w 4414641"/>
              <a:gd name="connsiteY7" fmla="*/ 371459 h 1635937"/>
              <a:gd name="connsiteX8" fmla="*/ 2815873 w 4414641"/>
              <a:gd name="connsiteY8" fmla="*/ 369839 h 1635937"/>
              <a:gd name="connsiteX9" fmla="*/ 3010900 w 4414641"/>
              <a:gd name="connsiteY9" fmla="*/ 417694 h 1635937"/>
              <a:gd name="connsiteX10" fmla="*/ 3085186 w 4414641"/>
              <a:gd name="connsiteY10" fmla="*/ 494484 h 1635937"/>
              <a:gd name="connsiteX11" fmla="*/ 3113311 w 4414641"/>
              <a:gd name="connsiteY11" fmla="*/ 555296 h 1635937"/>
              <a:gd name="connsiteX12" fmla="*/ 3095272 w 4414641"/>
              <a:gd name="connsiteY12" fmla="*/ 775871 h 1635937"/>
              <a:gd name="connsiteX13" fmla="*/ 3301050 w 4414641"/>
              <a:gd name="connsiteY13" fmla="*/ 848095 h 1635937"/>
              <a:gd name="connsiteX14" fmla="*/ 3329394 w 4414641"/>
              <a:gd name="connsiteY14" fmla="*/ 846108 h 1635937"/>
              <a:gd name="connsiteX15" fmla="*/ 3363702 w 4414641"/>
              <a:gd name="connsiteY15" fmla="*/ 804878 h 1635937"/>
              <a:gd name="connsiteX16" fmla="*/ 3523538 w 4414641"/>
              <a:gd name="connsiteY16" fmla="*/ 731329 h 1635937"/>
              <a:gd name="connsiteX17" fmla="*/ 3585161 w 4414641"/>
              <a:gd name="connsiteY17" fmla="*/ 731329 h 1635937"/>
              <a:gd name="connsiteX18" fmla="*/ 3774888 w 4414641"/>
              <a:gd name="connsiteY18" fmla="*/ 838450 h 1635937"/>
              <a:gd name="connsiteX19" fmla="*/ 3794177 w 4414641"/>
              <a:gd name="connsiteY19" fmla="*/ 867385 h 1635937"/>
              <a:gd name="connsiteX20" fmla="*/ 3835921 w 4414641"/>
              <a:gd name="connsiteY20" fmla="*/ 872759 h 1635937"/>
              <a:gd name="connsiteX21" fmla="*/ 4029036 w 4414641"/>
              <a:gd name="connsiteY21" fmla="*/ 830500 h 1635937"/>
              <a:gd name="connsiteX22" fmla="*/ 4086682 w 4414641"/>
              <a:gd name="connsiteY22" fmla="*/ 862231 h 1635937"/>
              <a:gd name="connsiteX23" fmla="*/ 4148231 w 4414641"/>
              <a:gd name="connsiteY23" fmla="*/ 905080 h 1635937"/>
              <a:gd name="connsiteX24" fmla="*/ 4148246 w 4414641"/>
              <a:gd name="connsiteY24" fmla="*/ 922750 h 1635937"/>
              <a:gd name="connsiteX25" fmla="*/ 4171226 w 4414641"/>
              <a:gd name="connsiteY25" fmla="*/ 920433 h 1635937"/>
              <a:gd name="connsiteX26" fmla="*/ 4414641 w 4414641"/>
              <a:gd name="connsiteY26" fmla="*/ 1163848 h 1635937"/>
              <a:gd name="connsiteX27" fmla="*/ 4307322 w 4414641"/>
              <a:gd name="connsiteY27" fmla="*/ 1365692 h 1635937"/>
              <a:gd name="connsiteX28" fmla="*/ 4293443 w 4414641"/>
              <a:gd name="connsiteY28" fmla="*/ 1373225 h 1635937"/>
              <a:gd name="connsiteX29" fmla="*/ 4323164 w 4414641"/>
              <a:gd name="connsiteY29" fmla="*/ 1417307 h 1635937"/>
              <a:gd name="connsiteX30" fmla="*/ 4334782 w 4414641"/>
              <a:gd name="connsiteY30" fmla="*/ 1474853 h 1635937"/>
              <a:gd name="connsiteX31" fmla="*/ 4186942 w 4414641"/>
              <a:gd name="connsiteY31" fmla="*/ 1622693 h 1635937"/>
              <a:gd name="connsiteX32" fmla="*/ 4147725 w 4414641"/>
              <a:gd name="connsiteY32" fmla="*/ 1614776 h 1635937"/>
              <a:gd name="connsiteX33" fmla="*/ 4144026 w 4414641"/>
              <a:gd name="connsiteY33" fmla="*/ 1631087 h 1635937"/>
              <a:gd name="connsiteX34" fmla="*/ 4122832 w 4414641"/>
              <a:gd name="connsiteY34" fmla="*/ 1635937 h 1635937"/>
              <a:gd name="connsiteX35" fmla="*/ 0 w 4414641"/>
              <a:gd name="connsiteY35" fmla="*/ 1635370 h 1635937"/>
              <a:gd name="connsiteX36" fmla="*/ 0 w 4414641"/>
              <a:gd name="connsiteY36" fmla="*/ 621718 h 1635937"/>
              <a:gd name="connsiteX37" fmla="*/ 9715 w 4414641"/>
              <a:gd name="connsiteY37" fmla="*/ 623444 h 1635937"/>
              <a:gd name="connsiteX38" fmla="*/ 19590 w 4414641"/>
              <a:gd name="connsiteY38" fmla="*/ 608747 h 1635937"/>
              <a:gd name="connsiteX39" fmla="*/ 96158 w 4414641"/>
              <a:gd name="connsiteY39" fmla="*/ 523049 h 1635937"/>
              <a:gd name="connsiteX40" fmla="*/ 302377 w 4414641"/>
              <a:gd name="connsiteY40" fmla="*/ 531000 h 1635937"/>
              <a:gd name="connsiteX41" fmla="*/ 321446 w 4414641"/>
              <a:gd name="connsiteY41" fmla="*/ 540129 h 1635937"/>
              <a:gd name="connsiteX42" fmla="*/ 587446 w 4414641"/>
              <a:gd name="connsiteY42" fmla="*/ 374625 h 1635937"/>
              <a:gd name="connsiteX43" fmla="*/ 647817 w 4414641"/>
              <a:gd name="connsiteY43" fmla="*/ 347752 h 1635937"/>
              <a:gd name="connsiteX44" fmla="*/ 1080794 w 4414641"/>
              <a:gd name="connsiteY44" fmla="*/ 258889 h 1635937"/>
              <a:gd name="connsiteX45" fmla="*/ 1173485 w 4414641"/>
              <a:gd name="connsiteY45" fmla="*/ 450236 h 1635937"/>
              <a:gd name="connsiteX46" fmla="*/ 1200432 w 4414641"/>
              <a:gd name="connsiteY46" fmla="*/ 471586 h 1635937"/>
              <a:gd name="connsiteX47" fmla="*/ 1311309 w 4414641"/>
              <a:gd name="connsiteY47" fmla="*/ 489183 h 1635937"/>
              <a:gd name="connsiteX48" fmla="*/ 1328831 w 4414641"/>
              <a:gd name="connsiteY48" fmla="*/ 477181 h 1635937"/>
              <a:gd name="connsiteX49" fmla="*/ 1356440 w 4414641"/>
              <a:gd name="connsiteY49" fmla="*/ 393914 h 1635937"/>
              <a:gd name="connsiteX50" fmla="*/ 1532841 w 4414641"/>
              <a:gd name="connsiteY50" fmla="*/ 301369 h 1635937"/>
              <a:gd name="connsiteX51" fmla="*/ 1590340 w 4414641"/>
              <a:gd name="connsiteY51" fmla="*/ 315285 h 1635937"/>
              <a:gd name="connsiteX52" fmla="*/ 1608526 w 4414641"/>
              <a:gd name="connsiteY52" fmla="*/ 301444 h 1635937"/>
              <a:gd name="connsiteX53" fmla="*/ 1609409 w 4414641"/>
              <a:gd name="connsiteY53" fmla="*/ 245269 h 1635937"/>
              <a:gd name="connsiteX54" fmla="*/ 1723378 w 4414641"/>
              <a:gd name="connsiteY54" fmla="*/ 55321 h 1635937"/>
              <a:gd name="connsiteX55" fmla="*/ 1941081 w 4414641"/>
              <a:gd name="connsiteY55" fmla="*/ 11589 h 1635937"/>
              <a:gd name="connsiteX56" fmla="*/ 2123519 w 4414641"/>
              <a:gd name="connsiteY56" fmla="*/ 138442 h 1635937"/>
              <a:gd name="connsiteX57" fmla="*/ 2312304 w 4414641"/>
              <a:gd name="connsiteY57" fmla="*/ 113 h 1635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4414641" h="1635937">
                <a:moveTo>
                  <a:pt x="2312304" y="113"/>
                </a:moveTo>
                <a:cubicBezTo>
                  <a:pt x="2327872" y="619"/>
                  <a:pt x="2344039" y="2846"/>
                  <a:pt x="2360659" y="7098"/>
                </a:cubicBezTo>
                <a:cubicBezTo>
                  <a:pt x="2424270" y="30952"/>
                  <a:pt x="2472346" y="70856"/>
                  <a:pt x="2490531" y="138883"/>
                </a:cubicBezTo>
                <a:cubicBezTo>
                  <a:pt x="2496274" y="160308"/>
                  <a:pt x="2507539" y="157952"/>
                  <a:pt x="2523441" y="153976"/>
                </a:cubicBezTo>
                <a:cubicBezTo>
                  <a:pt x="2588671" y="137632"/>
                  <a:pt x="2648821" y="148381"/>
                  <a:pt x="2702787" y="189684"/>
                </a:cubicBezTo>
                <a:cubicBezTo>
                  <a:pt x="2719646" y="202641"/>
                  <a:pt x="2734371" y="217586"/>
                  <a:pt x="2744531" y="236582"/>
                </a:cubicBezTo>
                <a:cubicBezTo>
                  <a:pt x="2763526" y="270816"/>
                  <a:pt x="2776631" y="307112"/>
                  <a:pt x="2772435" y="346795"/>
                </a:cubicBezTo>
                <a:cubicBezTo>
                  <a:pt x="2769563" y="374183"/>
                  <a:pt x="2779502" y="380294"/>
                  <a:pt x="2803504" y="371459"/>
                </a:cubicBezTo>
                <a:cubicBezTo>
                  <a:pt x="2807332" y="370060"/>
                  <a:pt x="2811675" y="370133"/>
                  <a:pt x="2815873" y="369839"/>
                </a:cubicBezTo>
                <a:cubicBezTo>
                  <a:pt x="2885962" y="365202"/>
                  <a:pt x="2952517" y="374035"/>
                  <a:pt x="3010900" y="417694"/>
                </a:cubicBezTo>
                <a:cubicBezTo>
                  <a:pt x="3039834" y="439340"/>
                  <a:pt x="3065161" y="464298"/>
                  <a:pt x="3085186" y="494484"/>
                </a:cubicBezTo>
                <a:cubicBezTo>
                  <a:pt x="3096082" y="514067"/>
                  <a:pt x="3104844" y="534607"/>
                  <a:pt x="3113311" y="555296"/>
                </a:cubicBezTo>
                <a:cubicBezTo>
                  <a:pt x="3138931" y="630981"/>
                  <a:pt x="3130243" y="704089"/>
                  <a:pt x="3095272" y="775871"/>
                </a:cubicBezTo>
                <a:cubicBezTo>
                  <a:pt x="3178834" y="759600"/>
                  <a:pt x="3248188" y="781319"/>
                  <a:pt x="3301050" y="848095"/>
                </a:cubicBezTo>
                <a:cubicBezTo>
                  <a:pt x="3312977" y="863189"/>
                  <a:pt x="3320779" y="859949"/>
                  <a:pt x="3329394" y="846108"/>
                </a:cubicBezTo>
                <a:cubicBezTo>
                  <a:pt x="3338965" y="830868"/>
                  <a:pt x="3351113" y="817690"/>
                  <a:pt x="3363702" y="804878"/>
                </a:cubicBezTo>
                <a:cubicBezTo>
                  <a:pt x="3408760" y="762398"/>
                  <a:pt x="3460591" y="734863"/>
                  <a:pt x="3523538" y="731329"/>
                </a:cubicBezTo>
                <a:cubicBezTo>
                  <a:pt x="3544079" y="731329"/>
                  <a:pt x="3564620" y="731256"/>
                  <a:pt x="3585161" y="731329"/>
                </a:cubicBezTo>
                <a:cubicBezTo>
                  <a:pt x="3663128" y="740826"/>
                  <a:pt x="3726885" y="775797"/>
                  <a:pt x="3774888" y="838450"/>
                </a:cubicBezTo>
                <a:cubicBezTo>
                  <a:pt x="3781956" y="847654"/>
                  <a:pt x="3788582" y="857298"/>
                  <a:pt x="3794177" y="867385"/>
                </a:cubicBezTo>
                <a:cubicBezTo>
                  <a:pt x="3805883" y="888662"/>
                  <a:pt x="3818620" y="890061"/>
                  <a:pt x="3835921" y="872759"/>
                </a:cubicBezTo>
                <a:cubicBezTo>
                  <a:pt x="3891065" y="817542"/>
                  <a:pt x="3957179" y="810621"/>
                  <a:pt x="4029036" y="830500"/>
                </a:cubicBezTo>
                <a:cubicBezTo>
                  <a:pt x="4050828" y="836536"/>
                  <a:pt x="4070558" y="846918"/>
                  <a:pt x="4086682" y="862231"/>
                </a:cubicBezTo>
                <a:cubicBezTo>
                  <a:pt x="4105162" y="879827"/>
                  <a:pt x="4124966" y="894773"/>
                  <a:pt x="4148231" y="905080"/>
                </a:cubicBezTo>
                <a:lnTo>
                  <a:pt x="4148246" y="922750"/>
                </a:lnTo>
                <a:lnTo>
                  <a:pt x="4171226" y="920433"/>
                </a:lnTo>
                <a:cubicBezTo>
                  <a:pt x="4305660" y="920433"/>
                  <a:pt x="4414641" y="1029414"/>
                  <a:pt x="4414641" y="1163848"/>
                </a:cubicBezTo>
                <a:cubicBezTo>
                  <a:pt x="4414641" y="1247870"/>
                  <a:pt x="4372071" y="1321948"/>
                  <a:pt x="4307322" y="1365692"/>
                </a:cubicBezTo>
                <a:lnTo>
                  <a:pt x="4293443" y="1373225"/>
                </a:lnTo>
                <a:lnTo>
                  <a:pt x="4323164" y="1417307"/>
                </a:lnTo>
                <a:cubicBezTo>
                  <a:pt x="4330645" y="1434994"/>
                  <a:pt x="4334782" y="1454441"/>
                  <a:pt x="4334782" y="1474853"/>
                </a:cubicBezTo>
                <a:cubicBezTo>
                  <a:pt x="4334782" y="1556503"/>
                  <a:pt x="4268592" y="1622693"/>
                  <a:pt x="4186942" y="1622693"/>
                </a:cubicBezTo>
                <a:lnTo>
                  <a:pt x="4147725" y="1614776"/>
                </a:lnTo>
                <a:lnTo>
                  <a:pt x="4144026" y="1631087"/>
                </a:lnTo>
                <a:cubicBezTo>
                  <a:pt x="4140225" y="1634870"/>
                  <a:pt x="4133691" y="1635937"/>
                  <a:pt x="4122832" y="1635937"/>
                </a:cubicBezTo>
                <a:lnTo>
                  <a:pt x="0" y="1635370"/>
                </a:lnTo>
                <a:lnTo>
                  <a:pt x="0" y="621718"/>
                </a:lnTo>
                <a:lnTo>
                  <a:pt x="9715" y="623444"/>
                </a:lnTo>
                <a:cubicBezTo>
                  <a:pt x="13811" y="620876"/>
                  <a:pt x="16609" y="615336"/>
                  <a:pt x="19590" y="608747"/>
                </a:cubicBezTo>
                <a:cubicBezTo>
                  <a:pt x="36008" y="572229"/>
                  <a:pt x="60377" y="542780"/>
                  <a:pt x="96158" y="523049"/>
                </a:cubicBezTo>
                <a:cubicBezTo>
                  <a:pt x="166763" y="484029"/>
                  <a:pt x="235159" y="487857"/>
                  <a:pt x="302377" y="531000"/>
                </a:cubicBezTo>
                <a:cubicBezTo>
                  <a:pt x="308268" y="534829"/>
                  <a:pt x="312905" y="541676"/>
                  <a:pt x="321446" y="540129"/>
                </a:cubicBezTo>
                <a:cubicBezTo>
                  <a:pt x="348539" y="376097"/>
                  <a:pt x="483416" y="338255"/>
                  <a:pt x="587446" y="374625"/>
                </a:cubicBezTo>
                <a:cubicBezTo>
                  <a:pt x="629485" y="391632"/>
                  <a:pt x="629485" y="391632"/>
                  <a:pt x="647817" y="347752"/>
                </a:cubicBezTo>
                <a:cubicBezTo>
                  <a:pt x="755454" y="148749"/>
                  <a:pt x="962114" y="161486"/>
                  <a:pt x="1080794" y="258889"/>
                </a:cubicBezTo>
                <a:cubicBezTo>
                  <a:pt x="1136232" y="310720"/>
                  <a:pt x="1169363" y="373668"/>
                  <a:pt x="1173485" y="450236"/>
                </a:cubicBezTo>
                <a:cubicBezTo>
                  <a:pt x="1174591" y="469452"/>
                  <a:pt x="1184456" y="472250"/>
                  <a:pt x="1200432" y="471586"/>
                </a:cubicBezTo>
                <a:cubicBezTo>
                  <a:pt x="1238495" y="470041"/>
                  <a:pt x="1276485" y="469157"/>
                  <a:pt x="1311309" y="489183"/>
                </a:cubicBezTo>
                <a:cubicBezTo>
                  <a:pt x="1323972" y="496471"/>
                  <a:pt x="1327948" y="489035"/>
                  <a:pt x="1328831" y="477181"/>
                </a:cubicBezTo>
                <a:cubicBezTo>
                  <a:pt x="1331113" y="447144"/>
                  <a:pt x="1340685" y="419534"/>
                  <a:pt x="1356440" y="393914"/>
                </a:cubicBezTo>
                <a:cubicBezTo>
                  <a:pt x="1398699" y="331555"/>
                  <a:pt x="1456199" y="298204"/>
                  <a:pt x="1532841" y="301369"/>
                </a:cubicBezTo>
                <a:cubicBezTo>
                  <a:pt x="1551909" y="306156"/>
                  <a:pt x="1571788" y="308143"/>
                  <a:pt x="1590340" y="315285"/>
                </a:cubicBezTo>
                <a:cubicBezTo>
                  <a:pt x="1604035" y="320585"/>
                  <a:pt x="1609409" y="316389"/>
                  <a:pt x="1608526" y="301444"/>
                </a:cubicBezTo>
                <a:cubicBezTo>
                  <a:pt x="1607495" y="282743"/>
                  <a:pt x="1607053" y="263970"/>
                  <a:pt x="1609409" y="245269"/>
                </a:cubicBezTo>
                <a:cubicBezTo>
                  <a:pt x="1621484" y="166419"/>
                  <a:pt x="1662050" y="104649"/>
                  <a:pt x="1723378" y="55321"/>
                </a:cubicBezTo>
                <a:cubicBezTo>
                  <a:pt x="1789050" y="6656"/>
                  <a:pt x="1863851" y="-1000"/>
                  <a:pt x="1941081" y="11589"/>
                </a:cubicBezTo>
                <a:cubicBezTo>
                  <a:pt x="2008079" y="22485"/>
                  <a:pt x="2047025" y="52081"/>
                  <a:pt x="2123519" y="138442"/>
                </a:cubicBezTo>
                <a:cubicBezTo>
                  <a:pt x="2123713" y="77371"/>
                  <a:pt x="2203329" y="-3428"/>
                  <a:pt x="2312304" y="113"/>
                </a:cubicBezTo>
                <a:close/>
              </a:path>
            </a:pathLst>
          </a:custGeom>
          <a:solidFill>
            <a:schemeClr val="bg1"/>
          </a:solidFill>
          <a:ln w="7224" cap="flat">
            <a:noFill/>
            <a:prstDash val="solid"/>
            <a:miter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6A311CBE-EF92-4860-B81F-1573FA1F8093}"/>
              </a:ext>
            </a:extLst>
          </p:cNvPr>
          <p:cNvSpPr/>
          <p:nvPr/>
        </p:nvSpPr>
        <p:spPr>
          <a:xfrm>
            <a:off x="-406503" y="2698894"/>
            <a:ext cx="7412477" cy="3608962"/>
          </a:xfrm>
          <a:custGeom>
            <a:avLst/>
            <a:gdLst>
              <a:gd name="connsiteX0" fmla="*/ 0 w 7412477"/>
              <a:gd name="connsiteY0" fmla="*/ 3608962 h 3608962"/>
              <a:gd name="connsiteX1" fmla="*/ 2062264 w 7412477"/>
              <a:gd name="connsiteY1" fmla="*/ 2023353 h 3608962"/>
              <a:gd name="connsiteX2" fmla="*/ 3044758 w 7412477"/>
              <a:gd name="connsiteY2" fmla="*/ 2538919 h 3608962"/>
              <a:gd name="connsiteX3" fmla="*/ 4922196 w 7412477"/>
              <a:gd name="connsiteY3" fmla="*/ 1235413 h 3608962"/>
              <a:gd name="connsiteX4" fmla="*/ 5914417 w 7412477"/>
              <a:gd name="connsiteY4" fmla="*/ 1498059 h 3608962"/>
              <a:gd name="connsiteX5" fmla="*/ 7412477 w 7412477"/>
              <a:gd name="connsiteY5" fmla="*/ 0 h 3608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412477" h="3608962">
                <a:moveTo>
                  <a:pt x="0" y="3608962"/>
                </a:moveTo>
                <a:lnTo>
                  <a:pt x="2062264" y="2023353"/>
                </a:lnTo>
                <a:lnTo>
                  <a:pt x="3044758" y="2538919"/>
                </a:lnTo>
                <a:lnTo>
                  <a:pt x="4922196" y="1235413"/>
                </a:lnTo>
                <a:lnTo>
                  <a:pt x="5914417" y="1498059"/>
                </a:lnTo>
                <a:lnTo>
                  <a:pt x="7412477" y="0"/>
                </a:lnTo>
              </a:path>
            </a:pathLst>
          </a:custGeom>
          <a:noFill/>
          <a:ln w="149225">
            <a:solidFill>
              <a:schemeClr val="accent1"/>
            </a:solidFill>
            <a:tailEnd type="triangle"/>
          </a:ln>
          <a:scene3d>
            <a:camera prst="orthographicFront">
              <a:rot lat="0" lon="20400000" rev="0"/>
            </a:camera>
            <a:lightRig rig="balanced" dir="t">
              <a:rot lat="0" lon="0" rev="16800000"/>
            </a:lightRig>
          </a:scene3d>
          <a:sp3d extrusionH="635000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C3E6E7F4-2D1A-4C89-880A-3D7FD4A66078}"/>
              </a:ext>
            </a:extLst>
          </p:cNvPr>
          <p:cNvGrpSpPr/>
          <p:nvPr/>
        </p:nvGrpSpPr>
        <p:grpSpPr>
          <a:xfrm>
            <a:off x="2180227" y="2582974"/>
            <a:ext cx="2342127" cy="1692052"/>
            <a:chOff x="1670429" y="2892292"/>
            <a:chExt cx="2342127" cy="1692052"/>
          </a:xfrm>
        </p:grpSpPr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6637E382-ED24-4689-84C3-AC85E8EACC2B}"/>
                </a:ext>
              </a:extLst>
            </p:cNvPr>
            <p:cNvGrpSpPr/>
            <p:nvPr/>
          </p:nvGrpSpPr>
          <p:grpSpPr>
            <a:xfrm rot="3381517">
              <a:off x="1876080" y="3850849"/>
              <a:ext cx="527844" cy="939146"/>
              <a:chOff x="827272" y="5049005"/>
              <a:chExt cx="778877" cy="1110552"/>
            </a:xfrm>
          </p:grpSpPr>
          <p:sp>
            <p:nvSpPr>
              <p:cNvPr id="13" name="Graphic 2">
                <a:extLst>
                  <a:ext uri="{FF2B5EF4-FFF2-40B4-BE49-F238E27FC236}">
                    <a16:creationId xmlns:a16="http://schemas.microsoft.com/office/drawing/2014/main" id="{8815FD49-530B-4808-A862-2677EC8A472F}"/>
                  </a:ext>
                </a:extLst>
              </p:cNvPr>
              <p:cNvSpPr/>
              <p:nvPr/>
            </p:nvSpPr>
            <p:spPr>
              <a:xfrm>
                <a:off x="827272" y="5049005"/>
                <a:ext cx="778877" cy="1110552"/>
              </a:xfrm>
              <a:custGeom>
                <a:avLst/>
                <a:gdLst>
                  <a:gd name="connsiteX0" fmla="*/ 747722 w 778877"/>
                  <a:gd name="connsiteY0" fmla="*/ 0 h 1110552"/>
                  <a:gd name="connsiteX1" fmla="*/ 680583 w 778877"/>
                  <a:gd name="connsiteY1" fmla="*/ 25833 h 1110552"/>
                  <a:gd name="connsiteX2" fmla="*/ 133417 w 778877"/>
                  <a:gd name="connsiteY2" fmla="*/ 28630 h 1110552"/>
                  <a:gd name="connsiteX3" fmla="*/ 31704 w 778877"/>
                  <a:gd name="connsiteY3" fmla="*/ 131 h 1110552"/>
                  <a:gd name="connsiteX4" fmla="*/ 1675 w 778877"/>
                  <a:gd name="connsiteY4" fmla="*/ 179911 h 1110552"/>
                  <a:gd name="connsiteX5" fmla="*/ 47920 w 778877"/>
                  <a:gd name="connsiteY5" fmla="*/ 503105 h 1110552"/>
                  <a:gd name="connsiteX6" fmla="*/ 379375 w 778877"/>
                  <a:gd name="connsiteY6" fmla="*/ 1102461 h 1110552"/>
                  <a:gd name="connsiteX7" fmla="*/ 400881 w 778877"/>
                  <a:gd name="connsiteY7" fmla="*/ 1100756 h 1110552"/>
                  <a:gd name="connsiteX8" fmla="*/ 536295 w 778877"/>
                  <a:gd name="connsiteY8" fmla="*/ 903054 h 1110552"/>
                  <a:gd name="connsiteX9" fmla="*/ 749907 w 778877"/>
                  <a:gd name="connsiteY9" fmla="*/ 440687 h 1110552"/>
                  <a:gd name="connsiteX10" fmla="*/ 747722 w 778877"/>
                  <a:gd name="connsiteY10" fmla="*/ 0 h 1110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8877" h="1110552">
                    <a:moveTo>
                      <a:pt x="747722" y="0"/>
                    </a:moveTo>
                    <a:cubicBezTo>
                      <a:pt x="717824" y="14381"/>
                      <a:pt x="680670" y="25527"/>
                      <a:pt x="680583" y="25833"/>
                    </a:cubicBezTo>
                    <a:cubicBezTo>
                      <a:pt x="640675" y="31996"/>
                      <a:pt x="204053" y="28761"/>
                      <a:pt x="133417" y="28630"/>
                    </a:cubicBezTo>
                    <a:cubicBezTo>
                      <a:pt x="95914" y="28630"/>
                      <a:pt x="69513" y="17353"/>
                      <a:pt x="31704" y="131"/>
                    </a:cubicBezTo>
                    <a:cubicBezTo>
                      <a:pt x="12427" y="58528"/>
                      <a:pt x="5740" y="119111"/>
                      <a:pt x="1675" y="179911"/>
                    </a:cubicBezTo>
                    <a:cubicBezTo>
                      <a:pt x="-5800" y="290761"/>
                      <a:pt x="12121" y="398244"/>
                      <a:pt x="47920" y="503105"/>
                    </a:cubicBezTo>
                    <a:cubicBezTo>
                      <a:pt x="122883" y="722531"/>
                      <a:pt x="242431" y="917260"/>
                      <a:pt x="379375" y="1102461"/>
                    </a:cubicBezTo>
                    <a:cubicBezTo>
                      <a:pt x="389210" y="1115792"/>
                      <a:pt x="393275" y="1110809"/>
                      <a:pt x="400881" y="1100756"/>
                    </a:cubicBezTo>
                    <a:cubicBezTo>
                      <a:pt x="448962" y="1036852"/>
                      <a:pt x="494202" y="971024"/>
                      <a:pt x="536295" y="903054"/>
                    </a:cubicBezTo>
                    <a:cubicBezTo>
                      <a:pt x="626295" y="757630"/>
                      <a:pt x="704055" y="606611"/>
                      <a:pt x="749907" y="440687"/>
                    </a:cubicBezTo>
                    <a:cubicBezTo>
                      <a:pt x="790470" y="293515"/>
                      <a:pt x="787236" y="146735"/>
                      <a:pt x="747722" y="0"/>
                    </a:cubicBezTo>
                    <a:close/>
                  </a:path>
                </a:pathLst>
              </a:custGeom>
              <a:solidFill>
                <a:srgbClr val="FFCD07"/>
              </a:solidFill>
              <a:ln w="43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Graphic 2">
                <a:extLst>
                  <a:ext uri="{FF2B5EF4-FFF2-40B4-BE49-F238E27FC236}">
                    <a16:creationId xmlns:a16="http://schemas.microsoft.com/office/drawing/2014/main" id="{35D70FDF-94B3-437C-AA6E-9CC3B7FF2295}"/>
                  </a:ext>
                </a:extLst>
              </p:cNvPr>
              <p:cNvSpPr/>
              <p:nvPr/>
            </p:nvSpPr>
            <p:spPr>
              <a:xfrm>
                <a:off x="917985" y="5074051"/>
                <a:ext cx="599490" cy="766285"/>
              </a:xfrm>
              <a:custGeom>
                <a:avLst/>
                <a:gdLst>
                  <a:gd name="connsiteX0" fmla="*/ 469623 w 599490"/>
                  <a:gd name="connsiteY0" fmla="*/ 4502 h 766285"/>
                  <a:gd name="connsiteX1" fmla="*/ 592055 w 599490"/>
                  <a:gd name="connsiteY1" fmla="*/ 481 h 766285"/>
                  <a:gd name="connsiteX2" fmla="*/ 597781 w 599490"/>
                  <a:gd name="connsiteY2" fmla="*/ 132049 h 766285"/>
                  <a:gd name="connsiteX3" fmla="*/ 566135 w 599490"/>
                  <a:gd name="connsiteY3" fmla="*/ 288969 h 766285"/>
                  <a:gd name="connsiteX4" fmla="*/ 523211 w 599490"/>
                  <a:gd name="connsiteY4" fmla="*/ 402790 h 766285"/>
                  <a:gd name="connsiteX5" fmla="*/ 315806 w 599490"/>
                  <a:gd name="connsiteY5" fmla="*/ 751948 h 766285"/>
                  <a:gd name="connsiteX6" fmla="*/ 282324 w 599490"/>
                  <a:gd name="connsiteY6" fmla="*/ 752036 h 766285"/>
                  <a:gd name="connsiteX7" fmla="*/ 89737 w 599490"/>
                  <a:gd name="connsiteY7" fmla="*/ 436797 h 766285"/>
                  <a:gd name="connsiteX8" fmla="*/ 2797 w 599490"/>
                  <a:gd name="connsiteY8" fmla="*/ 166886 h 766285"/>
                  <a:gd name="connsiteX9" fmla="*/ 1923 w 599490"/>
                  <a:gd name="connsiteY9" fmla="*/ 0 h 766285"/>
                  <a:gd name="connsiteX10" fmla="*/ 469623 w 599490"/>
                  <a:gd name="connsiteY10" fmla="*/ 4502 h 766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99490" h="766285">
                    <a:moveTo>
                      <a:pt x="469623" y="4502"/>
                    </a:moveTo>
                    <a:cubicBezTo>
                      <a:pt x="510404" y="1530"/>
                      <a:pt x="551448" y="7212"/>
                      <a:pt x="592055" y="481"/>
                    </a:cubicBezTo>
                    <a:cubicBezTo>
                      <a:pt x="596776" y="44191"/>
                      <a:pt x="602371" y="87377"/>
                      <a:pt x="597781" y="132049"/>
                    </a:cubicBezTo>
                    <a:cubicBezTo>
                      <a:pt x="592274" y="185681"/>
                      <a:pt x="582177" y="237740"/>
                      <a:pt x="566135" y="288969"/>
                    </a:cubicBezTo>
                    <a:cubicBezTo>
                      <a:pt x="553984" y="327740"/>
                      <a:pt x="539952" y="365768"/>
                      <a:pt x="523211" y="402790"/>
                    </a:cubicBezTo>
                    <a:cubicBezTo>
                      <a:pt x="467087" y="526884"/>
                      <a:pt x="395709" y="641929"/>
                      <a:pt x="315806" y="751948"/>
                    </a:cubicBezTo>
                    <a:cubicBezTo>
                      <a:pt x="301994" y="771006"/>
                      <a:pt x="296311" y="771093"/>
                      <a:pt x="282324" y="752036"/>
                    </a:cubicBezTo>
                    <a:cubicBezTo>
                      <a:pt x="209197" y="652376"/>
                      <a:pt x="143107" y="548433"/>
                      <a:pt x="89737" y="436797"/>
                    </a:cubicBezTo>
                    <a:cubicBezTo>
                      <a:pt x="48605" y="350819"/>
                      <a:pt x="15648" y="261781"/>
                      <a:pt x="2797" y="166886"/>
                    </a:cubicBezTo>
                    <a:cubicBezTo>
                      <a:pt x="-2886" y="124793"/>
                      <a:pt x="1835" y="13113"/>
                      <a:pt x="1923" y="0"/>
                    </a:cubicBezTo>
                    <a:cubicBezTo>
                      <a:pt x="43972" y="6994"/>
                      <a:pt x="426437" y="44"/>
                      <a:pt x="469623" y="4502"/>
                    </a:cubicBezTo>
                    <a:close/>
                  </a:path>
                </a:pathLst>
              </a:custGeom>
              <a:solidFill>
                <a:srgbClr val="F6AF1B"/>
              </a:solidFill>
              <a:ln w="43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Graphic 2">
                <a:extLst>
                  <a:ext uri="{FF2B5EF4-FFF2-40B4-BE49-F238E27FC236}">
                    <a16:creationId xmlns:a16="http://schemas.microsoft.com/office/drawing/2014/main" id="{62DA726C-B2DB-46E3-9B73-EF1091AFB7E2}"/>
                  </a:ext>
                </a:extLst>
              </p:cNvPr>
              <p:cNvSpPr/>
              <p:nvPr/>
            </p:nvSpPr>
            <p:spPr>
              <a:xfrm>
                <a:off x="1049758" y="5075973"/>
                <a:ext cx="344576" cy="548288"/>
              </a:xfrm>
              <a:custGeom>
                <a:avLst/>
                <a:gdLst>
                  <a:gd name="connsiteX0" fmla="*/ 334003 w 344576"/>
                  <a:gd name="connsiteY0" fmla="*/ 242943 h 548288"/>
                  <a:gd name="connsiteX1" fmla="*/ 177651 w 344576"/>
                  <a:gd name="connsiteY1" fmla="*/ 539736 h 548288"/>
                  <a:gd name="connsiteX2" fmla="*/ 156495 w 344576"/>
                  <a:gd name="connsiteY2" fmla="*/ 539299 h 548288"/>
                  <a:gd name="connsiteX3" fmla="*/ 11071 w 344576"/>
                  <a:gd name="connsiteY3" fmla="*/ 235556 h 548288"/>
                  <a:gd name="connsiteX4" fmla="*/ 21212 w 344576"/>
                  <a:gd name="connsiteY4" fmla="*/ 701 h 548288"/>
                  <a:gd name="connsiteX5" fmla="*/ 316038 w 344576"/>
                  <a:gd name="connsiteY5" fmla="*/ 963 h 548288"/>
                  <a:gd name="connsiteX6" fmla="*/ 334003 w 344576"/>
                  <a:gd name="connsiteY6" fmla="*/ 242943 h 548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4576" h="548288">
                    <a:moveTo>
                      <a:pt x="334003" y="242943"/>
                    </a:moveTo>
                    <a:cubicBezTo>
                      <a:pt x="308957" y="346056"/>
                      <a:pt x="228573" y="468095"/>
                      <a:pt x="177651" y="539736"/>
                    </a:cubicBezTo>
                    <a:cubicBezTo>
                      <a:pt x="168647" y="552412"/>
                      <a:pt x="164232" y="549920"/>
                      <a:pt x="156495" y="539299"/>
                    </a:cubicBezTo>
                    <a:cubicBezTo>
                      <a:pt x="84941" y="440820"/>
                      <a:pt x="42237" y="354536"/>
                      <a:pt x="11071" y="235556"/>
                    </a:cubicBezTo>
                    <a:cubicBezTo>
                      <a:pt x="-7812" y="163478"/>
                      <a:pt x="-1299" y="72211"/>
                      <a:pt x="21212" y="701"/>
                    </a:cubicBezTo>
                    <a:cubicBezTo>
                      <a:pt x="67632" y="2799"/>
                      <a:pt x="278272" y="-1922"/>
                      <a:pt x="316038" y="963"/>
                    </a:cubicBezTo>
                    <a:cubicBezTo>
                      <a:pt x="326222" y="28981"/>
                      <a:pt x="362196" y="161642"/>
                      <a:pt x="334003" y="242943"/>
                    </a:cubicBezTo>
                    <a:close/>
                  </a:path>
                </a:pathLst>
              </a:custGeom>
              <a:solidFill>
                <a:srgbClr val="F38821"/>
              </a:solidFill>
              <a:ln w="43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" name="Group 25">
              <a:extLst>
                <a:ext uri="{FF2B5EF4-FFF2-40B4-BE49-F238E27FC236}">
                  <a16:creationId xmlns:a16="http://schemas.microsoft.com/office/drawing/2014/main" id="{358076FE-7472-4814-AB80-941009BCF062}"/>
                </a:ext>
              </a:extLst>
            </p:cNvPr>
            <p:cNvGrpSpPr/>
            <p:nvPr/>
          </p:nvGrpSpPr>
          <p:grpSpPr>
            <a:xfrm rot="266498">
              <a:off x="2392393" y="2892292"/>
              <a:ext cx="1620163" cy="1458484"/>
              <a:chOff x="8768010" y="-131344"/>
              <a:chExt cx="2605669" cy="2191234"/>
            </a:xfrm>
          </p:grpSpPr>
          <p:sp>
            <p:nvSpPr>
              <p:cNvPr id="8" name="Freeform: Shape 3">
                <a:extLst>
                  <a:ext uri="{FF2B5EF4-FFF2-40B4-BE49-F238E27FC236}">
                    <a16:creationId xmlns:a16="http://schemas.microsoft.com/office/drawing/2014/main" id="{BC52A2FD-EC92-4261-BDFD-C26F82B2C821}"/>
                  </a:ext>
                </a:extLst>
              </p:cNvPr>
              <p:cNvSpPr/>
              <p:nvPr/>
            </p:nvSpPr>
            <p:spPr>
              <a:xfrm>
                <a:off x="8774172" y="-131344"/>
                <a:ext cx="2594209" cy="2188200"/>
              </a:xfrm>
              <a:custGeom>
                <a:avLst/>
                <a:gdLst>
                  <a:gd name="connsiteX0" fmla="*/ 2517826 w 2546370"/>
                  <a:gd name="connsiteY0" fmla="*/ 72718 h 2147850"/>
                  <a:gd name="connsiteX1" fmla="*/ 2287009 w 2546370"/>
                  <a:gd name="connsiteY1" fmla="*/ 3994 h 2147850"/>
                  <a:gd name="connsiteX2" fmla="*/ 1806226 w 2546370"/>
                  <a:gd name="connsiteY2" fmla="*/ 54146 h 2147850"/>
                  <a:gd name="connsiteX3" fmla="*/ 1175204 w 2546370"/>
                  <a:gd name="connsiteY3" fmla="*/ 313507 h 2147850"/>
                  <a:gd name="connsiteX4" fmla="*/ 1117608 w 2546370"/>
                  <a:gd name="connsiteY4" fmla="*/ 280120 h 2147850"/>
                  <a:gd name="connsiteX5" fmla="*/ 666888 w 2546370"/>
                  <a:gd name="connsiteY5" fmla="*/ 378112 h 2147850"/>
                  <a:gd name="connsiteX6" fmla="*/ 232644 w 2546370"/>
                  <a:gd name="connsiteY6" fmla="*/ 515489 h 2147850"/>
                  <a:gd name="connsiteX7" fmla="*/ 204894 w 2546370"/>
                  <a:gd name="connsiteY7" fmla="*/ 586093 h 2147850"/>
                  <a:gd name="connsiteX8" fmla="*/ 366119 w 2546370"/>
                  <a:gd name="connsiteY8" fmla="*/ 840250 h 2147850"/>
                  <a:gd name="connsiteX9" fmla="*/ 310113 w 2546370"/>
                  <a:gd name="connsiteY9" fmla="*/ 885489 h 2147850"/>
                  <a:gd name="connsiteX10" fmla="*/ 238787 w 2546370"/>
                  <a:gd name="connsiteY10" fmla="*/ 1043606 h 2147850"/>
                  <a:gd name="connsiteX11" fmla="*/ 227947 w 2546370"/>
                  <a:gd name="connsiteY11" fmla="*/ 1185680 h 2147850"/>
                  <a:gd name="connsiteX12" fmla="*/ 124029 w 2546370"/>
                  <a:gd name="connsiteY12" fmla="*/ 1264377 h 2147850"/>
                  <a:gd name="connsiteX13" fmla="*/ 34565 w 2546370"/>
                  <a:gd name="connsiteY13" fmla="*/ 1363308 h 2147850"/>
                  <a:gd name="connsiteX14" fmla="*/ 323627 w 2546370"/>
                  <a:gd name="connsiteY14" fmla="*/ 2005099 h 2147850"/>
                  <a:gd name="connsiteX15" fmla="*/ 548372 w 2546370"/>
                  <a:gd name="connsiteY15" fmla="*/ 2069054 h 2147850"/>
                  <a:gd name="connsiteX16" fmla="*/ 746886 w 2546370"/>
                  <a:gd name="connsiteY16" fmla="*/ 1994259 h 2147850"/>
                  <a:gd name="connsiteX17" fmla="*/ 804409 w 2546370"/>
                  <a:gd name="connsiteY17" fmla="*/ 1972507 h 2147850"/>
                  <a:gd name="connsiteX18" fmla="*/ 833099 w 2546370"/>
                  <a:gd name="connsiteY18" fmla="*/ 1983202 h 2147850"/>
                  <a:gd name="connsiteX19" fmla="*/ 984929 w 2546370"/>
                  <a:gd name="connsiteY19" fmla="*/ 2034439 h 2147850"/>
                  <a:gd name="connsiteX20" fmla="*/ 1187633 w 2546370"/>
                  <a:gd name="connsiteY20" fmla="*/ 1969183 h 2147850"/>
                  <a:gd name="connsiteX21" fmla="*/ 1369598 w 2546370"/>
                  <a:gd name="connsiteY21" fmla="*/ 2124626 h 2147850"/>
                  <a:gd name="connsiteX22" fmla="*/ 1565582 w 2546370"/>
                  <a:gd name="connsiteY22" fmla="*/ 2082495 h 2147850"/>
                  <a:gd name="connsiteX23" fmla="*/ 1957551 w 2546370"/>
                  <a:gd name="connsiteY23" fmla="*/ 1386795 h 2147850"/>
                  <a:gd name="connsiteX24" fmla="*/ 1959790 w 2546370"/>
                  <a:gd name="connsiteY24" fmla="*/ 1314674 h 2147850"/>
                  <a:gd name="connsiteX25" fmla="*/ 2181140 w 2546370"/>
                  <a:gd name="connsiteY25" fmla="*/ 1066948 h 2147850"/>
                  <a:gd name="connsiteX26" fmla="*/ 2382328 w 2546370"/>
                  <a:gd name="connsiteY26" fmla="*/ 774633 h 2147850"/>
                  <a:gd name="connsiteX27" fmla="*/ 2510960 w 2546370"/>
                  <a:gd name="connsiteY27" fmla="*/ 482681 h 2147850"/>
                  <a:gd name="connsiteX28" fmla="*/ 2546370 w 2546370"/>
                  <a:gd name="connsiteY28" fmla="*/ 139997 h 2147850"/>
                  <a:gd name="connsiteX29" fmla="*/ 2517826 w 2546370"/>
                  <a:gd name="connsiteY29" fmla="*/ 72718 h 2147850"/>
                  <a:gd name="connsiteX30" fmla="*/ 1099253 w 2546370"/>
                  <a:gd name="connsiteY30" fmla="*/ 1095059 h 2147850"/>
                  <a:gd name="connsiteX31" fmla="*/ 1099036 w 2546370"/>
                  <a:gd name="connsiteY31" fmla="*/ 1094119 h 2147850"/>
                  <a:gd name="connsiteX32" fmla="*/ 1100409 w 2546370"/>
                  <a:gd name="connsiteY32" fmla="*/ 1094192 h 2147850"/>
                  <a:gd name="connsiteX33" fmla="*/ 1099253 w 2546370"/>
                  <a:gd name="connsiteY33" fmla="*/ 1095059 h 214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546370" h="2147850">
                    <a:moveTo>
                      <a:pt x="2517826" y="72718"/>
                    </a:moveTo>
                    <a:cubicBezTo>
                      <a:pt x="2446138" y="31671"/>
                      <a:pt x="2368018" y="10208"/>
                      <a:pt x="2287009" y="3994"/>
                    </a:cubicBezTo>
                    <a:cubicBezTo>
                      <a:pt x="2124122" y="-8436"/>
                      <a:pt x="1963188" y="8113"/>
                      <a:pt x="1806226" y="54146"/>
                    </a:cubicBezTo>
                    <a:cubicBezTo>
                      <a:pt x="1586106" y="118679"/>
                      <a:pt x="1377186" y="204675"/>
                      <a:pt x="1175204" y="313507"/>
                    </a:cubicBezTo>
                    <a:cubicBezTo>
                      <a:pt x="1163135" y="290021"/>
                      <a:pt x="1147237" y="273905"/>
                      <a:pt x="1117608" y="280120"/>
                    </a:cubicBezTo>
                    <a:cubicBezTo>
                      <a:pt x="969030" y="311194"/>
                      <a:pt x="816116" y="342558"/>
                      <a:pt x="666888" y="378112"/>
                    </a:cubicBezTo>
                    <a:cubicBezTo>
                      <a:pt x="523657" y="412222"/>
                      <a:pt x="360048" y="438671"/>
                      <a:pt x="232644" y="515489"/>
                    </a:cubicBezTo>
                    <a:cubicBezTo>
                      <a:pt x="205834" y="531677"/>
                      <a:pt x="195499" y="555958"/>
                      <a:pt x="204894" y="586093"/>
                    </a:cubicBezTo>
                    <a:cubicBezTo>
                      <a:pt x="231488" y="671221"/>
                      <a:pt x="271307" y="805708"/>
                      <a:pt x="366119" y="840250"/>
                    </a:cubicBezTo>
                    <a:cubicBezTo>
                      <a:pt x="360988" y="838372"/>
                      <a:pt x="317701" y="878913"/>
                      <a:pt x="310113" y="885489"/>
                    </a:cubicBezTo>
                    <a:cubicBezTo>
                      <a:pt x="265163" y="924801"/>
                      <a:pt x="237558" y="983481"/>
                      <a:pt x="238787" y="1043606"/>
                    </a:cubicBezTo>
                    <a:cubicBezTo>
                      <a:pt x="235174" y="1090940"/>
                      <a:pt x="231561" y="1138274"/>
                      <a:pt x="227947" y="1185680"/>
                    </a:cubicBezTo>
                    <a:cubicBezTo>
                      <a:pt x="226791" y="1200928"/>
                      <a:pt x="139493" y="1251803"/>
                      <a:pt x="124029" y="1264377"/>
                    </a:cubicBezTo>
                    <a:cubicBezTo>
                      <a:pt x="88764" y="1292994"/>
                      <a:pt x="56244" y="1322623"/>
                      <a:pt x="34565" y="1363308"/>
                    </a:cubicBezTo>
                    <a:cubicBezTo>
                      <a:pt x="-88576" y="1594414"/>
                      <a:pt x="143179" y="1879574"/>
                      <a:pt x="323627" y="2005099"/>
                    </a:cubicBezTo>
                    <a:cubicBezTo>
                      <a:pt x="384908" y="2047735"/>
                      <a:pt x="472711" y="2080327"/>
                      <a:pt x="548372" y="2069054"/>
                    </a:cubicBezTo>
                    <a:cubicBezTo>
                      <a:pt x="619843" y="2058431"/>
                      <a:pt x="687989" y="2036607"/>
                      <a:pt x="746886" y="1994259"/>
                    </a:cubicBezTo>
                    <a:cubicBezTo>
                      <a:pt x="765386" y="1980962"/>
                      <a:pt x="781357" y="1969905"/>
                      <a:pt x="804409" y="1972507"/>
                    </a:cubicBezTo>
                    <a:cubicBezTo>
                      <a:pt x="813948" y="1976048"/>
                      <a:pt x="823559" y="1979445"/>
                      <a:pt x="833099" y="1983202"/>
                    </a:cubicBezTo>
                    <a:cubicBezTo>
                      <a:pt x="882818" y="2002859"/>
                      <a:pt x="931958" y="2025116"/>
                      <a:pt x="984929" y="2034439"/>
                    </a:cubicBezTo>
                    <a:cubicBezTo>
                      <a:pt x="1063409" y="2048314"/>
                      <a:pt x="1127942" y="2015505"/>
                      <a:pt x="1187633" y="1969183"/>
                    </a:cubicBezTo>
                    <a:cubicBezTo>
                      <a:pt x="1183297" y="1972579"/>
                      <a:pt x="1350520" y="2113642"/>
                      <a:pt x="1369598" y="2124626"/>
                    </a:cubicBezTo>
                    <a:cubicBezTo>
                      <a:pt x="1439334" y="2165095"/>
                      <a:pt x="1518537" y="2153677"/>
                      <a:pt x="1565582" y="2082495"/>
                    </a:cubicBezTo>
                    <a:cubicBezTo>
                      <a:pt x="1712281" y="1860568"/>
                      <a:pt x="1817428" y="1612914"/>
                      <a:pt x="1957551" y="1386795"/>
                    </a:cubicBezTo>
                    <a:cubicBezTo>
                      <a:pt x="1973449" y="1361141"/>
                      <a:pt x="1978001" y="1339389"/>
                      <a:pt x="1959790" y="1314674"/>
                    </a:cubicBezTo>
                    <a:cubicBezTo>
                      <a:pt x="1960080" y="1315107"/>
                      <a:pt x="2163290" y="1088627"/>
                      <a:pt x="2181140" y="1066948"/>
                    </a:cubicBezTo>
                    <a:cubicBezTo>
                      <a:pt x="2255574" y="976182"/>
                      <a:pt x="2325816" y="877684"/>
                      <a:pt x="2382328" y="774633"/>
                    </a:cubicBezTo>
                    <a:cubicBezTo>
                      <a:pt x="2432624" y="682928"/>
                      <a:pt x="2480681" y="584792"/>
                      <a:pt x="2510960" y="482681"/>
                    </a:cubicBezTo>
                    <a:cubicBezTo>
                      <a:pt x="2543841" y="371681"/>
                      <a:pt x="2545648" y="254827"/>
                      <a:pt x="2546370" y="139997"/>
                    </a:cubicBezTo>
                    <a:cubicBezTo>
                      <a:pt x="2543190" y="114993"/>
                      <a:pt x="2545286" y="88472"/>
                      <a:pt x="2517826" y="72718"/>
                    </a:cubicBezTo>
                    <a:close/>
                    <a:moveTo>
                      <a:pt x="1099253" y="1095059"/>
                    </a:moveTo>
                    <a:cubicBezTo>
                      <a:pt x="1099180" y="1094770"/>
                      <a:pt x="1099108" y="1094408"/>
                      <a:pt x="1099036" y="1094119"/>
                    </a:cubicBezTo>
                    <a:cubicBezTo>
                      <a:pt x="1099470" y="1094119"/>
                      <a:pt x="1099903" y="1094192"/>
                      <a:pt x="1100409" y="1094192"/>
                    </a:cubicBezTo>
                    <a:cubicBezTo>
                      <a:pt x="1100047" y="1094481"/>
                      <a:pt x="1099686" y="1094770"/>
                      <a:pt x="1099253" y="1095059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4">
                <a:extLst>
                  <a:ext uri="{FF2B5EF4-FFF2-40B4-BE49-F238E27FC236}">
                    <a16:creationId xmlns:a16="http://schemas.microsoft.com/office/drawing/2014/main" id="{71B68273-5BB5-4B5D-8E12-EC805EB1EEA8}"/>
                  </a:ext>
                </a:extLst>
              </p:cNvPr>
              <p:cNvSpPr/>
              <p:nvPr/>
            </p:nvSpPr>
            <p:spPr>
              <a:xfrm>
                <a:off x="8930716" y="-56304"/>
                <a:ext cx="2437664" cy="2116158"/>
              </a:xfrm>
              <a:custGeom>
                <a:avLst/>
                <a:gdLst>
                  <a:gd name="connsiteX0" fmla="*/ 2365613 w 2392711"/>
                  <a:gd name="connsiteY0" fmla="*/ 0 h 2077135"/>
                  <a:gd name="connsiteX1" fmla="*/ 0 w 2392711"/>
                  <a:gd name="connsiteY1" fmla="*/ 1766459 h 2077135"/>
                  <a:gd name="connsiteX2" fmla="*/ 97775 w 2392711"/>
                  <a:gd name="connsiteY2" fmla="*/ 1873557 h 2077135"/>
                  <a:gd name="connsiteX3" fmla="*/ 110855 w 2392711"/>
                  <a:gd name="connsiteY3" fmla="*/ 1880494 h 2077135"/>
                  <a:gd name="connsiteX4" fmla="*/ 236380 w 2392711"/>
                  <a:gd name="connsiteY4" fmla="*/ 1967646 h 2077135"/>
                  <a:gd name="connsiteX5" fmla="*/ 368048 w 2392711"/>
                  <a:gd name="connsiteY5" fmla="*/ 1999443 h 2077135"/>
                  <a:gd name="connsiteX6" fmla="*/ 436556 w 2392711"/>
                  <a:gd name="connsiteY6" fmla="*/ 1986435 h 2077135"/>
                  <a:gd name="connsiteX7" fmla="*/ 593300 w 2392711"/>
                  <a:gd name="connsiteY7" fmla="*/ 1920529 h 2077135"/>
                  <a:gd name="connsiteX8" fmla="*/ 650823 w 2392711"/>
                  <a:gd name="connsiteY8" fmla="*/ 1898777 h 2077135"/>
                  <a:gd name="connsiteX9" fmla="*/ 650823 w 2392711"/>
                  <a:gd name="connsiteY9" fmla="*/ 1898777 h 2077135"/>
                  <a:gd name="connsiteX10" fmla="*/ 650823 w 2392711"/>
                  <a:gd name="connsiteY10" fmla="*/ 1898777 h 2077135"/>
                  <a:gd name="connsiteX11" fmla="*/ 679513 w 2392711"/>
                  <a:gd name="connsiteY11" fmla="*/ 1909473 h 2077135"/>
                  <a:gd name="connsiteX12" fmla="*/ 831342 w 2392711"/>
                  <a:gd name="connsiteY12" fmla="*/ 1960709 h 2077135"/>
                  <a:gd name="connsiteX13" fmla="*/ 1034047 w 2392711"/>
                  <a:gd name="connsiteY13" fmla="*/ 1895453 h 2077135"/>
                  <a:gd name="connsiteX14" fmla="*/ 1034047 w 2392711"/>
                  <a:gd name="connsiteY14" fmla="*/ 1895453 h 2077135"/>
                  <a:gd name="connsiteX15" fmla="*/ 1132762 w 2392711"/>
                  <a:gd name="connsiteY15" fmla="*/ 1990699 h 2077135"/>
                  <a:gd name="connsiteX16" fmla="*/ 1257565 w 2392711"/>
                  <a:gd name="connsiteY16" fmla="*/ 2072070 h 2077135"/>
                  <a:gd name="connsiteX17" fmla="*/ 1419439 w 2392711"/>
                  <a:gd name="connsiteY17" fmla="*/ 1998937 h 2077135"/>
                  <a:gd name="connsiteX18" fmla="*/ 1499655 w 2392711"/>
                  <a:gd name="connsiteY18" fmla="*/ 1852383 h 2077135"/>
                  <a:gd name="connsiteX19" fmla="*/ 1706551 w 2392711"/>
                  <a:gd name="connsiteY19" fmla="*/ 1484045 h 2077135"/>
                  <a:gd name="connsiteX20" fmla="*/ 1803965 w 2392711"/>
                  <a:gd name="connsiteY20" fmla="*/ 1313282 h 2077135"/>
                  <a:gd name="connsiteX21" fmla="*/ 1806205 w 2392711"/>
                  <a:gd name="connsiteY21" fmla="*/ 1241161 h 2077135"/>
                  <a:gd name="connsiteX22" fmla="*/ 1806205 w 2392711"/>
                  <a:gd name="connsiteY22" fmla="*/ 1241161 h 2077135"/>
                  <a:gd name="connsiteX23" fmla="*/ 1806205 w 2392711"/>
                  <a:gd name="connsiteY23" fmla="*/ 1241161 h 2077135"/>
                  <a:gd name="connsiteX24" fmla="*/ 2085728 w 2392711"/>
                  <a:gd name="connsiteY24" fmla="*/ 920808 h 2077135"/>
                  <a:gd name="connsiteX25" fmla="*/ 2164136 w 2392711"/>
                  <a:gd name="connsiteY25" fmla="*/ 803376 h 2077135"/>
                  <a:gd name="connsiteX26" fmla="*/ 2164136 w 2392711"/>
                  <a:gd name="connsiteY26" fmla="*/ 803376 h 2077135"/>
                  <a:gd name="connsiteX27" fmla="*/ 2228670 w 2392711"/>
                  <a:gd name="connsiteY27" fmla="*/ 701193 h 2077135"/>
                  <a:gd name="connsiteX28" fmla="*/ 2361927 w 2392711"/>
                  <a:gd name="connsiteY28" fmla="*/ 393486 h 2077135"/>
                  <a:gd name="connsiteX29" fmla="*/ 2391628 w 2392711"/>
                  <a:gd name="connsiteY29" fmla="*/ 237609 h 2077135"/>
                  <a:gd name="connsiteX30" fmla="*/ 2392712 w 2392711"/>
                  <a:gd name="connsiteY30" fmla="*/ 66557 h 2077135"/>
                  <a:gd name="connsiteX31" fmla="*/ 2365613 w 2392711"/>
                  <a:gd name="connsiteY31" fmla="*/ 0 h 207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392711" h="2077135">
                    <a:moveTo>
                      <a:pt x="2365613" y="0"/>
                    </a:moveTo>
                    <a:lnTo>
                      <a:pt x="0" y="1766459"/>
                    </a:lnTo>
                    <a:cubicBezTo>
                      <a:pt x="30134" y="1804109"/>
                      <a:pt x="63088" y="1839519"/>
                      <a:pt x="97775" y="1873557"/>
                    </a:cubicBezTo>
                    <a:cubicBezTo>
                      <a:pt x="102184" y="1875797"/>
                      <a:pt x="107459" y="1877170"/>
                      <a:pt x="110855" y="1880494"/>
                    </a:cubicBezTo>
                    <a:cubicBezTo>
                      <a:pt x="148000" y="1916338"/>
                      <a:pt x="185650" y="1951892"/>
                      <a:pt x="236380" y="1967646"/>
                    </a:cubicBezTo>
                    <a:cubicBezTo>
                      <a:pt x="279450" y="1981088"/>
                      <a:pt x="320498" y="2000383"/>
                      <a:pt x="368048" y="1999443"/>
                    </a:cubicBezTo>
                    <a:cubicBezTo>
                      <a:pt x="392474" y="1998937"/>
                      <a:pt x="413142" y="1988097"/>
                      <a:pt x="436556" y="1986435"/>
                    </a:cubicBezTo>
                    <a:cubicBezTo>
                      <a:pt x="496031" y="1982172"/>
                      <a:pt x="546617" y="1954133"/>
                      <a:pt x="593300" y="1920529"/>
                    </a:cubicBezTo>
                    <a:cubicBezTo>
                      <a:pt x="611799" y="1907232"/>
                      <a:pt x="627771" y="1896176"/>
                      <a:pt x="650823" y="1898777"/>
                    </a:cubicBezTo>
                    <a:cubicBezTo>
                      <a:pt x="650823" y="1898777"/>
                      <a:pt x="650823" y="1898777"/>
                      <a:pt x="650823" y="1898777"/>
                    </a:cubicBezTo>
                    <a:cubicBezTo>
                      <a:pt x="650823" y="1898777"/>
                      <a:pt x="650823" y="1898777"/>
                      <a:pt x="650823" y="1898777"/>
                    </a:cubicBezTo>
                    <a:cubicBezTo>
                      <a:pt x="660363" y="1902318"/>
                      <a:pt x="669974" y="1905715"/>
                      <a:pt x="679513" y="1909473"/>
                    </a:cubicBezTo>
                    <a:cubicBezTo>
                      <a:pt x="729231" y="1929129"/>
                      <a:pt x="778372" y="1951387"/>
                      <a:pt x="831342" y="1960709"/>
                    </a:cubicBezTo>
                    <a:cubicBezTo>
                      <a:pt x="909823" y="1974584"/>
                      <a:pt x="974356" y="1941775"/>
                      <a:pt x="1034047" y="1895453"/>
                    </a:cubicBezTo>
                    <a:lnTo>
                      <a:pt x="1034047" y="1895453"/>
                    </a:lnTo>
                    <a:cubicBezTo>
                      <a:pt x="1066856" y="1927322"/>
                      <a:pt x="1098653" y="1960275"/>
                      <a:pt x="1132762" y="1990699"/>
                    </a:cubicBezTo>
                    <a:cubicBezTo>
                      <a:pt x="1170051" y="2023941"/>
                      <a:pt x="1210448" y="2054076"/>
                      <a:pt x="1257565" y="2072070"/>
                    </a:cubicBezTo>
                    <a:cubicBezTo>
                      <a:pt x="1308512" y="2091509"/>
                      <a:pt x="1393207" y="2052414"/>
                      <a:pt x="1419439" y="1998937"/>
                    </a:cubicBezTo>
                    <a:cubicBezTo>
                      <a:pt x="1443937" y="1948857"/>
                      <a:pt x="1471254" y="1899933"/>
                      <a:pt x="1499655" y="1852383"/>
                    </a:cubicBezTo>
                    <a:cubicBezTo>
                      <a:pt x="1571848" y="1731338"/>
                      <a:pt x="1637032" y="1606535"/>
                      <a:pt x="1706551" y="1484045"/>
                    </a:cubicBezTo>
                    <a:cubicBezTo>
                      <a:pt x="1738926" y="1427028"/>
                      <a:pt x="1769422" y="1368926"/>
                      <a:pt x="1803965" y="1313282"/>
                    </a:cubicBezTo>
                    <a:cubicBezTo>
                      <a:pt x="1819863" y="1287627"/>
                      <a:pt x="1824416" y="1265876"/>
                      <a:pt x="1806205" y="1241161"/>
                    </a:cubicBezTo>
                    <a:lnTo>
                      <a:pt x="1806205" y="1241161"/>
                    </a:lnTo>
                    <a:cubicBezTo>
                      <a:pt x="1806205" y="1241161"/>
                      <a:pt x="1806205" y="1241161"/>
                      <a:pt x="1806205" y="1241161"/>
                    </a:cubicBezTo>
                    <a:cubicBezTo>
                      <a:pt x="1907955" y="1141868"/>
                      <a:pt x="1997564" y="1031952"/>
                      <a:pt x="2085728" y="920808"/>
                    </a:cubicBezTo>
                    <a:cubicBezTo>
                      <a:pt x="2109432" y="880050"/>
                      <a:pt x="2143251" y="846013"/>
                      <a:pt x="2164136" y="803376"/>
                    </a:cubicBezTo>
                    <a:cubicBezTo>
                      <a:pt x="2164136" y="803376"/>
                      <a:pt x="2164136" y="803376"/>
                      <a:pt x="2164136" y="803376"/>
                    </a:cubicBezTo>
                    <a:cubicBezTo>
                      <a:pt x="2185743" y="769339"/>
                      <a:pt x="2209302" y="736458"/>
                      <a:pt x="2228670" y="701193"/>
                    </a:cubicBezTo>
                    <a:cubicBezTo>
                      <a:pt x="2282579" y="602839"/>
                      <a:pt x="2333165" y="502679"/>
                      <a:pt x="2361927" y="393486"/>
                    </a:cubicBezTo>
                    <a:cubicBezTo>
                      <a:pt x="2375368" y="342322"/>
                      <a:pt x="2391195" y="291302"/>
                      <a:pt x="2391628" y="237609"/>
                    </a:cubicBezTo>
                    <a:cubicBezTo>
                      <a:pt x="2392062" y="180592"/>
                      <a:pt x="2392350" y="123574"/>
                      <a:pt x="2392712" y="66557"/>
                    </a:cubicBezTo>
                    <a:cubicBezTo>
                      <a:pt x="2389532" y="41769"/>
                      <a:pt x="2391483" y="15826"/>
                      <a:pt x="23656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8">
                <a:extLst>
                  <a:ext uri="{FF2B5EF4-FFF2-40B4-BE49-F238E27FC236}">
                    <a16:creationId xmlns:a16="http://schemas.microsoft.com/office/drawing/2014/main" id="{D560A85F-923C-46FA-860A-14C67D72D6E1}"/>
                  </a:ext>
                </a:extLst>
              </p:cNvPr>
              <p:cNvSpPr/>
              <p:nvPr/>
            </p:nvSpPr>
            <p:spPr>
              <a:xfrm>
                <a:off x="8768010" y="1076673"/>
                <a:ext cx="825607" cy="911522"/>
              </a:xfrm>
              <a:custGeom>
                <a:avLst/>
                <a:gdLst>
                  <a:gd name="connsiteX0" fmla="*/ 250036 w 810382"/>
                  <a:gd name="connsiteY0" fmla="*/ 768915 h 894713"/>
                  <a:gd name="connsiteX1" fmla="*/ 175169 w 810382"/>
                  <a:gd name="connsiteY1" fmla="*/ 689351 h 894713"/>
                  <a:gd name="connsiteX2" fmla="*/ 33456 w 810382"/>
                  <a:gd name="connsiteY2" fmla="*/ 184865 h 894713"/>
                  <a:gd name="connsiteX3" fmla="*/ 121548 w 810382"/>
                  <a:gd name="connsiteY3" fmla="*/ 84994 h 894713"/>
                  <a:gd name="connsiteX4" fmla="*/ 233993 w 810382"/>
                  <a:gd name="connsiteY4" fmla="*/ 10 h 894713"/>
                  <a:gd name="connsiteX5" fmla="*/ 240496 w 810382"/>
                  <a:gd name="connsiteY5" fmla="*/ 59990 h 894713"/>
                  <a:gd name="connsiteX6" fmla="*/ 775478 w 810382"/>
                  <a:gd name="connsiteY6" fmla="*/ 767831 h 894713"/>
                  <a:gd name="connsiteX7" fmla="*/ 810382 w 810382"/>
                  <a:gd name="connsiteY7" fmla="*/ 786765 h 894713"/>
                  <a:gd name="connsiteX8" fmla="*/ 691000 w 810382"/>
                  <a:gd name="connsiteY8" fmla="*/ 849491 h 894713"/>
                  <a:gd name="connsiteX9" fmla="*/ 520381 w 810382"/>
                  <a:gd name="connsiteY9" fmla="*/ 894657 h 894713"/>
                  <a:gd name="connsiteX10" fmla="*/ 250036 w 810382"/>
                  <a:gd name="connsiteY10" fmla="*/ 768915 h 894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0382" h="894713">
                    <a:moveTo>
                      <a:pt x="250036" y="768915"/>
                    </a:moveTo>
                    <a:cubicBezTo>
                      <a:pt x="223442" y="743550"/>
                      <a:pt x="198583" y="716306"/>
                      <a:pt x="175169" y="689351"/>
                    </a:cubicBezTo>
                    <a:cubicBezTo>
                      <a:pt x="60122" y="556671"/>
                      <a:pt x="-59983" y="360181"/>
                      <a:pt x="33456" y="184865"/>
                    </a:cubicBezTo>
                    <a:cubicBezTo>
                      <a:pt x="54557" y="145191"/>
                      <a:pt x="87077" y="113105"/>
                      <a:pt x="121548" y="84994"/>
                    </a:cubicBezTo>
                    <a:cubicBezTo>
                      <a:pt x="128846" y="79068"/>
                      <a:pt x="233849" y="-1002"/>
                      <a:pt x="233993" y="10"/>
                    </a:cubicBezTo>
                    <a:cubicBezTo>
                      <a:pt x="238690" y="25664"/>
                      <a:pt x="238184" y="42718"/>
                      <a:pt x="240496" y="59990"/>
                    </a:cubicBezTo>
                    <a:cubicBezTo>
                      <a:pt x="273955" y="307499"/>
                      <a:pt x="501447" y="627563"/>
                      <a:pt x="775478" y="767831"/>
                    </a:cubicBezTo>
                    <a:cubicBezTo>
                      <a:pt x="787258" y="773829"/>
                      <a:pt x="798748" y="780477"/>
                      <a:pt x="810382" y="786765"/>
                    </a:cubicBezTo>
                    <a:cubicBezTo>
                      <a:pt x="784150" y="772456"/>
                      <a:pt x="712535" y="838796"/>
                      <a:pt x="691000" y="849491"/>
                    </a:cubicBezTo>
                    <a:cubicBezTo>
                      <a:pt x="640848" y="874495"/>
                      <a:pt x="576676" y="893501"/>
                      <a:pt x="520381" y="894657"/>
                    </a:cubicBezTo>
                    <a:cubicBezTo>
                      <a:pt x="412561" y="896753"/>
                      <a:pt x="324469" y="839952"/>
                      <a:pt x="250036" y="76891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21">
                <a:extLst>
                  <a:ext uri="{FF2B5EF4-FFF2-40B4-BE49-F238E27FC236}">
                    <a16:creationId xmlns:a16="http://schemas.microsoft.com/office/drawing/2014/main" id="{EB1BE2F3-D4C4-4B23-877F-BA647F91958B}"/>
                  </a:ext>
                </a:extLst>
              </p:cNvPr>
              <p:cNvSpPr/>
              <p:nvPr/>
            </p:nvSpPr>
            <p:spPr>
              <a:xfrm>
                <a:off x="8979448" y="-131271"/>
                <a:ext cx="2394231" cy="2191161"/>
              </a:xfrm>
              <a:custGeom>
                <a:avLst/>
                <a:gdLst>
                  <a:gd name="connsiteX0" fmla="*/ 1754931 w 2394230"/>
                  <a:gd name="connsiteY0" fmla="*/ 1327151 h 2191162"/>
                  <a:gd name="connsiteX1" fmla="*/ 1791255 w 2394230"/>
                  <a:gd name="connsiteY1" fmla="*/ 1339372 h 2191162"/>
                  <a:gd name="connsiteX2" fmla="*/ 1788973 w 2394230"/>
                  <a:gd name="connsiteY2" fmla="*/ 1412848 h 2191162"/>
                  <a:gd name="connsiteX3" fmla="*/ 1689729 w 2394230"/>
                  <a:gd name="connsiteY3" fmla="*/ 1586820 h 2191162"/>
                  <a:gd name="connsiteX4" fmla="*/ 1478946 w 2394230"/>
                  <a:gd name="connsiteY4" fmla="*/ 1962077 h 2191162"/>
                  <a:gd name="connsiteX5" fmla="*/ 1397224 w 2394230"/>
                  <a:gd name="connsiteY5" fmla="*/ 2111385 h 2191162"/>
                  <a:gd name="connsiteX6" fmla="*/ 1236947 w 2394230"/>
                  <a:gd name="connsiteY6" fmla="*/ 2187511 h 2191162"/>
                  <a:gd name="connsiteX7" fmla="*/ 1106928 w 2394230"/>
                  <a:gd name="connsiteY7" fmla="*/ 2107999 h 2191162"/>
                  <a:gd name="connsiteX8" fmla="*/ 1004665 w 2394230"/>
                  <a:gd name="connsiteY8" fmla="*/ 2006104 h 2191162"/>
                  <a:gd name="connsiteX9" fmla="*/ 1118045 w 2394230"/>
                  <a:gd name="connsiteY9" fmla="*/ 1841703 h 2191162"/>
                  <a:gd name="connsiteX10" fmla="*/ 1287966 w 2394230"/>
                  <a:gd name="connsiteY10" fmla="*/ 1683340 h 2191162"/>
                  <a:gd name="connsiteX11" fmla="*/ 1719546 w 2394230"/>
                  <a:gd name="connsiteY11" fmla="*/ 1343200 h 2191162"/>
                  <a:gd name="connsiteX12" fmla="*/ 1754931 w 2394230"/>
                  <a:gd name="connsiteY12" fmla="*/ 1327151 h 2191162"/>
                  <a:gd name="connsiteX13" fmla="*/ 914404 w 2394230"/>
                  <a:gd name="connsiteY13" fmla="*/ 1114601 h 2191162"/>
                  <a:gd name="connsiteX14" fmla="*/ 914625 w 2394230"/>
                  <a:gd name="connsiteY14" fmla="*/ 1115557 h 2191162"/>
                  <a:gd name="connsiteX15" fmla="*/ 915803 w 2394230"/>
                  <a:gd name="connsiteY15" fmla="*/ 1114674 h 2191162"/>
                  <a:gd name="connsiteX16" fmla="*/ 914404 w 2394230"/>
                  <a:gd name="connsiteY16" fmla="*/ 1114601 h 2191162"/>
                  <a:gd name="connsiteX17" fmla="*/ 1319699 w 2394230"/>
                  <a:gd name="connsiteY17" fmla="*/ 810712 h 2191162"/>
                  <a:gd name="connsiteX18" fmla="*/ 1353124 w 2394230"/>
                  <a:gd name="connsiteY18" fmla="*/ 822317 h 2191162"/>
                  <a:gd name="connsiteX19" fmla="*/ 1370574 w 2394230"/>
                  <a:gd name="connsiteY19" fmla="*/ 843225 h 2191162"/>
                  <a:gd name="connsiteX20" fmla="*/ 1351946 w 2394230"/>
                  <a:gd name="connsiteY20" fmla="*/ 909707 h 2191162"/>
                  <a:gd name="connsiteX21" fmla="*/ 954086 w 2394230"/>
                  <a:gd name="connsiteY21" fmla="*/ 1310144 h 2191162"/>
                  <a:gd name="connsiteX22" fmla="*/ 746028 w 2394230"/>
                  <a:gd name="connsiteY22" fmla="*/ 1505834 h 2191162"/>
                  <a:gd name="connsiteX23" fmla="*/ 569774 w 2394230"/>
                  <a:gd name="connsiteY23" fmla="*/ 1573788 h 2191162"/>
                  <a:gd name="connsiteX24" fmla="*/ 471193 w 2394230"/>
                  <a:gd name="connsiteY24" fmla="*/ 1476753 h 2191162"/>
                  <a:gd name="connsiteX25" fmla="*/ 409937 w 2394230"/>
                  <a:gd name="connsiteY25" fmla="*/ 1381853 h 2191162"/>
                  <a:gd name="connsiteX26" fmla="*/ 368709 w 2394230"/>
                  <a:gd name="connsiteY26" fmla="*/ 1300204 h 2191162"/>
                  <a:gd name="connsiteX27" fmla="*/ 391312 w 2394230"/>
                  <a:gd name="connsiteY27" fmla="*/ 1231294 h 2191162"/>
                  <a:gd name="connsiteX28" fmla="*/ 830032 w 2394230"/>
                  <a:gd name="connsiteY28" fmla="*/ 1015430 h 2191162"/>
                  <a:gd name="connsiteX29" fmla="*/ 1284728 w 2394230"/>
                  <a:gd name="connsiteY29" fmla="*/ 817384 h 2191162"/>
                  <a:gd name="connsiteX30" fmla="*/ 1319699 w 2394230"/>
                  <a:gd name="connsiteY30" fmla="*/ 810712 h 2191162"/>
                  <a:gd name="connsiteX31" fmla="*/ 953467 w 2394230"/>
                  <a:gd name="connsiteY31" fmla="*/ 284618 h 2191162"/>
                  <a:gd name="connsiteX32" fmla="*/ 992002 w 2394230"/>
                  <a:gd name="connsiteY32" fmla="*/ 319322 h 2191162"/>
                  <a:gd name="connsiteX33" fmla="*/ 961080 w 2394230"/>
                  <a:gd name="connsiteY33" fmla="*/ 379104 h 2191162"/>
                  <a:gd name="connsiteX34" fmla="*/ 305171 w 2394230"/>
                  <a:gd name="connsiteY34" fmla="*/ 830267 h 2191162"/>
                  <a:gd name="connsiteX35" fmla="*/ 167717 w 2394230"/>
                  <a:gd name="connsiteY35" fmla="*/ 855962 h 2191162"/>
                  <a:gd name="connsiteX36" fmla="*/ 3464 w 2394230"/>
                  <a:gd name="connsiteY36" fmla="*/ 597029 h 2191162"/>
                  <a:gd name="connsiteX37" fmla="*/ 31734 w 2394230"/>
                  <a:gd name="connsiteY37" fmla="*/ 525100 h 2191162"/>
                  <a:gd name="connsiteX38" fmla="*/ 442184 w 2394230"/>
                  <a:gd name="connsiteY38" fmla="*/ 389779 h 2191162"/>
                  <a:gd name="connsiteX39" fmla="*/ 933325 w 2394230"/>
                  <a:gd name="connsiteY39" fmla="*/ 285309 h 2191162"/>
                  <a:gd name="connsiteX40" fmla="*/ 953467 w 2394230"/>
                  <a:gd name="connsiteY40" fmla="*/ 284618 h 2191162"/>
                  <a:gd name="connsiteX41" fmla="*/ 2000566 w 2394230"/>
                  <a:gd name="connsiteY41" fmla="*/ 115 h 2191162"/>
                  <a:gd name="connsiteX42" fmla="*/ 2124621 w 2394230"/>
                  <a:gd name="connsiteY42" fmla="*/ 4069 h 2191162"/>
                  <a:gd name="connsiteX43" fmla="*/ 2359775 w 2394230"/>
                  <a:gd name="connsiteY43" fmla="*/ 74084 h 2191162"/>
                  <a:gd name="connsiteX44" fmla="*/ 2388782 w 2394230"/>
                  <a:gd name="connsiteY44" fmla="*/ 142701 h 2191162"/>
                  <a:gd name="connsiteX45" fmla="*/ 2221731 w 2394230"/>
                  <a:gd name="connsiteY45" fmla="*/ 789260 h 2191162"/>
                  <a:gd name="connsiteX46" fmla="*/ 2155986 w 2394230"/>
                  <a:gd name="connsiteY46" fmla="*/ 893436 h 2191162"/>
                  <a:gd name="connsiteX47" fmla="*/ 1912293 w 2394230"/>
                  <a:gd name="connsiteY47" fmla="*/ 736104 h 2191162"/>
                  <a:gd name="connsiteX48" fmla="*/ 1741414 w 2394230"/>
                  <a:gd name="connsiteY48" fmla="*/ 573544 h 2191162"/>
                  <a:gd name="connsiteX49" fmla="*/ 1601823 w 2394230"/>
                  <a:gd name="connsiteY49" fmla="*/ 360699 h 2191162"/>
                  <a:gd name="connsiteX50" fmla="*/ 1523120 w 2394230"/>
                  <a:gd name="connsiteY50" fmla="*/ 92711 h 2191162"/>
                  <a:gd name="connsiteX51" fmla="*/ 1634807 w 2394230"/>
                  <a:gd name="connsiteY51" fmla="*/ 55163 h 2191162"/>
                  <a:gd name="connsiteX52" fmla="*/ 2000566 w 2394230"/>
                  <a:gd name="connsiteY52" fmla="*/ 115 h 2191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2394230" h="2191162">
                    <a:moveTo>
                      <a:pt x="1754931" y="1327151"/>
                    </a:moveTo>
                    <a:cubicBezTo>
                      <a:pt x="1766775" y="1326083"/>
                      <a:pt x="1778776" y="1329727"/>
                      <a:pt x="1791255" y="1339372"/>
                    </a:cubicBezTo>
                    <a:cubicBezTo>
                      <a:pt x="1809808" y="1364478"/>
                      <a:pt x="1805170" y="1386712"/>
                      <a:pt x="1788973" y="1412848"/>
                    </a:cubicBezTo>
                    <a:cubicBezTo>
                      <a:pt x="1753855" y="1469538"/>
                      <a:pt x="1722712" y="1528805"/>
                      <a:pt x="1689729" y="1586820"/>
                    </a:cubicBezTo>
                    <a:cubicBezTo>
                      <a:pt x="1618904" y="1711611"/>
                      <a:pt x="1552496" y="1838759"/>
                      <a:pt x="1478946" y="1962077"/>
                    </a:cubicBezTo>
                    <a:cubicBezTo>
                      <a:pt x="1450012" y="2010521"/>
                      <a:pt x="1422182" y="2060364"/>
                      <a:pt x="1397224" y="2111385"/>
                    </a:cubicBezTo>
                    <a:cubicBezTo>
                      <a:pt x="1371162" y="2164615"/>
                      <a:pt x="1294962" y="2203561"/>
                      <a:pt x="1236947" y="2187511"/>
                    </a:cubicBezTo>
                    <a:cubicBezTo>
                      <a:pt x="1187618" y="2173891"/>
                      <a:pt x="1144549" y="2141644"/>
                      <a:pt x="1106928" y="2107999"/>
                    </a:cubicBezTo>
                    <a:cubicBezTo>
                      <a:pt x="1093822" y="2096292"/>
                      <a:pt x="1003267" y="2021049"/>
                      <a:pt x="1004665" y="2006104"/>
                    </a:cubicBezTo>
                    <a:cubicBezTo>
                      <a:pt x="1011438" y="1934247"/>
                      <a:pt x="1070116" y="1889043"/>
                      <a:pt x="1118045" y="1841703"/>
                    </a:cubicBezTo>
                    <a:cubicBezTo>
                      <a:pt x="1173189" y="1787296"/>
                      <a:pt x="1229804" y="1734508"/>
                      <a:pt x="1287966" y="1683340"/>
                    </a:cubicBezTo>
                    <a:cubicBezTo>
                      <a:pt x="1425863" y="1561935"/>
                      <a:pt x="1575097" y="1455918"/>
                      <a:pt x="1719546" y="1343200"/>
                    </a:cubicBezTo>
                    <a:cubicBezTo>
                      <a:pt x="1731399" y="1333998"/>
                      <a:pt x="1743087" y="1328218"/>
                      <a:pt x="1754931" y="1327151"/>
                    </a:cubicBezTo>
                    <a:close/>
                    <a:moveTo>
                      <a:pt x="914404" y="1114601"/>
                    </a:moveTo>
                    <a:cubicBezTo>
                      <a:pt x="914477" y="1114895"/>
                      <a:pt x="914552" y="1115263"/>
                      <a:pt x="914625" y="1115557"/>
                    </a:cubicBezTo>
                    <a:cubicBezTo>
                      <a:pt x="915066" y="1115263"/>
                      <a:pt x="915435" y="1114968"/>
                      <a:pt x="915803" y="1114674"/>
                    </a:cubicBezTo>
                    <a:cubicBezTo>
                      <a:pt x="915287" y="1114674"/>
                      <a:pt x="914846" y="1114601"/>
                      <a:pt x="914404" y="1114601"/>
                    </a:cubicBezTo>
                    <a:close/>
                    <a:moveTo>
                      <a:pt x="1319699" y="810712"/>
                    </a:moveTo>
                    <a:cubicBezTo>
                      <a:pt x="1331056" y="811457"/>
                      <a:pt x="1342154" y="815249"/>
                      <a:pt x="1353124" y="822317"/>
                    </a:cubicBezTo>
                    <a:cubicBezTo>
                      <a:pt x="1362548" y="826292"/>
                      <a:pt x="1369984" y="831887"/>
                      <a:pt x="1370574" y="843225"/>
                    </a:cubicBezTo>
                    <a:cubicBezTo>
                      <a:pt x="1370941" y="870760"/>
                      <a:pt x="1372634" y="887914"/>
                      <a:pt x="1351946" y="909707"/>
                    </a:cubicBezTo>
                    <a:cubicBezTo>
                      <a:pt x="1222370" y="1046131"/>
                      <a:pt x="1089701" y="1179684"/>
                      <a:pt x="954086" y="1310144"/>
                    </a:cubicBezTo>
                    <a:cubicBezTo>
                      <a:pt x="885470" y="1376183"/>
                      <a:pt x="816117" y="1441414"/>
                      <a:pt x="746028" y="1505834"/>
                    </a:cubicBezTo>
                    <a:cubicBezTo>
                      <a:pt x="692651" y="1554868"/>
                      <a:pt x="641483" y="1629227"/>
                      <a:pt x="569774" y="1573788"/>
                    </a:cubicBezTo>
                    <a:cubicBezTo>
                      <a:pt x="533036" y="1545370"/>
                      <a:pt x="504396" y="1508705"/>
                      <a:pt x="471193" y="1476753"/>
                    </a:cubicBezTo>
                    <a:cubicBezTo>
                      <a:pt x="450726" y="1445095"/>
                      <a:pt x="429964" y="1413732"/>
                      <a:pt x="409937" y="1381853"/>
                    </a:cubicBezTo>
                    <a:cubicBezTo>
                      <a:pt x="393667" y="1356011"/>
                      <a:pt x="380121" y="1328697"/>
                      <a:pt x="368709" y="1300204"/>
                    </a:cubicBezTo>
                    <a:cubicBezTo>
                      <a:pt x="356634" y="1270166"/>
                      <a:pt x="362746" y="1249404"/>
                      <a:pt x="391312" y="1231294"/>
                    </a:cubicBezTo>
                    <a:cubicBezTo>
                      <a:pt x="528103" y="1144712"/>
                      <a:pt x="682638" y="1081912"/>
                      <a:pt x="830032" y="1015430"/>
                    </a:cubicBezTo>
                    <a:cubicBezTo>
                      <a:pt x="980738" y="947476"/>
                      <a:pt x="1132623" y="882171"/>
                      <a:pt x="1284728" y="817384"/>
                    </a:cubicBezTo>
                    <a:cubicBezTo>
                      <a:pt x="1296729" y="812267"/>
                      <a:pt x="1308343" y="809966"/>
                      <a:pt x="1319699" y="810712"/>
                    </a:cubicBezTo>
                    <a:close/>
                    <a:moveTo>
                      <a:pt x="953467" y="284618"/>
                    </a:moveTo>
                    <a:cubicBezTo>
                      <a:pt x="971323" y="287697"/>
                      <a:pt x="982781" y="301377"/>
                      <a:pt x="992002" y="319322"/>
                    </a:cubicBezTo>
                    <a:cubicBezTo>
                      <a:pt x="997081" y="347226"/>
                      <a:pt x="983167" y="364012"/>
                      <a:pt x="961080" y="379104"/>
                    </a:cubicBezTo>
                    <a:cubicBezTo>
                      <a:pt x="742124" y="529002"/>
                      <a:pt x="523316" y="679119"/>
                      <a:pt x="305171" y="830267"/>
                    </a:cubicBezTo>
                    <a:cubicBezTo>
                      <a:pt x="262249" y="860010"/>
                      <a:pt x="217633" y="869140"/>
                      <a:pt x="167717" y="855962"/>
                    </a:cubicBezTo>
                    <a:cubicBezTo>
                      <a:pt x="65233" y="818634"/>
                      <a:pt x="32397" y="689573"/>
                      <a:pt x="3464" y="597029"/>
                    </a:cubicBezTo>
                    <a:cubicBezTo>
                      <a:pt x="-6108" y="566328"/>
                      <a:pt x="4421" y="541591"/>
                      <a:pt x="31734" y="525100"/>
                    </a:cubicBezTo>
                    <a:cubicBezTo>
                      <a:pt x="151005" y="453169"/>
                      <a:pt x="307969" y="424236"/>
                      <a:pt x="442184" y="389779"/>
                    </a:cubicBezTo>
                    <a:cubicBezTo>
                      <a:pt x="604597" y="348109"/>
                      <a:pt x="769586" y="319543"/>
                      <a:pt x="933325" y="285309"/>
                    </a:cubicBezTo>
                    <a:cubicBezTo>
                      <a:pt x="940853" y="283744"/>
                      <a:pt x="947516" y="283592"/>
                      <a:pt x="953467" y="284618"/>
                    </a:cubicBezTo>
                    <a:close/>
                    <a:moveTo>
                      <a:pt x="2000566" y="115"/>
                    </a:moveTo>
                    <a:cubicBezTo>
                      <a:pt x="2041772" y="-417"/>
                      <a:pt x="2083135" y="903"/>
                      <a:pt x="2124621" y="4069"/>
                    </a:cubicBezTo>
                    <a:cubicBezTo>
                      <a:pt x="2206197" y="10326"/>
                      <a:pt x="2288728" y="33370"/>
                      <a:pt x="2359775" y="74084"/>
                    </a:cubicBezTo>
                    <a:cubicBezTo>
                      <a:pt x="2387750" y="90134"/>
                      <a:pt x="2385616" y="117080"/>
                      <a:pt x="2388782" y="142701"/>
                    </a:cubicBezTo>
                    <a:cubicBezTo>
                      <a:pt x="2417053" y="375939"/>
                      <a:pt x="2331429" y="589225"/>
                      <a:pt x="2221731" y="789260"/>
                    </a:cubicBezTo>
                    <a:cubicBezTo>
                      <a:pt x="2202000" y="825187"/>
                      <a:pt x="2177999" y="858760"/>
                      <a:pt x="2155986" y="893436"/>
                    </a:cubicBezTo>
                    <a:cubicBezTo>
                      <a:pt x="2139789" y="918763"/>
                      <a:pt x="1932539" y="751859"/>
                      <a:pt x="1912293" y="736104"/>
                    </a:cubicBezTo>
                    <a:cubicBezTo>
                      <a:pt x="1849934" y="687659"/>
                      <a:pt x="1792360" y="633326"/>
                      <a:pt x="1741414" y="573544"/>
                    </a:cubicBezTo>
                    <a:cubicBezTo>
                      <a:pt x="1686342" y="508829"/>
                      <a:pt x="1639003" y="437709"/>
                      <a:pt x="1601823" y="360699"/>
                    </a:cubicBezTo>
                    <a:cubicBezTo>
                      <a:pt x="1588129" y="332280"/>
                      <a:pt x="1486456" y="118479"/>
                      <a:pt x="1523120" y="92711"/>
                    </a:cubicBezTo>
                    <a:cubicBezTo>
                      <a:pt x="1556619" y="69226"/>
                      <a:pt x="1597333" y="66133"/>
                      <a:pt x="1634807" y="55163"/>
                    </a:cubicBezTo>
                    <a:cubicBezTo>
                      <a:pt x="1754740" y="19990"/>
                      <a:pt x="1876949" y="1713"/>
                      <a:pt x="2000566" y="11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24">
                <a:extLst>
                  <a:ext uri="{FF2B5EF4-FFF2-40B4-BE49-F238E27FC236}">
                    <a16:creationId xmlns:a16="http://schemas.microsoft.com/office/drawing/2014/main" id="{1DE0A781-4AC8-4671-801B-57C480CD9E9E}"/>
                  </a:ext>
                </a:extLst>
              </p:cNvPr>
              <p:cNvSpPr/>
              <p:nvPr/>
            </p:nvSpPr>
            <p:spPr>
              <a:xfrm>
                <a:off x="8830635" y="-95620"/>
                <a:ext cx="2383721" cy="1860601"/>
              </a:xfrm>
              <a:custGeom>
                <a:avLst/>
                <a:gdLst>
                  <a:gd name="connsiteX0" fmla="*/ 115613 w 2383721"/>
                  <a:gd name="connsiteY0" fmla="*/ 1324334 h 1860601"/>
                  <a:gd name="connsiteX1" fmla="*/ 156989 w 2383721"/>
                  <a:gd name="connsiteY1" fmla="*/ 1366888 h 1860601"/>
                  <a:gd name="connsiteX2" fmla="*/ 351280 w 2383721"/>
                  <a:gd name="connsiteY2" fmla="*/ 1708058 h 1860601"/>
                  <a:gd name="connsiteX3" fmla="*/ 366226 w 2383721"/>
                  <a:gd name="connsiteY3" fmla="*/ 1770859 h 1860601"/>
                  <a:gd name="connsiteX4" fmla="*/ 258736 w 2383721"/>
                  <a:gd name="connsiteY4" fmla="*/ 1853096 h 1860601"/>
                  <a:gd name="connsiteX5" fmla="*/ 208673 w 2383721"/>
                  <a:gd name="connsiteY5" fmla="*/ 1851035 h 1860601"/>
                  <a:gd name="connsiteX6" fmla="*/ 16663 w 2383721"/>
                  <a:gd name="connsiteY6" fmla="*/ 1605796 h 1860601"/>
                  <a:gd name="connsiteX7" fmla="*/ 63341 w 2383721"/>
                  <a:gd name="connsiteY7" fmla="*/ 1344728 h 1860601"/>
                  <a:gd name="connsiteX8" fmla="*/ 115613 w 2383721"/>
                  <a:gd name="connsiteY8" fmla="*/ 1324334 h 1860601"/>
                  <a:gd name="connsiteX9" fmla="*/ 1437223 w 2383721"/>
                  <a:gd name="connsiteY9" fmla="*/ 852411 h 1860601"/>
                  <a:gd name="connsiteX10" fmla="*/ 1374496 w 2383721"/>
                  <a:gd name="connsiteY10" fmla="*/ 909837 h 1860601"/>
                  <a:gd name="connsiteX11" fmla="*/ 733238 w 2383721"/>
                  <a:gd name="connsiteY11" fmla="*/ 1388020 h 1860601"/>
                  <a:gd name="connsiteX12" fmla="*/ 679345 w 2383721"/>
                  <a:gd name="connsiteY12" fmla="*/ 1389272 h 1860601"/>
                  <a:gd name="connsiteX13" fmla="*/ 690537 w 2383721"/>
                  <a:gd name="connsiteY13" fmla="*/ 1346644 h 1860601"/>
                  <a:gd name="connsiteX14" fmla="*/ 1066677 w 2383721"/>
                  <a:gd name="connsiteY14" fmla="*/ 1081968 h 1860601"/>
                  <a:gd name="connsiteX15" fmla="*/ 1393271 w 2383721"/>
                  <a:gd name="connsiteY15" fmla="*/ 866767 h 1860601"/>
                  <a:gd name="connsiteX16" fmla="*/ 1437223 w 2383721"/>
                  <a:gd name="connsiteY16" fmla="*/ 852411 h 1860601"/>
                  <a:gd name="connsiteX17" fmla="*/ 1012122 w 2383721"/>
                  <a:gd name="connsiteY17" fmla="*/ 306348 h 1860601"/>
                  <a:gd name="connsiteX18" fmla="*/ 1035239 w 2383721"/>
                  <a:gd name="connsiteY18" fmla="*/ 322692 h 1860601"/>
                  <a:gd name="connsiteX19" fmla="*/ 1018306 w 2383721"/>
                  <a:gd name="connsiteY19" fmla="*/ 343380 h 1860601"/>
                  <a:gd name="connsiteX20" fmla="*/ 772626 w 2383721"/>
                  <a:gd name="connsiteY20" fmla="*/ 425911 h 1860601"/>
                  <a:gd name="connsiteX21" fmla="*/ 343550 w 2383721"/>
                  <a:gd name="connsiteY21" fmla="*/ 626460 h 1860601"/>
                  <a:gd name="connsiteX22" fmla="*/ 302689 w 2383721"/>
                  <a:gd name="connsiteY22" fmla="*/ 656278 h 1860601"/>
                  <a:gd name="connsiteX23" fmla="*/ 253583 w 2383721"/>
                  <a:gd name="connsiteY23" fmla="*/ 644572 h 1860601"/>
                  <a:gd name="connsiteX24" fmla="*/ 212132 w 2383721"/>
                  <a:gd name="connsiteY24" fmla="*/ 562556 h 1860601"/>
                  <a:gd name="connsiteX25" fmla="*/ 229802 w 2383721"/>
                  <a:gd name="connsiteY25" fmla="*/ 514774 h 1860601"/>
                  <a:gd name="connsiteX26" fmla="*/ 420340 w 2383721"/>
                  <a:gd name="connsiteY26" fmla="*/ 446379 h 1860601"/>
                  <a:gd name="connsiteX27" fmla="*/ 894104 w 2383721"/>
                  <a:gd name="connsiteY27" fmla="*/ 326005 h 1860601"/>
                  <a:gd name="connsiteX28" fmla="*/ 1012122 w 2383721"/>
                  <a:gd name="connsiteY28" fmla="*/ 306348 h 1860601"/>
                  <a:gd name="connsiteX29" fmla="*/ 2142532 w 2383721"/>
                  <a:gd name="connsiteY29" fmla="*/ 0 h 1860601"/>
                  <a:gd name="connsiteX30" fmla="*/ 2340285 w 2383721"/>
                  <a:gd name="connsiteY30" fmla="*/ 23044 h 1860601"/>
                  <a:gd name="connsiteX31" fmla="*/ 2383428 w 2383721"/>
                  <a:gd name="connsiteY31" fmla="*/ 61697 h 1860601"/>
                  <a:gd name="connsiteX32" fmla="*/ 2349119 w 2383721"/>
                  <a:gd name="connsiteY32" fmla="*/ 108595 h 1860601"/>
                  <a:gd name="connsiteX33" fmla="*/ 1857611 w 2383721"/>
                  <a:gd name="connsiteY33" fmla="*/ 316801 h 1860601"/>
                  <a:gd name="connsiteX34" fmla="*/ 1792013 w 2383721"/>
                  <a:gd name="connsiteY34" fmla="*/ 294787 h 1860601"/>
                  <a:gd name="connsiteX35" fmla="*/ 1725899 w 2383721"/>
                  <a:gd name="connsiteY35" fmla="*/ 128325 h 1860601"/>
                  <a:gd name="connsiteX36" fmla="*/ 1757484 w 2383721"/>
                  <a:gd name="connsiteY36" fmla="*/ 70163 h 1860601"/>
                  <a:gd name="connsiteX37" fmla="*/ 2142532 w 2383721"/>
                  <a:gd name="connsiteY37" fmla="*/ 0 h 18606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383721" h="1860601">
                    <a:moveTo>
                      <a:pt x="115613" y="1324334"/>
                    </a:moveTo>
                    <a:cubicBezTo>
                      <a:pt x="137331" y="1330740"/>
                      <a:pt x="151394" y="1343108"/>
                      <a:pt x="156989" y="1366888"/>
                    </a:cubicBezTo>
                    <a:cubicBezTo>
                      <a:pt x="188131" y="1499631"/>
                      <a:pt x="253804" y="1612937"/>
                      <a:pt x="351280" y="1708058"/>
                    </a:cubicBezTo>
                    <a:cubicBezTo>
                      <a:pt x="368950" y="1725360"/>
                      <a:pt x="391331" y="1750613"/>
                      <a:pt x="366226" y="1770859"/>
                    </a:cubicBezTo>
                    <a:cubicBezTo>
                      <a:pt x="335156" y="1792504"/>
                      <a:pt x="291056" y="1833218"/>
                      <a:pt x="258736" y="1853096"/>
                    </a:cubicBezTo>
                    <a:cubicBezTo>
                      <a:pt x="242613" y="1862962"/>
                      <a:pt x="225458" y="1863918"/>
                      <a:pt x="208673" y="1851035"/>
                    </a:cubicBezTo>
                    <a:cubicBezTo>
                      <a:pt x="123342" y="1785878"/>
                      <a:pt x="54212" y="1708279"/>
                      <a:pt x="16663" y="1605796"/>
                    </a:cubicBezTo>
                    <a:cubicBezTo>
                      <a:pt x="-18602" y="1509717"/>
                      <a:pt x="4516" y="1423578"/>
                      <a:pt x="63341" y="1344728"/>
                    </a:cubicBezTo>
                    <a:cubicBezTo>
                      <a:pt x="75047" y="1329046"/>
                      <a:pt x="93010" y="1317707"/>
                      <a:pt x="115613" y="1324334"/>
                    </a:cubicBezTo>
                    <a:close/>
                    <a:moveTo>
                      <a:pt x="1437223" y="852411"/>
                    </a:moveTo>
                    <a:cubicBezTo>
                      <a:pt x="1417860" y="871406"/>
                      <a:pt x="1392459" y="895701"/>
                      <a:pt x="1374496" y="909837"/>
                    </a:cubicBezTo>
                    <a:cubicBezTo>
                      <a:pt x="1256626" y="1002897"/>
                      <a:pt x="793314" y="1341195"/>
                      <a:pt x="733238" y="1388020"/>
                    </a:cubicBezTo>
                    <a:cubicBezTo>
                      <a:pt x="704672" y="1410254"/>
                      <a:pt x="691788" y="1412905"/>
                      <a:pt x="679345" y="1389272"/>
                    </a:cubicBezTo>
                    <a:cubicBezTo>
                      <a:pt x="666829" y="1365638"/>
                      <a:pt x="673750" y="1358423"/>
                      <a:pt x="690537" y="1346644"/>
                    </a:cubicBezTo>
                    <a:cubicBezTo>
                      <a:pt x="815769" y="1258296"/>
                      <a:pt x="940488" y="1168991"/>
                      <a:pt x="1066677" y="1081968"/>
                    </a:cubicBezTo>
                    <a:cubicBezTo>
                      <a:pt x="1174020" y="1007976"/>
                      <a:pt x="1282467" y="935531"/>
                      <a:pt x="1393271" y="866767"/>
                    </a:cubicBezTo>
                    <a:cubicBezTo>
                      <a:pt x="1401000" y="861982"/>
                      <a:pt x="1419406" y="849392"/>
                      <a:pt x="1437223" y="852411"/>
                    </a:cubicBezTo>
                    <a:close/>
                    <a:moveTo>
                      <a:pt x="1012122" y="306348"/>
                    </a:moveTo>
                    <a:cubicBezTo>
                      <a:pt x="1025300" y="303770"/>
                      <a:pt x="1031633" y="312090"/>
                      <a:pt x="1035239" y="322692"/>
                    </a:cubicBezTo>
                    <a:cubicBezTo>
                      <a:pt x="1040319" y="337784"/>
                      <a:pt x="1028540" y="339993"/>
                      <a:pt x="1018306" y="343380"/>
                    </a:cubicBezTo>
                    <a:cubicBezTo>
                      <a:pt x="936363" y="370694"/>
                      <a:pt x="853685" y="396168"/>
                      <a:pt x="772626" y="425911"/>
                    </a:cubicBezTo>
                    <a:cubicBezTo>
                      <a:pt x="623980" y="480392"/>
                      <a:pt x="476734" y="538481"/>
                      <a:pt x="343550" y="626460"/>
                    </a:cubicBezTo>
                    <a:cubicBezTo>
                      <a:pt x="329487" y="635737"/>
                      <a:pt x="316088" y="646044"/>
                      <a:pt x="302689" y="656278"/>
                    </a:cubicBezTo>
                    <a:cubicBezTo>
                      <a:pt x="274860" y="677481"/>
                      <a:pt x="269927" y="676524"/>
                      <a:pt x="253583" y="644572"/>
                    </a:cubicBezTo>
                    <a:cubicBezTo>
                      <a:pt x="239668" y="617258"/>
                      <a:pt x="228036" y="588619"/>
                      <a:pt x="212132" y="562556"/>
                    </a:cubicBezTo>
                    <a:cubicBezTo>
                      <a:pt x="196377" y="536714"/>
                      <a:pt x="205506" y="523609"/>
                      <a:pt x="229802" y="514774"/>
                    </a:cubicBezTo>
                    <a:cubicBezTo>
                      <a:pt x="293192" y="491657"/>
                      <a:pt x="355919" y="466477"/>
                      <a:pt x="420340" y="446379"/>
                    </a:cubicBezTo>
                    <a:cubicBezTo>
                      <a:pt x="576052" y="397787"/>
                      <a:pt x="733974" y="357294"/>
                      <a:pt x="894104" y="326005"/>
                    </a:cubicBezTo>
                    <a:cubicBezTo>
                      <a:pt x="933271" y="318421"/>
                      <a:pt x="972807" y="312900"/>
                      <a:pt x="1012122" y="306348"/>
                    </a:cubicBezTo>
                    <a:close/>
                    <a:moveTo>
                      <a:pt x="2142532" y="0"/>
                    </a:moveTo>
                    <a:cubicBezTo>
                      <a:pt x="2207027" y="6626"/>
                      <a:pt x="2274465" y="7067"/>
                      <a:pt x="2340285" y="23044"/>
                    </a:cubicBezTo>
                    <a:cubicBezTo>
                      <a:pt x="2363035" y="28566"/>
                      <a:pt x="2380850" y="36591"/>
                      <a:pt x="2383428" y="61697"/>
                    </a:cubicBezTo>
                    <a:cubicBezTo>
                      <a:pt x="2386079" y="86802"/>
                      <a:pt x="2370471" y="99612"/>
                      <a:pt x="2349119" y="108595"/>
                    </a:cubicBezTo>
                    <a:cubicBezTo>
                      <a:pt x="2245311" y="152326"/>
                      <a:pt x="1917835" y="291622"/>
                      <a:pt x="1857611" y="316801"/>
                    </a:cubicBezTo>
                    <a:cubicBezTo>
                      <a:pt x="1825143" y="330421"/>
                      <a:pt x="1810934" y="324900"/>
                      <a:pt x="1792013" y="294787"/>
                    </a:cubicBezTo>
                    <a:cubicBezTo>
                      <a:pt x="1759618" y="243325"/>
                      <a:pt x="1740329" y="186783"/>
                      <a:pt x="1725899" y="128325"/>
                    </a:cubicBezTo>
                    <a:cubicBezTo>
                      <a:pt x="1718979" y="100349"/>
                      <a:pt x="1732230" y="79366"/>
                      <a:pt x="1757484" y="70163"/>
                    </a:cubicBezTo>
                    <a:cubicBezTo>
                      <a:pt x="1856727" y="33793"/>
                      <a:pt x="2115071" y="1914"/>
                      <a:pt x="2142532" y="0"/>
                    </a:cubicBezTo>
                    <a:close/>
                  </a:path>
                </a:pathLst>
              </a:custGeom>
              <a:solidFill>
                <a:schemeClr val="bg1">
                  <a:alpha val="30000"/>
                </a:schemeClr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7B520CCA-AD77-4B2D-93D8-2A4D738F646F}"/>
              </a:ext>
            </a:extLst>
          </p:cNvPr>
          <p:cNvGrpSpPr/>
          <p:nvPr/>
        </p:nvGrpSpPr>
        <p:grpSpPr>
          <a:xfrm rot="1118604">
            <a:off x="3003197" y="1846932"/>
            <a:ext cx="1663027" cy="1574965"/>
            <a:chOff x="2435501" y="1445326"/>
            <a:chExt cx="1663027" cy="1471288"/>
          </a:xfrm>
        </p:grpSpPr>
        <p:sp>
          <p:nvSpPr>
            <p:cNvPr id="17" name="Freeform: Shape 18">
              <a:extLst>
                <a:ext uri="{FF2B5EF4-FFF2-40B4-BE49-F238E27FC236}">
                  <a16:creationId xmlns:a16="http://schemas.microsoft.com/office/drawing/2014/main" id="{26E3856D-49AC-4C65-BF3D-172D59DE821D}"/>
                </a:ext>
              </a:extLst>
            </p:cNvPr>
            <p:cNvSpPr/>
            <p:nvPr/>
          </p:nvSpPr>
          <p:spPr>
            <a:xfrm rot="1442746">
              <a:off x="3316174" y="2070671"/>
              <a:ext cx="181911" cy="117964"/>
            </a:xfrm>
            <a:custGeom>
              <a:avLst/>
              <a:gdLst>
                <a:gd name="connsiteX0" fmla="*/ 748 w 181911"/>
                <a:gd name="connsiteY0" fmla="*/ 99809 h 127657"/>
                <a:gd name="connsiteX1" fmla="*/ 0 w 181911"/>
                <a:gd name="connsiteY1" fmla="*/ 9123 h 127657"/>
                <a:gd name="connsiteX2" fmla="*/ 128325 w 181911"/>
                <a:gd name="connsiteY2" fmla="*/ 7890 h 127657"/>
                <a:gd name="connsiteX3" fmla="*/ 179655 w 181911"/>
                <a:gd name="connsiteY3" fmla="*/ 72207 h 127657"/>
                <a:gd name="connsiteX4" fmla="*/ 154694 w 181911"/>
                <a:gd name="connsiteY4" fmla="*/ 122128 h 127657"/>
                <a:gd name="connsiteX5" fmla="*/ 114634 w 181911"/>
                <a:gd name="connsiteY5" fmla="*/ 113324 h 127657"/>
                <a:gd name="connsiteX6" fmla="*/ 52431 w 181911"/>
                <a:gd name="connsiteY6" fmla="*/ 109230 h 127657"/>
                <a:gd name="connsiteX7" fmla="*/ 748 w 181911"/>
                <a:gd name="connsiteY7" fmla="*/ 99809 h 12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1911" h="127657">
                  <a:moveTo>
                    <a:pt x="748" y="99809"/>
                  </a:moveTo>
                  <a:cubicBezTo>
                    <a:pt x="484" y="69566"/>
                    <a:pt x="220" y="39366"/>
                    <a:pt x="0" y="9123"/>
                  </a:cubicBezTo>
                  <a:cubicBezTo>
                    <a:pt x="42746" y="4985"/>
                    <a:pt x="85403" y="-8442"/>
                    <a:pt x="128325" y="7890"/>
                  </a:cubicBezTo>
                  <a:cubicBezTo>
                    <a:pt x="158788" y="18632"/>
                    <a:pt x="170146" y="45706"/>
                    <a:pt x="179655" y="72207"/>
                  </a:cubicBezTo>
                  <a:cubicBezTo>
                    <a:pt x="187799" y="94922"/>
                    <a:pt x="172611" y="110858"/>
                    <a:pt x="154694" y="122128"/>
                  </a:cubicBezTo>
                  <a:cubicBezTo>
                    <a:pt x="139595" y="131637"/>
                    <a:pt x="125728" y="128996"/>
                    <a:pt x="114634" y="113324"/>
                  </a:cubicBezTo>
                  <a:cubicBezTo>
                    <a:pt x="95968" y="86998"/>
                    <a:pt x="73209" y="111255"/>
                    <a:pt x="52431" y="109230"/>
                  </a:cubicBezTo>
                  <a:cubicBezTo>
                    <a:pt x="34690" y="109098"/>
                    <a:pt x="15980" y="113896"/>
                    <a:pt x="748" y="99809"/>
                  </a:cubicBezTo>
                  <a:close/>
                </a:path>
              </a:pathLst>
            </a:custGeom>
            <a:solidFill>
              <a:srgbClr val="FDB197"/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E82B71B2-A1B4-432C-BA92-15B88EFCC45C}"/>
                </a:ext>
              </a:extLst>
            </p:cNvPr>
            <p:cNvSpPr/>
            <p:nvPr/>
          </p:nvSpPr>
          <p:spPr>
            <a:xfrm rot="18719519">
              <a:off x="3174803" y="1511799"/>
              <a:ext cx="221047" cy="128787"/>
            </a:xfrm>
            <a:custGeom>
              <a:avLst/>
              <a:gdLst>
                <a:gd name="connsiteX0" fmla="*/ 215283 w 221047"/>
                <a:gd name="connsiteY0" fmla="*/ 4799 h 128787"/>
                <a:gd name="connsiteX1" fmla="*/ 221034 w 221047"/>
                <a:gd name="connsiteY1" fmla="*/ 17318 h 128787"/>
                <a:gd name="connsiteX2" fmla="*/ 203729 w 221047"/>
                <a:gd name="connsiteY2" fmla="*/ 35987 h 128787"/>
                <a:gd name="connsiteX3" fmla="*/ 162908 w 221047"/>
                <a:gd name="connsiteY3" fmla="*/ 37536 h 128787"/>
                <a:gd name="connsiteX4" fmla="*/ 179655 w 221047"/>
                <a:gd name="connsiteY4" fmla="*/ 73337 h 128787"/>
                <a:gd name="connsiteX5" fmla="*/ 154694 w 221047"/>
                <a:gd name="connsiteY5" fmla="*/ 123258 h 128787"/>
                <a:gd name="connsiteX6" fmla="*/ 114634 w 221047"/>
                <a:gd name="connsiteY6" fmla="*/ 114454 h 128787"/>
                <a:gd name="connsiteX7" fmla="*/ 52431 w 221047"/>
                <a:gd name="connsiteY7" fmla="*/ 110360 h 128787"/>
                <a:gd name="connsiteX8" fmla="*/ 748 w 221047"/>
                <a:gd name="connsiteY8" fmla="*/ 100939 h 128787"/>
                <a:gd name="connsiteX9" fmla="*/ 0 w 221047"/>
                <a:gd name="connsiteY9" fmla="*/ 10253 h 128787"/>
                <a:gd name="connsiteX10" fmla="*/ 96178 w 221047"/>
                <a:gd name="connsiteY10" fmla="*/ 1741 h 128787"/>
                <a:gd name="connsiteX11" fmla="*/ 109639 w 221047"/>
                <a:gd name="connsiteY11" fmla="*/ 4789 h 128787"/>
                <a:gd name="connsiteX12" fmla="*/ 109591 w 221047"/>
                <a:gd name="connsiteY12" fmla="*/ 3533 h 128787"/>
                <a:gd name="connsiteX13" fmla="*/ 202364 w 221047"/>
                <a:gd name="connsiteY13" fmla="*/ 13 h 128787"/>
                <a:gd name="connsiteX14" fmla="*/ 215283 w 221047"/>
                <a:gd name="connsiteY14" fmla="*/ 4799 h 128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1047" h="128787">
                  <a:moveTo>
                    <a:pt x="215283" y="4799"/>
                  </a:moveTo>
                  <a:cubicBezTo>
                    <a:pt x="218662" y="7931"/>
                    <a:pt x="220845" y="12351"/>
                    <a:pt x="221034" y="17318"/>
                  </a:cubicBezTo>
                  <a:cubicBezTo>
                    <a:pt x="221411" y="27252"/>
                    <a:pt x="213663" y="35610"/>
                    <a:pt x="203729" y="35987"/>
                  </a:cubicBezTo>
                  <a:lnTo>
                    <a:pt x="162908" y="37536"/>
                  </a:lnTo>
                  <a:lnTo>
                    <a:pt x="179655" y="73337"/>
                  </a:lnTo>
                  <a:cubicBezTo>
                    <a:pt x="187799" y="96052"/>
                    <a:pt x="172611" y="111988"/>
                    <a:pt x="154694" y="123258"/>
                  </a:cubicBezTo>
                  <a:cubicBezTo>
                    <a:pt x="139595" y="132767"/>
                    <a:pt x="125728" y="130126"/>
                    <a:pt x="114634" y="114454"/>
                  </a:cubicBezTo>
                  <a:cubicBezTo>
                    <a:pt x="95968" y="88128"/>
                    <a:pt x="73209" y="112385"/>
                    <a:pt x="52431" y="110360"/>
                  </a:cubicBezTo>
                  <a:cubicBezTo>
                    <a:pt x="34690" y="110228"/>
                    <a:pt x="15980" y="115026"/>
                    <a:pt x="748" y="100939"/>
                  </a:cubicBezTo>
                  <a:cubicBezTo>
                    <a:pt x="484" y="70696"/>
                    <a:pt x="220" y="40496"/>
                    <a:pt x="0" y="10253"/>
                  </a:cubicBezTo>
                  <a:cubicBezTo>
                    <a:pt x="32059" y="7149"/>
                    <a:pt x="64069" y="-1179"/>
                    <a:pt x="96178" y="1741"/>
                  </a:cubicBezTo>
                  <a:lnTo>
                    <a:pt x="109639" y="4789"/>
                  </a:lnTo>
                  <a:lnTo>
                    <a:pt x="109591" y="3533"/>
                  </a:lnTo>
                  <a:lnTo>
                    <a:pt x="202364" y="13"/>
                  </a:lnTo>
                  <a:cubicBezTo>
                    <a:pt x="207331" y="-175"/>
                    <a:pt x="211904" y="1668"/>
                    <a:pt x="215283" y="4799"/>
                  </a:cubicBezTo>
                  <a:close/>
                </a:path>
              </a:pathLst>
            </a:custGeom>
            <a:solidFill>
              <a:srgbClr val="FDB197"/>
            </a:solidFill>
            <a:ln w="72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C9BA908F-9424-44AA-AB31-4AE2A8643DD0}"/>
                </a:ext>
              </a:extLst>
            </p:cNvPr>
            <p:cNvSpPr/>
            <p:nvPr/>
          </p:nvSpPr>
          <p:spPr>
            <a:xfrm>
              <a:off x="2585956" y="1735142"/>
              <a:ext cx="1512572" cy="1181472"/>
            </a:xfrm>
            <a:custGeom>
              <a:avLst/>
              <a:gdLst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415273 w 3219960"/>
                <a:gd name="connsiteY29" fmla="*/ 34711 h 2515115"/>
                <a:gd name="connsiteX30" fmla="*/ 1466547 w 3219960"/>
                <a:gd name="connsiteY30" fmla="*/ 41120 h 2515115"/>
                <a:gd name="connsiteX31" fmla="*/ 1453656 w 3219960"/>
                <a:gd name="connsiteY31" fmla="*/ 160232 h 2515115"/>
                <a:gd name="connsiteX32" fmla="*/ 1444870 w 3219960"/>
                <a:gd name="connsiteY32" fmla="*/ 199983 h 2515115"/>
                <a:gd name="connsiteX33" fmla="*/ 1456609 w 3219960"/>
                <a:gd name="connsiteY33" fmla="*/ 435398 h 2515115"/>
                <a:gd name="connsiteX34" fmla="*/ 1415776 w 3219960"/>
                <a:gd name="connsiteY34" fmla="*/ 466076 h 2515115"/>
                <a:gd name="connsiteX35" fmla="*/ 1021283 w 3219960"/>
                <a:gd name="connsiteY35" fmla="*/ 562575 h 2515115"/>
                <a:gd name="connsiteX36" fmla="*/ 927305 w 3219960"/>
                <a:gd name="connsiteY36" fmla="*/ 586844 h 2515115"/>
                <a:gd name="connsiteX37" fmla="*/ 914342 w 3219960"/>
                <a:gd name="connsiteY37" fmla="*/ 617090 h 2515115"/>
                <a:gd name="connsiteX38" fmla="*/ 1120807 w 3219960"/>
                <a:gd name="connsiteY38" fmla="*/ 887863 h 2515115"/>
                <a:gd name="connsiteX39" fmla="*/ 1235741 w 3219960"/>
                <a:gd name="connsiteY39" fmla="*/ 926678 h 2515115"/>
                <a:gd name="connsiteX40" fmla="*/ 1280534 w 3219960"/>
                <a:gd name="connsiteY40" fmla="*/ 946266 h 2515115"/>
                <a:gd name="connsiteX41" fmla="*/ 1308547 w 3219960"/>
                <a:gd name="connsiteY41" fmla="*/ 951883 h 2515115"/>
                <a:gd name="connsiteX42" fmla="*/ 1550947 w 3219960"/>
                <a:gd name="connsiteY42" fmla="*/ 922934 h 2515115"/>
                <a:gd name="connsiteX43" fmla="*/ 1721693 w 3219960"/>
                <a:gd name="connsiteY43" fmla="*/ 938993 h 2515115"/>
                <a:gd name="connsiteX44" fmla="*/ 1885309 w 3219960"/>
                <a:gd name="connsiteY44" fmla="*/ 1003086 h 2515115"/>
                <a:gd name="connsiteX45" fmla="*/ 2877016 w 3219960"/>
                <a:gd name="connsiteY45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415273 w 3219960"/>
                <a:gd name="connsiteY29" fmla="*/ 34711 h 2515115"/>
                <a:gd name="connsiteX30" fmla="*/ 1453656 w 3219960"/>
                <a:gd name="connsiteY30" fmla="*/ 160232 h 2515115"/>
                <a:gd name="connsiteX31" fmla="*/ 1444870 w 3219960"/>
                <a:gd name="connsiteY31" fmla="*/ 199983 h 2515115"/>
                <a:gd name="connsiteX32" fmla="*/ 1456609 w 3219960"/>
                <a:gd name="connsiteY32" fmla="*/ 435398 h 2515115"/>
                <a:gd name="connsiteX33" fmla="*/ 1415776 w 3219960"/>
                <a:gd name="connsiteY33" fmla="*/ 466076 h 2515115"/>
                <a:gd name="connsiteX34" fmla="*/ 1021283 w 3219960"/>
                <a:gd name="connsiteY34" fmla="*/ 562575 h 2515115"/>
                <a:gd name="connsiteX35" fmla="*/ 927305 w 3219960"/>
                <a:gd name="connsiteY35" fmla="*/ 586844 h 2515115"/>
                <a:gd name="connsiteX36" fmla="*/ 914342 w 3219960"/>
                <a:gd name="connsiteY36" fmla="*/ 617090 h 2515115"/>
                <a:gd name="connsiteX37" fmla="*/ 1120807 w 3219960"/>
                <a:gd name="connsiteY37" fmla="*/ 887863 h 2515115"/>
                <a:gd name="connsiteX38" fmla="*/ 1235741 w 3219960"/>
                <a:gd name="connsiteY38" fmla="*/ 926678 h 2515115"/>
                <a:gd name="connsiteX39" fmla="*/ 1280534 w 3219960"/>
                <a:gd name="connsiteY39" fmla="*/ 946266 h 2515115"/>
                <a:gd name="connsiteX40" fmla="*/ 1308547 w 3219960"/>
                <a:gd name="connsiteY40" fmla="*/ 951883 h 2515115"/>
                <a:gd name="connsiteX41" fmla="*/ 1550947 w 3219960"/>
                <a:gd name="connsiteY41" fmla="*/ 922934 h 2515115"/>
                <a:gd name="connsiteX42" fmla="*/ 1721693 w 3219960"/>
                <a:gd name="connsiteY42" fmla="*/ 938993 h 2515115"/>
                <a:gd name="connsiteX43" fmla="*/ 1885309 w 3219960"/>
                <a:gd name="connsiteY43" fmla="*/ 1003086 h 2515115"/>
                <a:gd name="connsiteX44" fmla="*/ 2877016 w 3219960"/>
                <a:gd name="connsiteY44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453656 w 3219960"/>
                <a:gd name="connsiteY29" fmla="*/ 160232 h 2515115"/>
                <a:gd name="connsiteX30" fmla="*/ 1444870 w 3219960"/>
                <a:gd name="connsiteY30" fmla="*/ 199983 h 2515115"/>
                <a:gd name="connsiteX31" fmla="*/ 1456609 w 3219960"/>
                <a:gd name="connsiteY31" fmla="*/ 435398 h 2515115"/>
                <a:gd name="connsiteX32" fmla="*/ 1415776 w 3219960"/>
                <a:gd name="connsiteY32" fmla="*/ 466076 h 2515115"/>
                <a:gd name="connsiteX33" fmla="*/ 1021283 w 3219960"/>
                <a:gd name="connsiteY33" fmla="*/ 562575 h 2515115"/>
                <a:gd name="connsiteX34" fmla="*/ 927305 w 3219960"/>
                <a:gd name="connsiteY34" fmla="*/ 586844 h 2515115"/>
                <a:gd name="connsiteX35" fmla="*/ 914342 w 3219960"/>
                <a:gd name="connsiteY35" fmla="*/ 617090 h 2515115"/>
                <a:gd name="connsiteX36" fmla="*/ 1120807 w 3219960"/>
                <a:gd name="connsiteY36" fmla="*/ 887863 h 2515115"/>
                <a:gd name="connsiteX37" fmla="*/ 1235741 w 3219960"/>
                <a:gd name="connsiteY37" fmla="*/ 926678 h 2515115"/>
                <a:gd name="connsiteX38" fmla="*/ 1280534 w 3219960"/>
                <a:gd name="connsiteY38" fmla="*/ 946266 h 2515115"/>
                <a:gd name="connsiteX39" fmla="*/ 1308547 w 3219960"/>
                <a:gd name="connsiteY39" fmla="*/ 951883 h 2515115"/>
                <a:gd name="connsiteX40" fmla="*/ 1550947 w 3219960"/>
                <a:gd name="connsiteY40" fmla="*/ 922934 h 2515115"/>
                <a:gd name="connsiteX41" fmla="*/ 1721693 w 3219960"/>
                <a:gd name="connsiteY41" fmla="*/ 938993 h 2515115"/>
                <a:gd name="connsiteX42" fmla="*/ 1885309 w 3219960"/>
                <a:gd name="connsiteY42" fmla="*/ 1003086 h 2515115"/>
                <a:gd name="connsiteX43" fmla="*/ 2877016 w 3219960"/>
                <a:gd name="connsiteY43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444870 w 3219960"/>
                <a:gd name="connsiteY29" fmla="*/ 199983 h 2515115"/>
                <a:gd name="connsiteX30" fmla="*/ 1456609 w 3219960"/>
                <a:gd name="connsiteY30" fmla="*/ 435398 h 2515115"/>
                <a:gd name="connsiteX31" fmla="*/ 1415776 w 3219960"/>
                <a:gd name="connsiteY31" fmla="*/ 466076 h 2515115"/>
                <a:gd name="connsiteX32" fmla="*/ 1021283 w 3219960"/>
                <a:gd name="connsiteY32" fmla="*/ 562575 h 2515115"/>
                <a:gd name="connsiteX33" fmla="*/ 927305 w 3219960"/>
                <a:gd name="connsiteY33" fmla="*/ 586844 h 2515115"/>
                <a:gd name="connsiteX34" fmla="*/ 914342 w 3219960"/>
                <a:gd name="connsiteY34" fmla="*/ 617090 h 2515115"/>
                <a:gd name="connsiteX35" fmla="*/ 1120807 w 3219960"/>
                <a:gd name="connsiteY35" fmla="*/ 887863 h 2515115"/>
                <a:gd name="connsiteX36" fmla="*/ 1235741 w 3219960"/>
                <a:gd name="connsiteY36" fmla="*/ 926678 h 2515115"/>
                <a:gd name="connsiteX37" fmla="*/ 1280534 w 3219960"/>
                <a:gd name="connsiteY37" fmla="*/ 946266 h 2515115"/>
                <a:gd name="connsiteX38" fmla="*/ 1308547 w 3219960"/>
                <a:gd name="connsiteY38" fmla="*/ 951883 h 2515115"/>
                <a:gd name="connsiteX39" fmla="*/ 1550947 w 3219960"/>
                <a:gd name="connsiteY39" fmla="*/ 922934 h 2515115"/>
                <a:gd name="connsiteX40" fmla="*/ 1721693 w 3219960"/>
                <a:gd name="connsiteY40" fmla="*/ 938993 h 2515115"/>
                <a:gd name="connsiteX41" fmla="*/ 1885309 w 3219960"/>
                <a:gd name="connsiteY41" fmla="*/ 1003086 h 2515115"/>
                <a:gd name="connsiteX42" fmla="*/ 2877016 w 3219960"/>
                <a:gd name="connsiteY42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444870 w 3219960"/>
                <a:gd name="connsiteY29" fmla="*/ 199983 h 2515115"/>
                <a:gd name="connsiteX30" fmla="*/ 1456609 w 3219960"/>
                <a:gd name="connsiteY30" fmla="*/ 435398 h 2515115"/>
                <a:gd name="connsiteX31" fmla="*/ 1415776 w 3219960"/>
                <a:gd name="connsiteY31" fmla="*/ 466076 h 2515115"/>
                <a:gd name="connsiteX32" fmla="*/ 1021283 w 3219960"/>
                <a:gd name="connsiteY32" fmla="*/ 562575 h 2515115"/>
                <a:gd name="connsiteX33" fmla="*/ 927305 w 3219960"/>
                <a:gd name="connsiteY33" fmla="*/ 586844 h 2515115"/>
                <a:gd name="connsiteX34" fmla="*/ 914342 w 3219960"/>
                <a:gd name="connsiteY34" fmla="*/ 617090 h 2515115"/>
                <a:gd name="connsiteX35" fmla="*/ 1120807 w 3219960"/>
                <a:gd name="connsiteY35" fmla="*/ 887863 h 2515115"/>
                <a:gd name="connsiteX36" fmla="*/ 1235741 w 3219960"/>
                <a:gd name="connsiteY36" fmla="*/ 926678 h 2515115"/>
                <a:gd name="connsiteX37" fmla="*/ 1280534 w 3219960"/>
                <a:gd name="connsiteY37" fmla="*/ 946266 h 2515115"/>
                <a:gd name="connsiteX38" fmla="*/ 1308547 w 3219960"/>
                <a:gd name="connsiteY38" fmla="*/ 951883 h 2515115"/>
                <a:gd name="connsiteX39" fmla="*/ 1550947 w 3219960"/>
                <a:gd name="connsiteY39" fmla="*/ 922934 h 2515115"/>
                <a:gd name="connsiteX40" fmla="*/ 1721693 w 3219960"/>
                <a:gd name="connsiteY40" fmla="*/ 938993 h 2515115"/>
                <a:gd name="connsiteX41" fmla="*/ 1885309 w 3219960"/>
                <a:gd name="connsiteY41" fmla="*/ 1003086 h 2515115"/>
                <a:gd name="connsiteX42" fmla="*/ 2877016 w 3219960"/>
                <a:gd name="connsiteY42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444870 w 3219960"/>
                <a:gd name="connsiteY29" fmla="*/ 199983 h 2515115"/>
                <a:gd name="connsiteX30" fmla="*/ 1456609 w 3219960"/>
                <a:gd name="connsiteY30" fmla="*/ 435398 h 2515115"/>
                <a:gd name="connsiteX31" fmla="*/ 1021283 w 3219960"/>
                <a:gd name="connsiteY31" fmla="*/ 562575 h 2515115"/>
                <a:gd name="connsiteX32" fmla="*/ 927305 w 3219960"/>
                <a:gd name="connsiteY32" fmla="*/ 586844 h 2515115"/>
                <a:gd name="connsiteX33" fmla="*/ 914342 w 3219960"/>
                <a:gd name="connsiteY33" fmla="*/ 617090 h 2515115"/>
                <a:gd name="connsiteX34" fmla="*/ 1120807 w 3219960"/>
                <a:gd name="connsiteY34" fmla="*/ 887863 h 2515115"/>
                <a:gd name="connsiteX35" fmla="*/ 1235741 w 3219960"/>
                <a:gd name="connsiteY35" fmla="*/ 926678 h 2515115"/>
                <a:gd name="connsiteX36" fmla="*/ 1280534 w 3219960"/>
                <a:gd name="connsiteY36" fmla="*/ 946266 h 2515115"/>
                <a:gd name="connsiteX37" fmla="*/ 1308547 w 3219960"/>
                <a:gd name="connsiteY37" fmla="*/ 951883 h 2515115"/>
                <a:gd name="connsiteX38" fmla="*/ 1550947 w 3219960"/>
                <a:gd name="connsiteY38" fmla="*/ 922934 h 2515115"/>
                <a:gd name="connsiteX39" fmla="*/ 1721693 w 3219960"/>
                <a:gd name="connsiteY39" fmla="*/ 938993 h 2515115"/>
                <a:gd name="connsiteX40" fmla="*/ 1885309 w 3219960"/>
                <a:gd name="connsiteY40" fmla="*/ 1003086 h 2515115"/>
                <a:gd name="connsiteX41" fmla="*/ 2877016 w 3219960"/>
                <a:gd name="connsiteY41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444870 w 3219960"/>
                <a:gd name="connsiteY29" fmla="*/ 199983 h 2515115"/>
                <a:gd name="connsiteX30" fmla="*/ 1021283 w 3219960"/>
                <a:gd name="connsiteY30" fmla="*/ 562575 h 2515115"/>
                <a:gd name="connsiteX31" fmla="*/ 927305 w 3219960"/>
                <a:gd name="connsiteY31" fmla="*/ 586844 h 2515115"/>
                <a:gd name="connsiteX32" fmla="*/ 914342 w 3219960"/>
                <a:gd name="connsiteY32" fmla="*/ 617090 h 2515115"/>
                <a:gd name="connsiteX33" fmla="*/ 1120807 w 3219960"/>
                <a:gd name="connsiteY33" fmla="*/ 887863 h 2515115"/>
                <a:gd name="connsiteX34" fmla="*/ 1235741 w 3219960"/>
                <a:gd name="connsiteY34" fmla="*/ 926678 h 2515115"/>
                <a:gd name="connsiteX35" fmla="*/ 1280534 w 3219960"/>
                <a:gd name="connsiteY35" fmla="*/ 946266 h 2515115"/>
                <a:gd name="connsiteX36" fmla="*/ 1308547 w 3219960"/>
                <a:gd name="connsiteY36" fmla="*/ 951883 h 2515115"/>
                <a:gd name="connsiteX37" fmla="*/ 1550947 w 3219960"/>
                <a:gd name="connsiteY37" fmla="*/ 922934 h 2515115"/>
                <a:gd name="connsiteX38" fmla="*/ 1721693 w 3219960"/>
                <a:gd name="connsiteY38" fmla="*/ 938993 h 2515115"/>
                <a:gd name="connsiteX39" fmla="*/ 1885309 w 3219960"/>
                <a:gd name="connsiteY39" fmla="*/ 1003086 h 2515115"/>
                <a:gd name="connsiteX40" fmla="*/ 2877016 w 3219960"/>
                <a:gd name="connsiteY40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444870 w 3219960"/>
                <a:gd name="connsiteY29" fmla="*/ 199983 h 2515115"/>
                <a:gd name="connsiteX30" fmla="*/ 927305 w 3219960"/>
                <a:gd name="connsiteY30" fmla="*/ 586844 h 2515115"/>
                <a:gd name="connsiteX31" fmla="*/ 914342 w 3219960"/>
                <a:gd name="connsiteY31" fmla="*/ 617090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50947 w 3219960"/>
                <a:gd name="connsiteY36" fmla="*/ 922934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615125 w 3219960"/>
                <a:gd name="connsiteY29" fmla="*/ 710746 h 2515115"/>
                <a:gd name="connsiteX30" fmla="*/ 927305 w 3219960"/>
                <a:gd name="connsiteY30" fmla="*/ 586844 h 2515115"/>
                <a:gd name="connsiteX31" fmla="*/ 914342 w 3219960"/>
                <a:gd name="connsiteY31" fmla="*/ 617090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50947 w 3219960"/>
                <a:gd name="connsiteY36" fmla="*/ 922934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615125 w 3219960"/>
                <a:gd name="connsiteY29" fmla="*/ 710746 h 2515115"/>
                <a:gd name="connsiteX30" fmla="*/ 1591296 w 3219960"/>
                <a:gd name="connsiteY30" fmla="*/ 898976 h 2515115"/>
                <a:gd name="connsiteX31" fmla="*/ 914342 w 3219960"/>
                <a:gd name="connsiteY31" fmla="*/ 617090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50947 w 3219960"/>
                <a:gd name="connsiteY36" fmla="*/ 922934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615125 w 3219960"/>
                <a:gd name="connsiteY29" fmla="*/ 710746 h 2515115"/>
                <a:gd name="connsiteX30" fmla="*/ 1591296 w 3219960"/>
                <a:gd name="connsiteY30" fmla="*/ 898976 h 2515115"/>
                <a:gd name="connsiteX31" fmla="*/ 934619 w 3219960"/>
                <a:gd name="connsiteY31" fmla="*/ 667783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50947 w 3219960"/>
                <a:gd name="connsiteY36" fmla="*/ 922934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615125 w 3219960"/>
                <a:gd name="connsiteY29" fmla="*/ 710746 h 2515115"/>
                <a:gd name="connsiteX30" fmla="*/ 1591296 w 3219960"/>
                <a:gd name="connsiteY30" fmla="*/ 898976 h 2515115"/>
                <a:gd name="connsiteX31" fmla="*/ 934619 w 3219960"/>
                <a:gd name="connsiteY31" fmla="*/ 667783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40809 w 3219960"/>
                <a:gd name="connsiteY36" fmla="*/ 928005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615125 w 3219960"/>
                <a:gd name="connsiteY29" fmla="*/ 710746 h 2515115"/>
                <a:gd name="connsiteX30" fmla="*/ 1621712 w 3219960"/>
                <a:gd name="connsiteY30" fmla="*/ 878700 h 2515115"/>
                <a:gd name="connsiteX31" fmla="*/ 934619 w 3219960"/>
                <a:gd name="connsiteY31" fmla="*/ 667783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40809 w 3219960"/>
                <a:gd name="connsiteY36" fmla="*/ 928005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615125 w 3219960"/>
                <a:gd name="connsiteY29" fmla="*/ 710746 h 2515115"/>
                <a:gd name="connsiteX30" fmla="*/ 1621712 w 3219960"/>
                <a:gd name="connsiteY30" fmla="*/ 878700 h 2515115"/>
                <a:gd name="connsiteX31" fmla="*/ 934619 w 3219960"/>
                <a:gd name="connsiteY31" fmla="*/ 667783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40809 w 3219960"/>
                <a:gd name="connsiteY36" fmla="*/ 928005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615125 w 3219960"/>
                <a:gd name="connsiteY29" fmla="*/ 710746 h 2515115"/>
                <a:gd name="connsiteX30" fmla="*/ 1621712 w 3219960"/>
                <a:gd name="connsiteY30" fmla="*/ 878700 h 2515115"/>
                <a:gd name="connsiteX31" fmla="*/ 934619 w 3219960"/>
                <a:gd name="connsiteY31" fmla="*/ 667783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40809 w 3219960"/>
                <a:gd name="connsiteY36" fmla="*/ 928005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615125 w 3219960"/>
                <a:gd name="connsiteY29" fmla="*/ 675261 h 2515115"/>
                <a:gd name="connsiteX30" fmla="*/ 1621712 w 3219960"/>
                <a:gd name="connsiteY30" fmla="*/ 878700 h 2515115"/>
                <a:gd name="connsiteX31" fmla="*/ 934619 w 3219960"/>
                <a:gd name="connsiteY31" fmla="*/ 667783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40809 w 3219960"/>
                <a:gd name="connsiteY36" fmla="*/ 928005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620194 w 3219960"/>
                <a:gd name="connsiteY29" fmla="*/ 660053 h 2515115"/>
                <a:gd name="connsiteX30" fmla="*/ 1621712 w 3219960"/>
                <a:gd name="connsiteY30" fmla="*/ 878700 h 2515115"/>
                <a:gd name="connsiteX31" fmla="*/ 934619 w 3219960"/>
                <a:gd name="connsiteY31" fmla="*/ 667783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40809 w 3219960"/>
                <a:gd name="connsiteY36" fmla="*/ 928005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620194 w 3219960"/>
                <a:gd name="connsiteY29" fmla="*/ 660053 h 2515115"/>
                <a:gd name="connsiteX30" fmla="*/ 1601435 w 3219960"/>
                <a:gd name="connsiteY30" fmla="*/ 919253 h 2515115"/>
                <a:gd name="connsiteX31" fmla="*/ 934619 w 3219960"/>
                <a:gd name="connsiteY31" fmla="*/ 667783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40809 w 3219960"/>
                <a:gd name="connsiteY36" fmla="*/ 928005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620194 w 3219960"/>
                <a:gd name="connsiteY29" fmla="*/ 660053 h 2515115"/>
                <a:gd name="connsiteX30" fmla="*/ 1601435 w 3219960"/>
                <a:gd name="connsiteY30" fmla="*/ 919253 h 2515115"/>
                <a:gd name="connsiteX31" fmla="*/ 939688 w 3219960"/>
                <a:gd name="connsiteY31" fmla="*/ 698197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40809 w 3219960"/>
                <a:gd name="connsiteY36" fmla="*/ 928005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620194 w 3219960"/>
                <a:gd name="connsiteY29" fmla="*/ 660053 h 2515115"/>
                <a:gd name="connsiteX30" fmla="*/ 1601435 w 3219960"/>
                <a:gd name="connsiteY30" fmla="*/ 919253 h 2515115"/>
                <a:gd name="connsiteX31" fmla="*/ 980241 w 3219960"/>
                <a:gd name="connsiteY31" fmla="*/ 693128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40809 w 3219960"/>
                <a:gd name="connsiteY36" fmla="*/ 928005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19960" h="2515115">
                  <a:moveTo>
                    <a:pt x="2877016" y="2046427"/>
                  </a:moveTo>
                  <a:cubicBezTo>
                    <a:pt x="2892859" y="2062774"/>
                    <a:pt x="2907191" y="2068031"/>
                    <a:pt x="2930667" y="2062342"/>
                  </a:cubicBezTo>
                  <a:cubicBezTo>
                    <a:pt x="2985182" y="2049091"/>
                    <a:pt x="3027310" y="2016469"/>
                    <a:pt x="3069582" y="1982910"/>
                  </a:cubicBezTo>
                  <a:cubicBezTo>
                    <a:pt x="3085497" y="1970308"/>
                    <a:pt x="3100980" y="1956985"/>
                    <a:pt x="3117832" y="1945823"/>
                  </a:cubicBezTo>
                  <a:cubicBezTo>
                    <a:pt x="3171338" y="1910464"/>
                    <a:pt x="3212818" y="1933077"/>
                    <a:pt x="3219228" y="1997889"/>
                  </a:cubicBezTo>
                  <a:cubicBezTo>
                    <a:pt x="3224341" y="2050172"/>
                    <a:pt x="3202088" y="2091364"/>
                    <a:pt x="3171194" y="2128955"/>
                  </a:cubicBezTo>
                  <a:cubicBezTo>
                    <a:pt x="3102636" y="2212276"/>
                    <a:pt x="3022773" y="2284866"/>
                    <a:pt x="2948094" y="2362425"/>
                  </a:cubicBezTo>
                  <a:cubicBezTo>
                    <a:pt x="2915760" y="2396056"/>
                    <a:pt x="2883209" y="2429542"/>
                    <a:pt x="2852459" y="2464613"/>
                  </a:cubicBezTo>
                  <a:cubicBezTo>
                    <a:pt x="2794848" y="2530362"/>
                    <a:pt x="2758409" y="2533099"/>
                    <a:pt x="2700582" y="2465837"/>
                  </a:cubicBezTo>
                  <a:cubicBezTo>
                    <a:pt x="2615533" y="2366890"/>
                    <a:pt x="2527316" y="2270823"/>
                    <a:pt x="2440970" y="2173100"/>
                  </a:cubicBezTo>
                  <a:cubicBezTo>
                    <a:pt x="2338710" y="2057373"/>
                    <a:pt x="1930462" y="1584384"/>
                    <a:pt x="1765117" y="1551041"/>
                  </a:cubicBezTo>
                  <a:cubicBezTo>
                    <a:pt x="1690511" y="1533326"/>
                    <a:pt x="1616048" y="1514314"/>
                    <a:pt x="1542522" y="1492638"/>
                  </a:cubicBezTo>
                  <a:cubicBezTo>
                    <a:pt x="1485847" y="1475931"/>
                    <a:pt x="1434357" y="1482556"/>
                    <a:pt x="1381786" y="1503800"/>
                  </a:cubicBezTo>
                  <a:cubicBezTo>
                    <a:pt x="1308404" y="1533470"/>
                    <a:pt x="1236318" y="1566092"/>
                    <a:pt x="1162935" y="1595906"/>
                  </a:cubicBezTo>
                  <a:cubicBezTo>
                    <a:pt x="1112309" y="1616502"/>
                    <a:pt x="1059955" y="1627304"/>
                    <a:pt x="1006016" y="1632561"/>
                  </a:cubicBezTo>
                  <a:cubicBezTo>
                    <a:pt x="978651" y="1635226"/>
                    <a:pt x="953157" y="1628169"/>
                    <a:pt x="929897" y="1615134"/>
                  </a:cubicBezTo>
                  <a:cubicBezTo>
                    <a:pt x="828357" y="1558459"/>
                    <a:pt x="735387" y="1493574"/>
                    <a:pt x="678495" y="1386273"/>
                  </a:cubicBezTo>
                  <a:cubicBezTo>
                    <a:pt x="623692" y="1282861"/>
                    <a:pt x="547933" y="1194427"/>
                    <a:pt x="466630" y="1110531"/>
                  </a:cubicBezTo>
                  <a:cubicBezTo>
                    <a:pt x="384965" y="1026274"/>
                    <a:pt x="188655" y="797341"/>
                    <a:pt x="166907" y="772208"/>
                  </a:cubicBezTo>
                  <a:cubicBezTo>
                    <a:pt x="107783" y="703795"/>
                    <a:pt x="67455" y="625371"/>
                    <a:pt x="44699" y="538954"/>
                  </a:cubicBezTo>
                  <a:cubicBezTo>
                    <a:pt x="28568" y="477670"/>
                    <a:pt x="23310" y="414586"/>
                    <a:pt x="31952" y="350493"/>
                  </a:cubicBezTo>
                  <a:cubicBezTo>
                    <a:pt x="37569" y="309085"/>
                    <a:pt x="39658" y="267245"/>
                    <a:pt x="48012" y="226125"/>
                  </a:cubicBezTo>
                  <a:cubicBezTo>
                    <a:pt x="51468" y="209201"/>
                    <a:pt x="45779" y="193070"/>
                    <a:pt x="38289" y="177587"/>
                  </a:cubicBezTo>
                  <a:cubicBezTo>
                    <a:pt x="28351" y="157135"/>
                    <a:pt x="17333" y="137115"/>
                    <a:pt x="8332" y="116303"/>
                  </a:cubicBezTo>
                  <a:cubicBezTo>
                    <a:pt x="-8448" y="77703"/>
                    <a:pt x="-1030" y="63805"/>
                    <a:pt x="41098" y="52426"/>
                  </a:cubicBezTo>
                  <a:cubicBezTo>
                    <a:pt x="36489" y="79360"/>
                    <a:pt x="187719" y="28950"/>
                    <a:pt x="321449" y="0"/>
                  </a:cubicBezTo>
                  <a:cubicBezTo>
                    <a:pt x="346078" y="36151"/>
                    <a:pt x="440489" y="63084"/>
                    <a:pt x="488810" y="93402"/>
                  </a:cubicBezTo>
                  <a:cubicBezTo>
                    <a:pt x="503501" y="102620"/>
                    <a:pt x="602952" y="171754"/>
                    <a:pt x="613395" y="188461"/>
                  </a:cubicBezTo>
                  <a:cubicBezTo>
                    <a:pt x="631758" y="217915"/>
                    <a:pt x="519769" y="134923"/>
                    <a:pt x="687569" y="213522"/>
                  </a:cubicBezTo>
                  <a:cubicBezTo>
                    <a:pt x="855369" y="292121"/>
                    <a:pt x="1492021" y="623074"/>
                    <a:pt x="1620194" y="660053"/>
                  </a:cubicBezTo>
                  <a:cubicBezTo>
                    <a:pt x="1609457" y="722273"/>
                    <a:pt x="1598263" y="825030"/>
                    <a:pt x="1601435" y="919253"/>
                  </a:cubicBezTo>
                  <a:cubicBezTo>
                    <a:pt x="1488017" y="912093"/>
                    <a:pt x="1060346" y="698360"/>
                    <a:pt x="980241" y="693128"/>
                  </a:cubicBezTo>
                  <a:cubicBezTo>
                    <a:pt x="900136" y="687896"/>
                    <a:pt x="1078224" y="848938"/>
                    <a:pt x="1120807" y="887863"/>
                  </a:cubicBezTo>
                  <a:cubicBezTo>
                    <a:pt x="1163390" y="926788"/>
                    <a:pt x="1191020" y="932728"/>
                    <a:pt x="1235741" y="926678"/>
                  </a:cubicBezTo>
                  <a:cubicBezTo>
                    <a:pt x="1254609" y="924158"/>
                    <a:pt x="1271820" y="924590"/>
                    <a:pt x="1280534" y="946266"/>
                  </a:cubicBezTo>
                  <a:cubicBezTo>
                    <a:pt x="1286583" y="961317"/>
                    <a:pt x="1265168" y="954926"/>
                    <a:pt x="1308547" y="951883"/>
                  </a:cubicBezTo>
                  <a:cubicBezTo>
                    <a:pt x="1351926" y="948840"/>
                    <a:pt x="1459793" y="936142"/>
                    <a:pt x="1540809" y="928005"/>
                  </a:cubicBezTo>
                  <a:lnTo>
                    <a:pt x="1721693" y="938993"/>
                  </a:lnTo>
                  <a:cubicBezTo>
                    <a:pt x="1781320" y="946266"/>
                    <a:pt x="1839364" y="959733"/>
                    <a:pt x="1885309" y="1003086"/>
                  </a:cubicBezTo>
                  <a:cubicBezTo>
                    <a:pt x="2164436" y="1300648"/>
                    <a:pt x="2742782" y="1908304"/>
                    <a:pt x="2877016" y="2046427"/>
                  </a:cubicBezTo>
                  <a:close/>
                </a:path>
              </a:pathLst>
            </a:custGeom>
            <a:solidFill>
              <a:srgbClr val="000000"/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ACFC9660-14A4-4EDA-BD75-4F91922C0DFE}"/>
                </a:ext>
              </a:extLst>
            </p:cNvPr>
            <p:cNvSpPr/>
            <p:nvPr/>
          </p:nvSpPr>
          <p:spPr>
            <a:xfrm>
              <a:off x="2552188" y="1458483"/>
              <a:ext cx="222197" cy="306529"/>
            </a:xfrm>
            <a:custGeom>
              <a:avLst/>
              <a:gdLst>
                <a:gd name="connsiteX0" fmla="*/ 112839 w 473012"/>
                <a:gd name="connsiteY0" fmla="*/ 652538 h 652538"/>
                <a:gd name="connsiteX1" fmla="*/ 78129 w 473012"/>
                <a:gd name="connsiteY1" fmla="*/ 601336 h 652538"/>
                <a:gd name="connsiteX2" fmla="*/ 82018 w 473012"/>
                <a:gd name="connsiteY2" fmla="*/ 577211 h 652538"/>
                <a:gd name="connsiteX3" fmla="*/ 57893 w 473012"/>
                <a:gd name="connsiteY3" fmla="*/ 438656 h 652538"/>
                <a:gd name="connsiteX4" fmla="*/ 26855 w 473012"/>
                <a:gd name="connsiteY4" fmla="*/ 408770 h 652538"/>
                <a:gd name="connsiteX5" fmla="*/ 7987 w 473012"/>
                <a:gd name="connsiteY5" fmla="*/ 312631 h 652538"/>
                <a:gd name="connsiteX6" fmla="*/ 98581 w 473012"/>
                <a:gd name="connsiteY6" fmla="*/ 298229 h 652538"/>
                <a:gd name="connsiteX7" fmla="*/ 41618 w 473012"/>
                <a:gd name="connsiteY7" fmla="*/ 193520 h 652538"/>
                <a:gd name="connsiteX8" fmla="*/ 67687 w 473012"/>
                <a:gd name="connsiteY8" fmla="*/ 22486 h 652538"/>
                <a:gd name="connsiteX9" fmla="*/ 125010 w 473012"/>
                <a:gd name="connsiteY9" fmla="*/ 2898 h 652538"/>
                <a:gd name="connsiteX10" fmla="*/ 253915 w 473012"/>
                <a:gd name="connsiteY10" fmla="*/ 99253 h 652538"/>
                <a:gd name="connsiteX11" fmla="*/ 305334 w 473012"/>
                <a:gd name="connsiteY11" fmla="*/ 141886 h 652538"/>
                <a:gd name="connsiteX12" fmla="*/ 358840 w 473012"/>
                <a:gd name="connsiteY12" fmla="*/ 160969 h 652538"/>
                <a:gd name="connsiteX13" fmla="*/ 381813 w 473012"/>
                <a:gd name="connsiteY13" fmla="*/ 216852 h 652538"/>
                <a:gd name="connsiteX14" fmla="*/ 387142 w 473012"/>
                <a:gd name="connsiteY14" fmla="*/ 245658 h 652538"/>
                <a:gd name="connsiteX15" fmla="*/ 427325 w 473012"/>
                <a:gd name="connsiteY15" fmla="*/ 323433 h 652538"/>
                <a:gd name="connsiteX16" fmla="*/ 448210 w 473012"/>
                <a:gd name="connsiteY16" fmla="*/ 364266 h 652538"/>
                <a:gd name="connsiteX17" fmla="*/ 433735 w 473012"/>
                <a:gd name="connsiteY17" fmla="*/ 470774 h 652538"/>
                <a:gd name="connsiteX18" fmla="*/ 417604 w 473012"/>
                <a:gd name="connsiteY18" fmla="*/ 478408 h 652538"/>
                <a:gd name="connsiteX19" fmla="*/ 386925 w 473012"/>
                <a:gd name="connsiteY19" fmla="*/ 561224 h 652538"/>
                <a:gd name="connsiteX20" fmla="*/ 393263 w 473012"/>
                <a:gd name="connsiteY20" fmla="*/ 588734 h 652538"/>
                <a:gd name="connsiteX21" fmla="*/ 112839 w 473012"/>
                <a:gd name="connsiteY21" fmla="*/ 652538 h 652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3012" h="652538">
                  <a:moveTo>
                    <a:pt x="112839" y="652538"/>
                  </a:moveTo>
                  <a:cubicBezTo>
                    <a:pt x="109383" y="629926"/>
                    <a:pt x="88571" y="619196"/>
                    <a:pt x="78129" y="601336"/>
                  </a:cubicBezTo>
                  <a:cubicBezTo>
                    <a:pt x="75320" y="592622"/>
                    <a:pt x="78201" y="584989"/>
                    <a:pt x="82018" y="577211"/>
                  </a:cubicBezTo>
                  <a:cubicBezTo>
                    <a:pt x="108591" y="522769"/>
                    <a:pt x="101677" y="481144"/>
                    <a:pt x="57893" y="438656"/>
                  </a:cubicBezTo>
                  <a:cubicBezTo>
                    <a:pt x="47595" y="428646"/>
                    <a:pt x="36145" y="419788"/>
                    <a:pt x="26855" y="408770"/>
                  </a:cubicBezTo>
                  <a:cubicBezTo>
                    <a:pt x="-79" y="376940"/>
                    <a:pt x="-7496" y="338845"/>
                    <a:pt x="7987" y="312631"/>
                  </a:cubicBezTo>
                  <a:cubicBezTo>
                    <a:pt x="22678" y="287786"/>
                    <a:pt x="45651" y="283754"/>
                    <a:pt x="98581" y="298229"/>
                  </a:cubicBezTo>
                  <a:cubicBezTo>
                    <a:pt x="78489" y="262077"/>
                    <a:pt x="55444" y="230103"/>
                    <a:pt x="41618" y="193520"/>
                  </a:cubicBezTo>
                  <a:cubicBezTo>
                    <a:pt x="18285" y="131876"/>
                    <a:pt x="20589" y="73472"/>
                    <a:pt x="67687" y="22486"/>
                  </a:cubicBezTo>
                  <a:cubicBezTo>
                    <a:pt x="83026" y="5923"/>
                    <a:pt x="100741" y="-5671"/>
                    <a:pt x="125010" y="2898"/>
                  </a:cubicBezTo>
                  <a:cubicBezTo>
                    <a:pt x="178588" y="20974"/>
                    <a:pt x="227198" y="47331"/>
                    <a:pt x="253915" y="99253"/>
                  </a:cubicBezTo>
                  <a:cubicBezTo>
                    <a:pt x="266014" y="122730"/>
                    <a:pt x="281713" y="135044"/>
                    <a:pt x="305334" y="141886"/>
                  </a:cubicBezTo>
                  <a:cubicBezTo>
                    <a:pt x="323553" y="147143"/>
                    <a:pt x="342133" y="152472"/>
                    <a:pt x="358840" y="160969"/>
                  </a:cubicBezTo>
                  <a:cubicBezTo>
                    <a:pt x="381021" y="172348"/>
                    <a:pt x="407449" y="183870"/>
                    <a:pt x="381813" y="216852"/>
                  </a:cubicBezTo>
                  <a:cubicBezTo>
                    <a:pt x="374683" y="225998"/>
                    <a:pt x="379436" y="235864"/>
                    <a:pt x="387142" y="245658"/>
                  </a:cubicBezTo>
                  <a:cubicBezTo>
                    <a:pt x="405289" y="268847"/>
                    <a:pt x="416164" y="296284"/>
                    <a:pt x="427325" y="323433"/>
                  </a:cubicBezTo>
                  <a:cubicBezTo>
                    <a:pt x="433087" y="337476"/>
                    <a:pt x="436112" y="353103"/>
                    <a:pt x="448210" y="364266"/>
                  </a:cubicBezTo>
                  <a:cubicBezTo>
                    <a:pt x="485297" y="398400"/>
                    <a:pt x="481048" y="433543"/>
                    <a:pt x="433735" y="470774"/>
                  </a:cubicBezTo>
                  <a:cubicBezTo>
                    <a:pt x="429198" y="474375"/>
                    <a:pt x="422860" y="475599"/>
                    <a:pt x="417604" y="478408"/>
                  </a:cubicBezTo>
                  <a:cubicBezTo>
                    <a:pt x="367986" y="504909"/>
                    <a:pt x="368058" y="504981"/>
                    <a:pt x="386925" y="561224"/>
                  </a:cubicBezTo>
                  <a:cubicBezTo>
                    <a:pt x="389014" y="570370"/>
                    <a:pt x="391174" y="579588"/>
                    <a:pt x="393263" y="588734"/>
                  </a:cubicBezTo>
                  <a:cubicBezTo>
                    <a:pt x="325209" y="614731"/>
                    <a:pt x="136100" y="648289"/>
                    <a:pt x="112839" y="652538"/>
                  </a:cubicBezTo>
                  <a:close/>
                </a:path>
              </a:pathLst>
            </a:custGeom>
            <a:solidFill>
              <a:srgbClr val="FEB197"/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B6D2E3D-A28A-4D81-B32E-D585718E015F}"/>
                </a:ext>
              </a:extLst>
            </p:cNvPr>
            <p:cNvSpPr/>
            <p:nvPr/>
          </p:nvSpPr>
          <p:spPr>
            <a:xfrm>
              <a:off x="2435501" y="1445326"/>
              <a:ext cx="181093" cy="295634"/>
            </a:xfrm>
            <a:custGeom>
              <a:avLst/>
              <a:gdLst>
                <a:gd name="connsiteX0" fmla="*/ 385510 w 385510"/>
                <a:gd name="connsiteY0" fmla="*/ 26443 h 629345"/>
                <a:gd name="connsiteX1" fmla="*/ 294772 w 385510"/>
                <a:gd name="connsiteY1" fmla="*/ 192291 h 629345"/>
                <a:gd name="connsiteX2" fmla="*/ 359225 w 385510"/>
                <a:gd name="connsiteY2" fmla="*/ 315580 h 629345"/>
                <a:gd name="connsiteX3" fmla="*/ 380901 w 385510"/>
                <a:gd name="connsiteY3" fmla="*/ 353315 h 629345"/>
                <a:gd name="connsiteX4" fmla="*/ 329699 w 385510"/>
                <a:gd name="connsiteY4" fmla="*/ 336032 h 629345"/>
                <a:gd name="connsiteX5" fmla="*/ 270648 w 385510"/>
                <a:gd name="connsiteY5" fmla="*/ 338048 h 629345"/>
                <a:gd name="connsiteX6" fmla="*/ 269783 w 385510"/>
                <a:gd name="connsiteY6" fmla="*/ 405381 h 629345"/>
                <a:gd name="connsiteX7" fmla="*/ 308239 w 385510"/>
                <a:gd name="connsiteY7" fmla="*/ 447510 h 629345"/>
                <a:gd name="connsiteX8" fmla="*/ 361601 w 385510"/>
                <a:gd name="connsiteY8" fmla="*/ 530614 h 629345"/>
                <a:gd name="connsiteX9" fmla="*/ 326530 w 385510"/>
                <a:gd name="connsiteY9" fmla="*/ 629345 h 629345"/>
                <a:gd name="connsiteX10" fmla="*/ 278497 w 385510"/>
                <a:gd name="connsiteY10" fmla="*/ 615591 h 629345"/>
                <a:gd name="connsiteX11" fmla="*/ 175949 w 385510"/>
                <a:gd name="connsiteY11" fmla="*/ 574183 h 629345"/>
                <a:gd name="connsiteX12" fmla="*/ 39482 w 385510"/>
                <a:gd name="connsiteY12" fmla="*/ 148939 h 629345"/>
                <a:gd name="connsiteX13" fmla="*/ 320697 w 385510"/>
                <a:gd name="connsiteY13" fmla="*/ 4838 h 629345"/>
                <a:gd name="connsiteX14" fmla="*/ 385510 w 385510"/>
                <a:gd name="connsiteY14" fmla="*/ 26443 h 629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5510" h="629345">
                  <a:moveTo>
                    <a:pt x="385510" y="26443"/>
                  </a:moveTo>
                  <a:cubicBezTo>
                    <a:pt x="320409" y="46463"/>
                    <a:pt x="272160" y="124454"/>
                    <a:pt x="294772" y="192291"/>
                  </a:cubicBezTo>
                  <a:cubicBezTo>
                    <a:pt x="309607" y="236796"/>
                    <a:pt x="334524" y="276188"/>
                    <a:pt x="359225" y="315580"/>
                  </a:cubicBezTo>
                  <a:cubicBezTo>
                    <a:pt x="366067" y="326526"/>
                    <a:pt x="372116" y="337904"/>
                    <a:pt x="380901" y="353315"/>
                  </a:cubicBezTo>
                  <a:cubicBezTo>
                    <a:pt x="358577" y="353171"/>
                    <a:pt x="345038" y="341721"/>
                    <a:pt x="329699" y="336032"/>
                  </a:cubicBezTo>
                  <a:cubicBezTo>
                    <a:pt x="309679" y="328542"/>
                    <a:pt x="287787" y="316732"/>
                    <a:pt x="270648" y="338048"/>
                  </a:cubicBezTo>
                  <a:cubicBezTo>
                    <a:pt x="254013" y="358716"/>
                    <a:pt x="257901" y="383057"/>
                    <a:pt x="269783" y="405381"/>
                  </a:cubicBezTo>
                  <a:cubicBezTo>
                    <a:pt x="278929" y="422449"/>
                    <a:pt x="293548" y="435195"/>
                    <a:pt x="308239" y="447510"/>
                  </a:cubicBezTo>
                  <a:cubicBezTo>
                    <a:pt x="334668" y="469618"/>
                    <a:pt x="353032" y="497559"/>
                    <a:pt x="361601" y="530614"/>
                  </a:cubicBezTo>
                  <a:cubicBezTo>
                    <a:pt x="371900" y="570582"/>
                    <a:pt x="356633" y="602988"/>
                    <a:pt x="326530" y="629345"/>
                  </a:cubicBezTo>
                  <a:cubicBezTo>
                    <a:pt x="310543" y="624736"/>
                    <a:pt x="294556" y="620200"/>
                    <a:pt x="278497" y="615591"/>
                  </a:cubicBezTo>
                  <a:cubicBezTo>
                    <a:pt x="244290" y="601764"/>
                    <a:pt x="210084" y="587937"/>
                    <a:pt x="175949" y="574183"/>
                  </a:cubicBezTo>
                  <a:cubicBezTo>
                    <a:pt x="12117" y="480996"/>
                    <a:pt x="-46575" y="304849"/>
                    <a:pt x="39482" y="148939"/>
                  </a:cubicBezTo>
                  <a:cubicBezTo>
                    <a:pt x="105087" y="30043"/>
                    <a:pt x="203891" y="-15974"/>
                    <a:pt x="320697" y="4838"/>
                  </a:cubicBezTo>
                  <a:cubicBezTo>
                    <a:pt x="330419" y="6567"/>
                    <a:pt x="380253" y="14632"/>
                    <a:pt x="385510" y="26443"/>
                  </a:cubicBezTo>
                  <a:close/>
                </a:path>
              </a:pathLst>
            </a:custGeom>
            <a:solidFill>
              <a:srgbClr val="000201"/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사다리꼴 21">
              <a:extLst>
                <a:ext uri="{FF2B5EF4-FFF2-40B4-BE49-F238E27FC236}">
                  <a16:creationId xmlns:a16="http://schemas.microsoft.com/office/drawing/2014/main" id="{24292D9E-17B0-485E-ADB5-C26CC6EC97EC}"/>
                </a:ext>
              </a:extLst>
            </p:cNvPr>
            <p:cNvSpPr/>
            <p:nvPr/>
          </p:nvSpPr>
          <p:spPr>
            <a:xfrm rot="4073532">
              <a:off x="2852790" y="1727805"/>
              <a:ext cx="166117" cy="252461"/>
            </a:xfrm>
            <a:prstGeom prst="trapezoid">
              <a:avLst>
                <a:gd name="adj" fmla="val 4315"/>
              </a:avLst>
            </a:prstGeom>
            <a:solidFill>
              <a:srgbClr val="000000"/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3" name="사다리꼴 22">
              <a:extLst>
                <a:ext uri="{FF2B5EF4-FFF2-40B4-BE49-F238E27FC236}">
                  <a16:creationId xmlns:a16="http://schemas.microsoft.com/office/drawing/2014/main" id="{5E2F342B-30FF-48C6-AEDE-23B0C84B78E8}"/>
                </a:ext>
              </a:extLst>
            </p:cNvPr>
            <p:cNvSpPr/>
            <p:nvPr/>
          </p:nvSpPr>
          <p:spPr>
            <a:xfrm rot="2772166">
              <a:off x="3057429" y="1566874"/>
              <a:ext cx="149797" cy="310383"/>
            </a:xfrm>
            <a:prstGeom prst="trapezoid">
              <a:avLst>
                <a:gd name="adj" fmla="val 4315"/>
              </a:avLst>
            </a:prstGeom>
            <a:solidFill>
              <a:srgbClr val="000000"/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55" name="자유형: 도형 54">
            <a:extLst>
              <a:ext uri="{FF2B5EF4-FFF2-40B4-BE49-F238E27FC236}">
                <a16:creationId xmlns:a16="http://schemas.microsoft.com/office/drawing/2014/main" id="{4AA9FFFA-8752-4AE7-A6EE-2E9016BFF44B}"/>
              </a:ext>
            </a:extLst>
          </p:cNvPr>
          <p:cNvSpPr/>
          <p:nvPr/>
        </p:nvSpPr>
        <p:spPr>
          <a:xfrm>
            <a:off x="0" y="4909099"/>
            <a:ext cx="6324042" cy="1940120"/>
          </a:xfrm>
          <a:custGeom>
            <a:avLst/>
            <a:gdLst>
              <a:gd name="connsiteX0" fmla="*/ 4801247 w 6324042"/>
              <a:gd name="connsiteY0" fmla="*/ 132 h 1940120"/>
              <a:gd name="connsiteX1" fmla="*/ 4972889 w 6324042"/>
              <a:gd name="connsiteY1" fmla="*/ 65239 h 1940120"/>
              <a:gd name="connsiteX2" fmla="*/ 5048280 w 6324042"/>
              <a:gd name="connsiteY2" fmla="*/ 167134 h 1940120"/>
              <a:gd name="connsiteX3" fmla="*/ 5073385 w 6324042"/>
              <a:gd name="connsiteY3" fmla="*/ 305251 h 1940120"/>
              <a:gd name="connsiteX4" fmla="*/ 5276290 w 6324042"/>
              <a:gd name="connsiteY4" fmla="*/ 348026 h 1940120"/>
              <a:gd name="connsiteX5" fmla="*/ 5327459 w 6324042"/>
              <a:gd name="connsiteY5" fmla="*/ 551888 h 1940120"/>
              <a:gd name="connsiteX6" fmla="*/ 5498411 w 6324042"/>
              <a:gd name="connsiteY6" fmla="*/ 570441 h 1940120"/>
              <a:gd name="connsiteX7" fmla="*/ 5572578 w 6324042"/>
              <a:gd name="connsiteY7" fmla="*/ 621969 h 1940120"/>
              <a:gd name="connsiteX8" fmla="*/ 5580572 w 6324042"/>
              <a:gd name="connsiteY8" fmla="*/ 632208 h 1940120"/>
              <a:gd name="connsiteX9" fmla="*/ 5619559 w 6324042"/>
              <a:gd name="connsiteY9" fmla="*/ 611047 h 1940120"/>
              <a:gd name="connsiteX10" fmla="*/ 5734330 w 6324042"/>
              <a:gd name="connsiteY10" fmla="*/ 587875 h 1940120"/>
              <a:gd name="connsiteX11" fmla="*/ 6029186 w 6324042"/>
              <a:gd name="connsiteY11" fmla="*/ 882731 h 1940120"/>
              <a:gd name="connsiteX12" fmla="*/ 5978829 w 6324042"/>
              <a:gd name="connsiteY12" fmla="*/ 1047588 h 1940120"/>
              <a:gd name="connsiteX13" fmla="*/ 5943639 w 6324042"/>
              <a:gd name="connsiteY13" fmla="*/ 1086316 h 1940120"/>
              <a:gd name="connsiteX14" fmla="*/ 5969933 w 6324042"/>
              <a:gd name="connsiteY14" fmla="*/ 1104044 h 1940120"/>
              <a:gd name="connsiteX15" fmla="*/ 6029187 w 6324042"/>
              <a:gd name="connsiteY15" fmla="*/ 1247096 h 1940120"/>
              <a:gd name="connsiteX16" fmla="*/ 6015241 w 6324042"/>
              <a:gd name="connsiteY16" fmla="*/ 1316173 h 1940120"/>
              <a:gd name="connsiteX17" fmla="*/ 6029186 w 6324042"/>
              <a:gd name="connsiteY17" fmla="*/ 1314767 h 1940120"/>
              <a:gd name="connsiteX18" fmla="*/ 6324042 w 6324042"/>
              <a:gd name="connsiteY18" fmla="*/ 1609623 h 1940120"/>
              <a:gd name="connsiteX19" fmla="*/ 6306585 w 6324042"/>
              <a:gd name="connsiteY19" fmla="*/ 1696094 h 1940120"/>
              <a:gd name="connsiteX20" fmla="*/ 6324042 w 6324042"/>
              <a:gd name="connsiteY20" fmla="*/ 1696094 h 1940120"/>
              <a:gd name="connsiteX21" fmla="*/ 6324042 w 6324042"/>
              <a:gd name="connsiteY21" fmla="*/ 1940120 h 1940120"/>
              <a:gd name="connsiteX22" fmla="*/ 0 w 6324042"/>
              <a:gd name="connsiteY22" fmla="*/ 1940120 h 1940120"/>
              <a:gd name="connsiteX23" fmla="*/ 0 w 6324042"/>
              <a:gd name="connsiteY23" fmla="*/ 1712904 h 1940120"/>
              <a:gd name="connsiteX24" fmla="*/ 0 w 6324042"/>
              <a:gd name="connsiteY24" fmla="*/ 1696094 h 1940120"/>
              <a:gd name="connsiteX25" fmla="*/ 0 w 6324042"/>
              <a:gd name="connsiteY25" fmla="*/ 397017 h 1940120"/>
              <a:gd name="connsiteX26" fmla="*/ 5754 w 6324042"/>
              <a:gd name="connsiteY26" fmla="*/ 395955 h 1940120"/>
              <a:gd name="connsiteX27" fmla="*/ 298995 w 6324042"/>
              <a:gd name="connsiteY27" fmla="*/ 581044 h 1940120"/>
              <a:gd name="connsiteX28" fmla="*/ 304664 w 6324042"/>
              <a:gd name="connsiteY28" fmla="*/ 598639 h 1940120"/>
              <a:gd name="connsiteX29" fmla="*/ 612998 w 6324042"/>
              <a:gd name="connsiteY29" fmla="*/ 751113 h 1940120"/>
              <a:gd name="connsiteX30" fmla="*/ 729543 w 6324042"/>
              <a:gd name="connsiteY30" fmla="*/ 699577 h 1940120"/>
              <a:gd name="connsiteX31" fmla="*/ 918754 w 6324042"/>
              <a:gd name="connsiteY31" fmla="*/ 814503 h 1940120"/>
              <a:gd name="connsiteX32" fmla="*/ 946290 w 6324042"/>
              <a:gd name="connsiteY32" fmla="*/ 823927 h 1940120"/>
              <a:gd name="connsiteX33" fmla="*/ 1140361 w 6324042"/>
              <a:gd name="connsiteY33" fmla="*/ 789324 h 1940120"/>
              <a:gd name="connsiteX34" fmla="*/ 1176215 w 6324042"/>
              <a:gd name="connsiteY34" fmla="*/ 762967 h 1940120"/>
              <a:gd name="connsiteX35" fmla="*/ 1386336 w 6324042"/>
              <a:gd name="connsiteY35" fmla="*/ 544084 h 1940120"/>
              <a:gd name="connsiteX36" fmla="*/ 1584382 w 6324042"/>
              <a:gd name="connsiteY36" fmla="*/ 579351 h 1940120"/>
              <a:gd name="connsiteX37" fmla="*/ 1671626 w 6324042"/>
              <a:gd name="connsiteY37" fmla="*/ 395660 h 1940120"/>
              <a:gd name="connsiteX38" fmla="*/ 1874752 w 6324042"/>
              <a:gd name="connsiteY38" fmla="*/ 394777 h 1940120"/>
              <a:gd name="connsiteX39" fmla="*/ 1895146 w 6324042"/>
              <a:gd name="connsiteY39" fmla="*/ 269176 h 1940120"/>
              <a:gd name="connsiteX40" fmla="*/ 1976573 w 6324042"/>
              <a:gd name="connsiteY40" fmla="*/ 157636 h 1940120"/>
              <a:gd name="connsiteX41" fmla="*/ 2155404 w 6324042"/>
              <a:gd name="connsiteY41" fmla="*/ 98075 h 1940120"/>
              <a:gd name="connsiteX42" fmla="*/ 2385034 w 6324042"/>
              <a:gd name="connsiteY42" fmla="*/ 238769 h 1940120"/>
              <a:gd name="connsiteX43" fmla="*/ 2415809 w 6324042"/>
              <a:gd name="connsiteY43" fmla="*/ 324909 h 1940120"/>
              <a:gd name="connsiteX44" fmla="*/ 2456228 w 6324042"/>
              <a:gd name="connsiteY44" fmla="*/ 354431 h 1940120"/>
              <a:gd name="connsiteX45" fmla="*/ 2775532 w 6324042"/>
              <a:gd name="connsiteY45" fmla="*/ 580013 h 1940120"/>
              <a:gd name="connsiteX46" fmla="*/ 2778256 w 6324042"/>
              <a:gd name="connsiteY46" fmla="*/ 655624 h 1940120"/>
              <a:gd name="connsiteX47" fmla="*/ 2802109 w 6324042"/>
              <a:gd name="connsiteY47" fmla="*/ 651059 h 1940120"/>
              <a:gd name="connsiteX48" fmla="*/ 2989923 w 6324042"/>
              <a:gd name="connsiteY48" fmla="*/ 685957 h 1940120"/>
              <a:gd name="connsiteX49" fmla="*/ 3036085 w 6324042"/>
              <a:gd name="connsiteY49" fmla="*/ 681024 h 1940120"/>
              <a:gd name="connsiteX50" fmla="*/ 3420544 w 6324042"/>
              <a:gd name="connsiteY50" fmla="*/ 647746 h 1940120"/>
              <a:gd name="connsiteX51" fmla="*/ 3513825 w 6324042"/>
              <a:gd name="connsiteY51" fmla="*/ 799631 h 1940120"/>
              <a:gd name="connsiteX52" fmla="*/ 3533041 w 6324042"/>
              <a:gd name="connsiteY52" fmla="*/ 854922 h 1940120"/>
              <a:gd name="connsiteX53" fmla="*/ 3532893 w 6324042"/>
              <a:gd name="connsiteY53" fmla="*/ 857646 h 1940120"/>
              <a:gd name="connsiteX54" fmla="*/ 3654739 w 6324042"/>
              <a:gd name="connsiteY54" fmla="*/ 903514 h 1940120"/>
              <a:gd name="connsiteX55" fmla="*/ 3739849 w 6324042"/>
              <a:gd name="connsiteY55" fmla="*/ 750230 h 1940120"/>
              <a:gd name="connsiteX56" fmla="*/ 4035519 w 6324042"/>
              <a:gd name="connsiteY56" fmla="*/ 688313 h 1940120"/>
              <a:gd name="connsiteX57" fmla="*/ 4076454 w 6324042"/>
              <a:gd name="connsiteY57" fmla="*/ 670275 h 1940120"/>
              <a:gd name="connsiteX58" fmla="*/ 4189391 w 6324042"/>
              <a:gd name="connsiteY58" fmla="*/ 553362 h 1940120"/>
              <a:gd name="connsiteX59" fmla="*/ 4211699 w 6324042"/>
              <a:gd name="connsiteY59" fmla="*/ 518170 h 1940120"/>
              <a:gd name="connsiteX60" fmla="*/ 4481233 w 6324042"/>
              <a:gd name="connsiteY60" fmla="*/ 310994 h 1940120"/>
              <a:gd name="connsiteX61" fmla="*/ 4510977 w 6324042"/>
              <a:gd name="connsiteY61" fmla="*/ 322038 h 1940120"/>
              <a:gd name="connsiteX62" fmla="*/ 4551911 w 6324042"/>
              <a:gd name="connsiteY62" fmla="*/ 145636 h 1940120"/>
              <a:gd name="connsiteX63" fmla="*/ 4801247 w 6324042"/>
              <a:gd name="connsiteY63" fmla="*/ 132 h 194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6324042" h="1940120">
                <a:moveTo>
                  <a:pt x="4801247" y="132"/>
                </a:moveTo>
                <a:cubicBezTo>
                  <a:pt x="4861471" y="1974"/>
                  <a:pt x="4922145" y="23191"/>
                  <a:pt x="4972889" y="65239"/>
                </a:cubicBezTo>
                <a:cubicBezTo>
                  <a:pt x="5005725" y="92481"/>
                  <a:pt x="5034364" y="124874"/>
                  <a:pt x="5048280" y="167134"/>
                </a:cubicBezTo>
                <a:cubicBezTo>
                  <a:pt x="5071028" y="209394"/>
                  <a:pt x="5074490" y="255481"/>
                  <a:pt x="5073385" y="305251"/>
                </a:cubicBezTo>
                <a:cubicBezTo>
                  <a:pt x="5149806" y="282648"/>
                  <a:pt x="5218643" y="293250"/>
                  <a:pt x="5276290" y="348026"/>
                </a:cubicBezTo>
                <a:cubicBezTo>
                  <a:pt x="5333791" y="402654"/>
                  <a:pt x="5346526" y="470462"/>
                  <a:pt x="5327459" y="551888"/>
                </a:cubicBezTo>
                <a:cubicBezTo>
                  <a:pt x="5388787" y="533925"/>
                  <a:pt x="5444225" y="542981"/>
                  <a:pt x="5498411" y="570441"/>
                </a:cubicBezTo>
                <a:cubicBezTo>
                  <a:pt x="5526241" y="584540"/>
                  <a:pt x="5550905" y="601548"/>
                  <a:pt x="5572578" y="621969"/>
                </a:cubicBezTo>
                <a:lnTo>
                  <a:pt x="5580572" y="632208"/>
                </a:lnTo>
                <a:lnTo>
                  <a:pt x="5619559" y="611047"/>
                </a:lnTo>
                <a:cubicBezTo>
                  <a:pt x="5654835" y="596126"/>
                  <a:pt x="5693619" y="587875"/>
                  <a:pt x="5734330" y="587875"/>
                </a:cubicBezTo>
                <a:cubicBezTo>
                  <a:pt x="5897174" y="587875"/>
                  <a:pt x="6029186" y="719887"/>
                  <a:pt x="6029186" y="882731"/>
                </a:cubicBezTo>
                <a:cubicBezTo>
                  <a:pt x="6029186" y="943798"/>
                  <a:pt x="6010622" y="1000529"/>
                  <a:pt x="5978829" y="1047588"/>
                </a:cubicBezTo>
                <a:lnTo>
                  <a:pt x="5943639" y="1086316"/>
                </a:lnTo>
                <a:lnTo>
                  <a:pt x="5969933" y="1104044"/>
                </a:lnTo>
                <a:cubicBezTo>
                  <a:pt x="6006544" y="1140654"/>
                  <a:pt x="6029187" y="1191231"/>
                  <a:pt x="6029187" y="1247096"/>
                </a:cubicBezTo>
                <a:lnTo>
                  <a:pt x="6015241" y="1316173"/>
                </a:lnTo>
                <a:lnTo>
                  <a:pt x="6029186" y="1314767"/>
                </a:lnTo>
                <a:cubicBezTo>
                  <a:pt x="6192030" y="1314767"/>
                  <a:pt x="6324042" y="1446779"/>
                  <a:pt x="6324042" y="1609623"/>
                </a:cubicBezTo>
                <a:lnTo>
                  <a:pt x="6306585" y="1696094"/>
                </a:lnTo>
                <a:lnTo>
                  <a:pt x="6324042" y="1696094"/>
                </a:lnTo>
                <a:lnTo>
                  <a:pt x="6324042" y="1940120"/>
                </a:lnTo>
                <a:lnTo>
                  <a:pt x="0" y="1940120"/>
                </a:lnTo>
                <a:lnTo>
                  <a:pt x="0" y="1712904"/>
                </a:lnTo>
                <a:lnTo>
                  <a:pt x="0" y="1696094"/>
                </a:lnTo>
                <a:lnTo>
                  <a:pt x="0" y="397017"/>
                </a:lnTo>
                <a:lnTo>
                  <a:pt x="5754" y="395955"/>
                </a:lnTo>
                <a:cubicBezTo>
                  <a:pt x="146080" y="384101"/>
                  <a:pt x="254895" y="452719"/>
                  <a:pt x="298995" y="581044"/>
                </a:cubicBezTo>
                <a:cubicBezTo>
                  <a:pt x="300909" y="586786"/>
                  <a:pt x="302676" y="592602"/>
                  <a:pt x="304664" y="598639"/>
                </a:cubicBezTo>
                <a:cubicBezTo>
                  <a:pt x="451911" y="505065"/>
                  <a:pt x="603206" y="601216"/>
                  <a:pt x="612998" y="751113"/>
                </a:cubicBezTo>
                <a:cubicBezTo>
                  <a:pt x="648117" y="722768"/>
                  <a:pt x="684854" y="702007"/>
                  <a:pt x="729543" y="699577"/>
                </a:cubicBezTo>
                <a:cubicBezTo>
                  <a:pt x="816493" y="694865"/>
                  <a:pt x="884079" y="734843"/>
                  <a:pt x="918754" y="814503"/>
                </a:cubicBezTo>
                <a:cubicBezTo>
                  <a:pt x="925823" y="830700"/>
                  <a:pt x="929946" y="833940"/>
                  <a:pt x="946290" y="823927"/>
                </a:cubicBezTo>
                <a:cubicBezTo>
                  <a:pt x="1006146" y="787263"/>
                  <a:pt x="1071376" y="772243"/>
                  <a:pt x="1140361" y="789324"/>
                </a:cubicBezTo>
                <a:cubicBezTo>
                  <a:pt x="1167897" y="796098"/>
                  <a:pt x="1172167" y="786232"/>
                  <a:pt x="1176215" y="762967"/>
                </a:cubicBezTo>
                <a:cubicBezTo>
                  <a:pt x="1195799" y="650176"/>
                  <a:pt x="1275018" y="568602"/>
                  <a:pt x="1386336" y="544084"/>
                </a:cubicBezTo>
                <a:cubicBezTo>
                  <a:pt x="1446854" y="530759"/>
                  <a:pt x="1512231" y="542097"/>
                  <a:pt x="1584382" y="579351"/>
                </a:cubicBezTo>
                <a:cubicBezTo>
                  <a:pt x="1580922" y="501973"/>
                  <a:pt x="1605438" y="437773"/>
                  <a:pt x="1671626" y="395660"/>
                </a:cubicBezTo>
                <a:cubicBezTo>
                  <a:pt x="1737298" y="353842"/>
                  <a:pt x="1805252" y="357082"/>
                  <a:pt x="1874752" y="394777"/>
                </a:cubicBezTo>
                <a:cubicBezTo>
                  <a:pt x="1875120" y="350014"/>
                  <a:pt x="1876372" y="307975"/>
                  <a:pt x="1895146" y="269176"/>
                </a:cubicBezTo>
                <a:cubicBezTo>
                  <a:pt x="1908987" y="222278"/>
                  <a:pt x="1940719" y="188337"/>
                  <a:pt x="1976573" y="157636"/>
                </a:cubicBezTo>
                <a:cubicBezTo>
                  <a:pt x="2020084" y="120310"/>
                  <a:pt x="2093708" y="103744"/>
                  <a:pt x="2155404" y="98075"/>
                </a:cubicBezTo>
                <a:cubicBezTo>
                  <a:pt x="2264145" y="92333"/>
                  <a:pt x="2334013" y="150274"/>
                  <a:pt x="2385034" y="238769"/>
                </a:cubicBezTo>
                <a:cubicBezTo>
                  <a:pt x="2389010" y="245617"/>
                  <a:pt x="2412496" y="301644"/>
                  <a:pt x="2415809" y="324909"/>
                </a:cubicBezTo>
                <a:cubicBezTo>
                  <a:pt x="2420815" y="360174"/>
                  <a:pt x="2420078" y="362162"/>
                  <a:pt x="2456228" y="354431"/>
                </a:cubicBezTo>
                <a:cubicBezTo>
                  <a:pt x="2582638" y="327412"/>
                  <a:pt x="2746819" y="414950"/>
                  <a:pt x="2775532" y="580013"/>
                </a:cubicBezTo>
                <a:cubicBezTo>
                  <a:pt x="2779949" y="605192"/>
                  <a:pt x="2777740" y="630518"/>
                  <a:pt x="2778256" y="655624"/>
                </a:cubicBezTo>
                <a:cubicBezTo>
                  <a:pt x="2788121" y="660998"/>
                  <a:pt x="2794747" y="653416"/>
                  <a:pt x="2802109" y="651059"/>
                </a:cubicBezTo>
                <a:cubicBezTo>
                  <a:pt x="2871021" y="629341"/>
                  <a:pt x="2934189" y="641194"/>
                  <a:pt x="2989923" y="685957"/>
                </a:cubicBezTo>
                <a:cubicBezTo>
                  <a:pt x="3009948" y="702080"/>
                  <a:pt x="3019960" y="698620"/>
                  <a:pt x="3036085" y="681024"/>
                </a:cubicBezTo>
                <a:cubicBezTo>
                  <a:pt x="3142396" y="565067"/>
                  <a:pt x="3298330" y="552109"/>
                  <a:pt x="3420544" y="647746"/>
                </a:cubicBezTo>
                <a:cubicBezTo>
                  <a:pt x="3468693" y="685441"/>
                  <a:pt x="3504916" y="772612"/>
                  <a:pt x="3513825" y="799631"/>
                </a:cubicBezTo>
                <a:cubicBezTo>
                  <a:pt x="3519936" y="818184"/>
                  <a:pt x="3520672" y="838504"/>
                  <a:pt x="3533041" y="854922"/>
                </a:cubicBezTo>
                <a:cubicBezTo>
                  <a:pt x="3533113" y="855879"/>
                  <a:pt x="3533041" y="856837"/>
                  <a:pt x="3532893" y="857646"/>
                </a:cubicBezTo>
                <a:cubicBezTo>
                  <a:pt x="3570956" y="843510"/>
                  <a:pt x="3632578" y="856616"/>
                  <a:pt x="3654739" y="903514"/>
                </a:cubicBezTo>
                <a:cubicBezTo>
                  <a:pt x="3669244" y="843952"/>
                  <a:pt x="3694938" y="791754"/>
                  <a:pt x="3739849" y="750230"/>
                </a:cubicBezTo>
                <a:cubicBezTo>
                  <a:pt x="3826208" y="670496"/>
                  <a:pt x="3925304" y="650249"/>
                  <a:pt x="4035519" y="688313"/>
                </a:cubicBezTo>
                <a:cubicBezTo>
                  <a:pt x="4058931" y="696411"/>
                  <a:pt x="4068429" y="694938"/>
                  <a:pt x="4076454" y="670275"/>
                </a:cubicBezTo>
                <a:cubicBezTo>
                  <a:pt x="4094932" y="613658"/>
                  <a:pt x="4135131" y="576038"/>
                  <a:pt x="4189391" y="553362"/>
                </a:cubicBezTo>
                <a:cubicBezTo>
                  <a:pt x="4205882" y="546441"/>
                  <a:pt x="4213613" y="538637"/>
                  <a:pt x="4211699" y="518170"/>
                </a:cubicBezTo>
                <a:cubicBezTo>
                  <a:pt x="4197932" y="371585"/>
                  <a:pt x="4343264" y="260562"/>
                  <a:pt x="4481233" y="310994"/>
                </a:cubicBezTo>
                <a:cubicBezTo>
                  <a:pt x="4491026" y="314602"/>
                  <a:pt x="4499934" y="320638"/>
                  <a:pt x="4510977" y="322038"/>
                </a:cubicBezTo>
                <a:cubicBezTo>
                  <a:pt x="4518707" y="313571"/>
                  <a:pt x="4516057" y="216093"/>
                  <a:pt x="4551911" y="145636"/>
                </a:cubicBezTo>
                <a:cubicBezTo>
                  <a:pt x="4601746" y="47809"/>
                  <a:pt x="4700873" y="-2939"/>
                  <a:pt x="4801247" y="132"/>
                </a:cubicBezTo>
                <a:close/>
              </a:path>
            </a:pathLst>
          </a:custGeom>
          <a:solidFill>
            <a:schemeClr val="bg1"/>
          </a:solidFill>
          <a:ln w="7224" cap="flat">
            <a:noFill/>
            <a:prstDash val="solid"/>
            <a:miter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D99C73B3-E850-4CA5-8438-31223F71B7A5}"/>
              </a:ext>
            </a:extLst>
          </p:cNvPr>
          <p:cNvSpPr/>
          <p:nvPr/>
        </p:nvSpPr>
        <p:spPr>
          <a:xfrm>
            <a:off x="7091497" y="1912709"/>
            <a:ext cx="4429943" cy="1313817"/>
          </a:xfrm>
          <a:prstGeom prst="roundRect">
            <a:avLst>
              <a:gd name="adj" fmla="val 1269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6" name="Group 11">
            <a:extLst>
              <a:ext uri="{FF2B5EF4-FFF2-40B4-BE49-F238E27FC236}">
                <a16:creationId xmlns:a16="http://schemas.microsoft.com/office/drawing/2014/main" id="{F81E6AA1-6DA9-496F-9E59-4F4B8D5D1894}"/>
              </a:ext>
            </a:extLst>
          </p:cNvPr>
          <p:cNvGrpSpPr/>
          <p:nvPr/>
        </p:nvGrpSpPr>
        <p:grpSpPr>
          <a:xfrm>
            <a:off x="7562096" y="2057396"/>
            <a:ext cx="3488745" cy="1024443"/>
            <a:chOff x="1797648" y="2369571"/>
            <a:chExt cx="3488745" cy="102444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EA029F4-0337-4189-990A-554DB29C9232}"/>
                </a:ext>
              </a:extLst>
            </p:cNvPr>
            <p:cNvSpPr txBox="1"/>
            <p:nvPr/>
          </p:nvSpPr>
          <p:spPr>
            <a:xfrm>
              <a:off x="1797648" y="2369571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bg1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29B0FCA-5D6F-450A-ADD6-A59D2DF76A54}"/>
                </a:ext>
              </a:extLst>
            </p:cNvPr>
            <p:cNvSpPr txBox="1"/>
            <p:nvPr/>
          </p:nvSpPr>
          <p:spPr>
            <a:xfrm>
              <a:off x="2147566" y="2793850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EB1D8A7-364C-49A4-9D2E-2CDEE0D024C3}"/>
                </a:ext>
              </a:extLst>
            </p:cNvPr>
            <p:cNvSpPr txBox="1"/>
            <p:nvPr/>
          </p:nvSpPr>
          <p:spPr>
            <a:xfrm>
              <a:off x="2147566" y="3117015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39">
            <a:extLst>
              <a:ext uri="{FF2B5EF4-FFF2-40B4-BE49-F238E27FC236}">
                <a16:creationId xmlns:a16="http://schemas.microsoft.com/office/drawing/2014/main" id="{B1AAEBBB-1E0B-4D69-908D-14B0690DEC6E}"/>
              </a:ext>
            </a:extLst>
          </p:cNvPr>
          <p:cNvGrpSpPr/>
          <p:nvPr/>
        </p:nvGrpSpPr>
        <p:grpSpPr>
          <a:xfrm>
            <a:off x="6869111" y="3631475"/>
            <a:ext cx="2030138" cy="866890"/>
            <a:chOff x="1113220" y="4149080"/>
            <a:chExt cx="1516195" cy="86689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BC5E8D8-4011-46BA-87F9-978456EC50E8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1C3BA0D-DD9C-4E49-90F7-8266978929F5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51">
            <a:extLst>
              <a:ext uri="{FF2B5EF4-FFF2-40B4-BE49-F238E27FC236}">
                <a16:creationId xmlns:a16="http://schemas.microsoft.com/office/drawing/2014/main" id="{E0172CF2-6E01-4AD0-BC47-AA15FFD1F8EA}"/>
              </a:ext>
            </a:extLst>
          </p:cNvPr>
          <p:cNvGrpSpPr/>
          <p:nvPr/>
        </p:nvGrpSpPr>
        <p:grpSpPr>
          <a:xfrm>
            <a:off x="9742762" y="3631475"/>
            <a:ext cx="2030138" cy="866890"/>
            <a:chOff x="1113220" y="4149080"/>
            <a:chExt cx="1516195" cy="86689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8BECAF0-C920-4A01-967C-B983F6FDB07A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1BAF3E1-2B1A-4F89-A8F4-944F72815E95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39">
            <a:extLst>
              <a:ext uri="{FF2B5EF4-FFF2-40B4-BE49-F238E27FC236}">
                <a16:creationId xmlns:a16="http://schemas.microsoft.com/office/drawing/2014/main" id="{6F800F5C-ED33-4FAC-9B87-7E0B08B2BF6D}"/>
              </a:ext>
            </a:extLst>
          </p:cNvPr>
          <p:cNvGrpSpPr/>
          <p:nvPr/>
        </p:nvGrpSpPr>
        <p:grpSpPr>
          <a:xfrm>
            <a:off x="6869111" y="5078603"/>
            <a:ext cx="2030138" cy="866890"/>
            <a:chOff x="1113220" y="4149080"/>
            <a:chExt cx="1516195" cy="86689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108624A-EC4B-46CF-8CD7-8D0FD41F3013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122B786-A590-42F7-8FAA-F1CEAF746DD3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51">
            <a:extLst>
              <a:ext uri="{FF2B5EF4-FFF2-40B4-BE49-F238E27FC236}">
                <a16:creationId xmlns:a16="http://schemas.microsoft.com/office/drawing/2014/main" id="{C4D298E5-C471-4ED7-98E6-CCEEAAD6F12B}"/>
              </a:ext>
            </a:extLst>
          </p:cNvPr>
          <p:cNvGrpSpPr/>
          <p:nvPr/>
        </p:nvGrpSpPr>
        <p:grpSpPr>
          <a:xfrm>
            <a:off x="9742762" y="5078603"/>
            <a:ext cx="2030138" cy="866890"/>
            <a:chOff x="1113220" y="4149080"/>
            <a:chExt cx="1516195" cy="86689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346ADBB-8620-4666-839D-DA7EABE32064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2CE9CA3-A587-4621-99D1-7DB01F5E46A3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7249A75D-E119-471A-BAC9-E31AE3C51933}"/>
              </a:ext>
            </a:extLst>
          </p:cNvPr>
          <p:cNvGrpSpPr/>
          <p:nvPr/>
        </p:nvGrpSpPr>
        <p:grpSpPr>
          <a:xfrm>
            <a:off x="6221474" y="3689187"/>
            <a:ext cx="3440453" cy="2013930"/>
            <a:chOff x="6221474" y="3689187"/>
            <a:chExt cx="3440453" cy="2013930"/>
          </a:xfrm>
        </p:grpSpPr>
        <p:grpSp>
          <p:nvGrpSpPr>
            <p:cNvPr id="33" name="Group 42">
              <a:extLst>
                <a:ext uri="{FF2B5EF4-FFF2-40B4-BE49-F238E27FC236}">
                  <a16:creationId xmlns:a16="http://schemas.microsoft.com/office/drawing/2014/main" id="{60C0C841-20CD-4076-9C40-4777582F1997}"/>
                </a:ext>
              </a:extLst>
            </p:cNvPr>
            <p:cNvGrpSpPr/>
            <p:nvPr/>
          </p:nvGrpSpPr>
          <p:grpSpPr>
            <a:xfrm>
              <a:off x="6221474" y="3689187"/>
              <a:ext cx="566802" cy="566802"/>
              <a:chOff x="465585" y="4206791"/>
              <a:chExt cx="566802" cy="566802"/>
            </a:xfrm>
          </p:grpSpPr>
          <p:sp>
            <p:nvSpPr>
              <p:cNvPr id="34" name="Oval 43">
                <a:extLst>
                  <a:ext uri="{FF2B5EF4-FFF2-40B4-BE49-F238E27FC236}">
                    <a16:creationId xmlns:a16="http://schemas.microsoft.com/office/drawing/2014/main" id="{F23176A1-461E-4183-AE33-FA1C6B46D8BD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AFEFB83-6BD4-4590-8CB8-CBDA287F71A7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01</a:t>
                </a:r>
                <a:endParaRPr lang="ko-KR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9" name="Group 54">
              <a:extLst>
                <a:ext uri="{FF2B5EF4-FFF2-40B4-BE49-F238E27FC236}">
                  <a16:creationId xmlns:a16="http://schemas.microsoft.com/office/drawing/2014/main" id="{166219D8-0A22-4EB6-BEBC-B48CA9036603}"/>
                </a:ext>
              </a:extLst>
            </p:cNvPr>
            <p:cNvGrpSpPr/>
            <p:nvPr/>
          </p:nvGrpSpPr>
          <p:grpSpPr>
            <a:xfrm>
              <a:off x="9095125" y="3689187"/>
              <a:ext cx="566802" cy="566802"/>
              <a:chOff x="465585" y="4206791"/>
              <a:chExt cx="566802" cy="566802"/>
            </a:xfrm>
          </p:grpSpPr>
          <p:sp>
            <p:nvSpPr>
              <p:cNvPr id="40" name="Oval 55">
                <a:extLst>
                  <a:ext uri="{FF2B5EF4-FFF2-40B4-BE49-F238E27FC236}">
                    <a16:creationId xmlns:a16="http://schemas.microsoft.com/office/drawing/2014/main" id="{6D0B0B95-0C14-45F8-AA88-53CA441C94A0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2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3A96586-6573-4BD4-B6E4-F4A4B7549B05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02</a:t>
                </a:r>
                <a:endParaRPr lang="ko-KR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5" name="Group 42">
              <a:extLst>
                <a:ext uri="{FF2B5EF4-FFF2-40B4-BE49-F238E27FC236}">
                  <a16:creationId xmlns:a16="http://schemas.microsoft.com/office/drawing/2014/main" id="{5EBC5285-3E1C-4EF1-BC7B-0421D6BF73A4}"/>
                </a:ext>
              </a:extLst>
            </p:cNvPr>
            <p:cNvGrpSpPr/>
            <p:nvPr/>
          </p:nvGrpSpPr>
          <p:grpSpPr>
            <a:xfrm>
              <a:off x="6221474" y="5136315"/>
              <a:ext cx="566802" cy="566802"/>
              <a:chOff x="465585" y="4206791"/>
              <a:chExt cx="566802" cy="566802"/>
            </a:xfrm>
          </p:grpSpPr>
          <p:sp>
            <p:nvSpPr>
              <p:cNvPr id="46" name="Oval 43">
                <a:extLst>
                  <a:ext uri="{FF2B5EF4-FFF2-40B4-BE49-F238E27FC236}">
                    <a16:creationId xmlns:a16="http://schemas.microsoft.com/office/drawing/2014/main" id="{EFC0CEBA-A056-4E47-9600-943EE8578E9F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4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77F98CB6-8E60-4405-B67B-B3DB0B49EA34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04</a:t>
                </a:r>
                <a:endParaRPr lang="ko-KR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1" name="Group 54">
              <a:extLst>
                <a:ext uri="{FF2B5EF4-FFF2-40B4-BE49-F238E27FC236}">
                  <a16:creationId xmlns:a16="http://schemas.microsoft.com/office/drawing/2014/main" id="{43DA244B-FB2A-482D-A568-9F1D2915C0CA}"/>
                </a:ext>
              </a:extLst>
            </p:cNvPr>
            <p:cNvGrpSpPr/>
            <p:nvPr/>
          </p:nvGrpSpPr>
          <p:grpSpPr>
            <a:xfrm>
              <a:off x="9095125" y="5136315"/>
              <a:ext cx="566802" cy="566802"/>
              <a:chOff x="465585" y="4206791"/>
              <a:chExt cx="566802" cy="566802"/>
            </a:xfrm>
          </p:grpSpPr>
          <p:sp>
            <p:nvSpPr>
              <p:cNvPr id="52" name="Oval 55">
                <a:extLst>
                  <a:ext uri="{FF2B5EF4-FFF2-40B4-BE49-F238E27FC236}">
                    <a16:creationId xmlns:a16="http://schemas.microsoft.com/office/drawing/2014/main" id="{51CE35C0-C2E4-4B7B-9B54-5049539CEE2F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3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C1EF4A20-7B21-4706-8EAB-50BCB930B75F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03</a:t>
                </a:r>
                <a:endParaRPr lang="ko-KR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F63EDBBC-A986-4FE0-974E-0B1FF8936E94}"/>
              </a:ext>
            </a:extLst>
          </p:cNvPr>
          <p:cNvSpPr/>
          <p:nvPr/>
        </p:nvSpPr>
        <p:spPr>
          <a:xfrm>
            <a:off x="852938" y="2614614"/>
            <a:ext cx="2781299" cy="278129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94BDE7A6-17D5-486F-BBC6-D5198961EF7F}"/>
              </a:ext>
            </a:extLst>
          </p:cNvPr>
          <p:cNvSpPr/>
          <p:nvPr/>
        </p:nvSpPr>
        <p:spPr>
          <a:xfrm>
            <a:off x="8552232" y="2646545"/>
            <a:ext cx="2781299" cy="278129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D3F633AE-A9D4-4C48-8B20-1349EB7FED94}"/>
              </a:ext>
            </a:extLst>
          </p:cNvPr>
          <p:cNvSpPr/>
          <p:nvPr/>
        </p:nvSpPr>
        <p:spPr>
          <a:xfrm>
            <a:off x="1158890" y="2920566"/>
            <a:ext cx="2169394" cy="216939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69EBB734-03BD-4FBF-B455-B7E0E74D5F85}"/>
              </a:ext>
            </a:extLst>
          </p:cNvPr>
          <p:cNvSpPr/>
          <p:nvPr/>
        </p:nvSpPr>
        <p:spPr>
          <a:xfrm>
            <a:off x="8858184" y="2952497"/>
            <a:ext cx="2169394" cy="216939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6C98A390-6640-40A4-91C5-2C98105B1A7D}"/>
              </a:ext>
            </a:extLst>
          </p:cNvPr>
          <p:cNvGrpSpPr/>
          <p:nvPr/>
        </p:nvGrpSpPr>
        <p:grpSpPr>
          <a:xfrm>
            <a:off x="333055" y="2094731"/>
            <a:ext cx="3821064" cy="3821064"/>
            <a:chOff x="312787" y="2094731"/>
            <a:chExt cx="3821064" cy="3821064"/>
          </a:xfrm>
        </p:grpSpPr>
        <p:sp>
          <p:nvSpPr>
            <p:cNvPr id="8" name="Block Arc 50">
              <a:extLst>
                <a:ext uri="{FF2B5EF4-FFF2-40B4-BE49-F238E27FC236}">
                  <a16:creationId xmlns:a16="http://schemas.microsoft.com/office/drawing/2014/main" id="{6D068566-CA17-4925-A953-5923DFB66086}"/>
                </a:ext>
              </a:extLst>
            </p:cNvPr>
            <p:cNvSpPr/>
            <p:nvPr userDrawn="1"/>
          </p:nvSpPr>
          <p:spPr>
            <a:xfrm rot="12600000">
              <a:off x="312788" y="2094731"/>
              <a:ext cx="3821062" cy="3821064"/>
            </a:xfrm>
            <a:prstGeom prst="blockArc">
              <a:avLst>
                <a:gd name="adj1" fmla="val 10800000"/>
                <a:gd name="adj2" fmla="val 14451417"/>
                <a:gd name="adj3" fmla="val 460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Block Arc 51">
              <a:extLst>
                <a:ext uri="{FF2B5EF4-FFF2-40B4-BE49-F238E27FC236}">
                  <a16:creationId xmlns:a16="http://schemas.microsoft.com/office/drawing/2014/main" id="{A38B7C09-3351-4172-946D-A6FBBA66AAAE}"/>
                </a:ext>
              </a:extLst>
            </p:cNvPr>
            <p:cNvSpPr/>
            <p:nvPr userDrawn="1"/>
          </p:nvSpPr>
          <p:spPr>
            <a:xfrm rot="9000000">
              <a:off x="312787" y="2094732"/>
              <a:ext cx="3821064" cy="3821062"/>
            </a:xfrm>
            <a:prstGeom prst="blockArc">
              <a:avLst>
                <a:gd name="adj1" fmla="val 10800000"/>
                <a:gd name="adj2" fmla="val 14451417"/>
                <a:gd name="adj3" fmla="val 460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Block Arc 49">
              <a:extLst>
                <a:ext uri="{FF2B5EF4-FFF2-40B4-BE49-F238E27FC236}">
                  <a16:creationId xmlns:a16="http://schemas.microsoft.com/office/drawing/2014/main" id="{E9CC3347-B655-484B-8DDF-5B66959544E4}"/>
                </a:ext>
              </a:extLst>
            </p:cNvPr>
            <p:cNvSpPr/>
            <p:nvPr userDrawn="1"/>
          </p:nvSpPr>
          <p:spPr>
            <a:xfrm rot="5400000">
              <a:off x="312788" y="2094731"/>
              <a:ext cx="3821062" cy="3821064"/>
            </a:xfrm>
            <a:prstGeom prst="blockArc">
              <a:avLst>
                <a:gd name="adj1" fmla="val 10800000"/>
                <a:gd name="adj2" fmla="val 14451417"/>
                <a:gd name="adj3" fmla="val 460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" name="Oval 18">
              <a:extLst>
                <a:ext uri="{FF2B5EF4-FFF2-40B4-BE49-F238E27FC236}">
                  <a16:creationId xmlns:a16="http://schemas.microsoft.com/office/drawing/2014/main" id="{F677CD52-9718-4240-93BC-273146864FAC}"/>
                </a:ext>
              </a:extLst>
            </p:cNvPr>
            <p:cNvSpPr/>
            <p:nvPr/>
          </p:nvSpPr>
          <p:spPr>
            <a:xfrm rot="20010143">
              <a:off x="2167915" y="2095921"/>
              <a:ext cx="171039" cy="171039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20">
              <a:extLst>
                <a:ext uri="{FF2B5EF4-FFF2-40B4-BE49-F238E27FC236}">
                  <a16:creationId xmlns:a16="http://schemas.microsoft.com/office/drawing/2014/main" id="{86F75E4F-73CD-452C-9F22-657DFCD52502}"/>
                </a:ext>
              </a:extLst>
            </p:cNvPr>
            <p:cNvSpPr/>
            <p:nvPr/>
          </p:nvSpPr>
          <p:spPr>
            <a:xfrm rot="20010143">
              <a:off x="3704437" y="2993635"/>
              <a:ext cx="171039" cy="171039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3" name="Oval 21">
              <a:extLst>
                <a:ext uri="{FF2B5EF4-FFF2-40B4-BE49-F238E27FC236}">
                  <a16:creationId xmlns:a16="http://schemas.microsoft.com/office/drawing/2014/main" id="{C434FC7D-AA83-4556-87D5-B7D4DD5D1FAF}"/>
                </a:ext>
              </a:extLst>
            </p:cNvPr>
            <p:cNvSpPr/>
            <p:nvPr/>
          </p:nvSpPr>
          <p:spPr>
            <a:xfrm rot="20010143">
              <a:off x="3705179" y="4855325"/>
              <a:ext cx="171039" cy="171039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Oval 22">
              <a:extLst>
                <a:ext uri="{FF2B5EF4-FFF2-40B4-BE49-F238E27FC236}">
                  <a16:creationId xmlns:a16="http://schemas.microsoft.com/office/drawing/2014/main" id="{137EB1D9-D072-472D-8C71-7B1F07C89945}"/>
                </a:ext>
              </a:extLst>
            </p:cNvPr>
            <p:cNvSpPr/>
            <p:nvPr/>
          </p:nvSpPr>
          <p:spPr>
            <a:xfrm rot="20010143">
              <a:off x="2119805" y="5738166"/>
              <a:ext cx="171039" cy="171039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D450C132-4E09-4092-B781-AD17166D41EE}"/>
              </a:ext>
            </a:extLst>
          </p:cNvPr>
          <p:cNvGrpSpPr/>
          <p:nvPr/>
        </p:nvGrpSpPr>
        <p:grpSpPr>
          <a:xfrm flipH="1">
            <a:off x="8032349" y="2126662"/>
            <a:ext cx="3821064" cy="3821064"/>
            <a:chOff x="312787" y="2094731"/>
            <a:chExt cx="3821064" cy="3821064"/>
          </a:xfrm>
        </p:grpSpPr>
        <p:sp>
          <p:nvSpPr>
            <p:cNvPr id="16" name="Block Arc 50">
              <a:extLst>
                <a:ext uri="{FF2B5EF4-FFF2-40B4-BE49-F238E27FC236}">
                  <a16:creationId xmlns:a16="http://schemas.microsoft.com/office/drawing/2014/main" id="{0FCA07DF-5505-4892-8810-E7DFE311C26C}"/>
                </a:ext>
              </a:extLst>
            </p:cNvPr>
            <p:cNvSpPr/>
            <p:nvPr userDrawn="1"/>
          </p:nvSpPr>
          <p:spPr>
            <a:xfrm rot="12600000">
              <a:off x="312788" y="2094731"/>
              <a:ext cx="3821062" cy="3821064"/>
            </a:xfrm>
            <a:prstGeom prst="blockArc">
              <a:avLst>
                <a:gd name="adj1" fmla="val 10800000"/>
                <a:gd name="adj2" fmla="val 14451417"/>
                <a:gd name="adj3" fmla="val 460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7" name="Block Arc 51">
              <a:extLst>
                <a:ext uri="{FF2B5EF4-FFF2-40B4-BE49-F238E27FC236}">
                  <a16:creationId xmlns:a16="http://schemas.microsoft.com/office/drawing/2014/main" id="{E8BFCCEE-4890-4885-8298-B04D3BBC01B2}"/>
                </a:ext>
              </a:extLst>
            </p:cNvPr>
            <p:cNvSpPr/>
            <p:nvPr userDrawn="1"/>
          </p:nvSpPr>
          <p:spPr>
            <a:xfrm rot="9000000">
              <a:off x="312787" y="2094732"/>
              <a:ext cx="3821064" cy="3821062"/>
            </a:xfrm>
            <a:prstGeom prst="blockArc">
              <a:avLst>
                <a:gd name="adj1" fmla="val 10800000"/>
                <a:gd name="adj2" fmla="val 14451417"/>
                <a:gd name="adj3" fmla="val 460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8" name="Block Arc 49">
              <a:extLst>
                <a:ext uri="{FF2B5EF4-FFF2-40B4-BE49-F238E27FC236}">
                  <a16:creationId xmlns:a16="http://schemas.microsoft.com/office/drawing/2014/main" id="{642D452A-B28B-4F1B-A6CA-BC0F18FC777A}"/>
                </a:ext>
              </a:extLst>
            </p:cNvPr>
            <p:cNvSpPr/>
            <p:nvPr userDrawn="1"/>
          </p:nvSpPr>
          <p:spPr>
            <a:xfrm rot="5400000">
              <a:off x="312788" y="2094731"/>
              <a:ext cx="3821062" cy="3821064"/>
            </a:xfrm>
            <a:prstGeom prst="blockArc">
              <a:avLst>
                <a:gd name="adj1" fmla="val 10800000"/>
                <a:gd name="adj2" fmla="val 14451417"/>
                <a:gd name="adj3" fmla="val 460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BD799A-A223-4D1B-B51B-E55F26359DAD}"/>
                </a:ext>
              </a:extLst>
            </p:cNvPr>
            <p:cNvSpPr/>
            <p:nvPr/>
          </p:nvSpPr>
          <p:spPr>
            <a:xfrm rot="20010143">
              <a:off x="2167915" y="2095921"/>
              <a:ext cx="171039" cy="171039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0" name="Oval 20">
              <a:extLst>
                <a:ext uri="{FF2B5EF4-FFF2-40B4-BE49-F238E27FC236}">
                  <a16:creationId xmlns:a16="http://schemas.microsoft.com/office/drawing/2014/main" id="{C9187806-E5DC-4565-897C-4DCB6E5C4CE7}"/>
                </a:ext>
              </a:extLst>
            </p:cNvPr>
            <p:cNvSpPr/>
            <p:nvPr/>
          </p:nvSpPr>
          <p:spPr>
            <a:xfrm rot="20010143">
              <a:off x="3704437" y="2993635"/>
              <a:ext cx="171039" cy="171039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1" name="Oval 21">
              <a:extLst>
                <a:ext uri="{FF2B5EF4-FFF2-40B4-BE49-F238E27FC236}">
                  <a16:creationId xmlns:a16="http://schemas.microsoft.com/office/drawing/2014/main" id="{52B2E10A-55EF-48C9-9E63-61A49A902B5F}"/>
                </a:ext>
              </a:extLst>
            </p:cNvPr>
            <p:cNvSpPr/>
            <p:nvPr/>
          </p:nvSpPr>
          <p:spPr>
            <a:xfrm rot="20010143">
              <a:off x="3705179" y="4855325"/>
              <a:ext cx="171039" cy="171039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" name="Oval 22">
              <a:extLst>
                <a:ext uri="{FF2B5EF4-FFF2-40B4-BE49-F238E27FC236}">
                  <a16:creationId xmlns:a16="http://schemas.microsoft.com/office/drawing/2014/main" id="{3A57E441-CA2A-4A81-9BDC-36C9DC3975EB}"/>
                </a:ext>
              </a:extLst>
            </p:cNvPr>
            <p:cNvSpPr/>
            <p:nvPr/>
          </p:nvSpPr>
          <p:spPr>
            <a:xfrm rot="20010143">
              <a:off x="2119805" y="5738166"/>
              <a:ext cx="171039" cy="171039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7F1A8D23-8AB2-4322-BDED-D7C383E5F4F0}"/>
              </a:ext>
            </a:extLst>
          </p:cNvPr>
          <p:cNvSpPr txBox="1"/>
          <p:nvPr/>
        </p:nvSpPr>
        <p:spPr>
          <a:xfrm>
            <a:off x="4683527" y="1938632"/>
            <a:ext cx="28337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 Diagrams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B25FB3A-B702-44BC-A116-65B62E6E9A98}"/>
              </a:ext>
            </a:extLst>
          </p:cNvPr>
          <p:cNvSpPr txBox="1"/>
          <p:nvPr/>
        </p:nvSpPr>
        <p:spPr>
          <a:xfrm>
            <a:off x="4683527" y="2877480"/>
            <a:ext cx="28337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 Diagrams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F9494F2-B8A6-42AC-931F-A2959711A70F}"/>
              </a:ext>
            </a:extLst>
          </p:cNvPr>
          <p:cNvSpPr txBox="1"/>
          <p:nvPr/>
        </p:nvSpPr>
        <p:spPr>
          <a:xfrm>
            <a:off x="4683527" y="3816328"/>
            <a:ext cx="28337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 Diagrams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607ADE8-962F-4FC7-864B-0787A2B91ACE}"/>
              </a:ext>
            </a:extLst>
          </p:cNvPr>
          <p:cNvSpPr txBox="1"/>
          <p:nvPr/>
        </p:nvSpPr>
        <p:spPr>
          <a:xfrm>
            <a:off x="4683527" y="4755176"/>
            <a:ext cx="28337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 Diagrams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F86C10B-1AC4-423F-9C8B-9ABA171E9078}"/>
              </a:ext>
            </a:extLst>
          </p:cNvPr>
          <p:cNvSpPr txBox="1"/>
          <p:nvPr/>
        </p:nvSpPr>
        <p:spPr>
          <a:xfrm>
            <a:off x="4683527" y="5694023"/>
            <a:ext cx="28337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 Diagrams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8" name="Group 13">
            <a:extLst>
              <a:ext uri="{FF2B5EF4-FFF2-40B4-BE49-F238E27FC236}">
                <a16:creationId xmlns:a16="http://schemas.microsoft.com/office/drawing/2014/main" id="{499E2C42-57CE-49E1-8A22-EFF8A63F0166}"/>
              </a:ext>
            </a:extLst>
          </p:cNvPr>
          <p:cNvGrpSpPr/>
          <p:nvPr/>
        </p:nvGrpSpPr>
        <p:grpSpPr>
          <a:xfrm>
            <a:off x="8789730" y="3810427"/>
            <a:ext cx="2306303" cy="1084161"/>
            <a:chOff x="200945" y="4307149"/>
            <a:chExt cx="3298762" cy="108416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28504B3-256F-4E6A-B80D-82FAB884CC06}"/>
                </a:ext>
              </a:extLst>
            </p:cNvPr>
            <p:cNvSpPr txBox="1"/>
            <p:nvPr/>
          </p:nvSpPr>
          <p:spPr>
            <a:xfrm>
              <a:off x="245430" y="4560313"/>
              <a:ext cx="32513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F2DCE88-018B-487A-81AD-9249431D4070}"/>
                </a:ext>
              </a:extLst>
            </p:cNvPr>
            <p:cNvSpPr txBox="1"/>
            <p:nvPr/>
          </p:nvSpPr>
          <p:spPr>
            <a:xfrm>
              <a:off x="200945" y="4307149"/>
              <a:ext cx="3298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16">
            <a:extLst>
              <a:ext uri="{FF2B5EF4-FFF2-40B4-BE49-F238E27FC236}">
                <a16:creationId xmlns:a16="http://schemas.microsoft.com/office/drawing/2014/main" id="{F526BB1F-0C7C-4FA9-A6FF-B3B1AC27FA65}"/>
              </a:ext>
            </a:extLst>
          </p:cNvPr>
          <p:cNvGrpSpPr/>
          <p:nvPr/>
        </p:nvGrpSpPr>
        <p:grpSpPr>
          <a:xfrm>
            <a:off x="1090436" y="3810427"/>
            <a:ext cx="2306303" cy="1084161"/>
            <a:chOff x="200945" y="4307149"/>
            <a:chExt cx="3298762" cy="108416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C4930F5-E195-4710-8CE5-8BC88776B499}"/>
                </a:ext>
              </a:extLst>
            </p:cNvPr>
            <p:cNvSpPr txBox="1"/>
            <p:nvPr/>
          </p:nvSpPr>
          <p:spPr>
            <a:xfrm>
              <a:off x="245430" y="4560313"/>
              <a:ext cx="32513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378E7FB-63EC-4E0B-B5DE-C70B765B1F2C}"/>
                </a:ext>
              </a:extLst>
            </p:cNvPr>
            <p:cNvSpPr txBox="1"/>
            <p:nvPr/>
          </p:nvSpPr>
          <p:spPr>
            <a:xfrm>
              <a:off x="200945" y="4307149"/>
              <a:ext cx="3298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Rounded Rectangle 25">
            <a:extLst>
              <a:ext uri="{FF2B5EF4-FFF2-40B4-BE49-F238E27FC236}">
                <a16:creationId xmlns:a16="http://schemas.microsoft.com/office/drawing/2014/main" id="{92CB128E-A911-40B8-90AA-10D8F8D05324}"/>
              </a:ext>
            </a:extLst>
          </p:cNvPr>
          <p:cNvSpPr/>
          <p:nvPr/>
        </p:nvSpPr>
        <p:spPr>
          <a:xfrm>
            <a:off x="2025701" y="3269728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Freeform 53">
            <a:extLst>
              <a:ext uri="{FF2B5EF4-FFF2-40B4-BE49-F238E27FC236}">
                <a16:creationId xmlns:a16="http://schemas.microsoft.com/office/drawing/2014/main" id="{AC7121C2-5133-4947-9B88-AC669B2BECC5}"/>
              </a:ext>
            </a:extLst>
          </p:cNvPr>
          <p:cNvSpPr/>
          <p:nvPr/>
        </p:nvSpPr>
        <p:spPr>
          <a:xfrm>
            <a:off x="9757430" y="3282104"/>
            <a:ext cx="370902" cy="38027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48E45363-81D6-4EF7-9F36-1C71072577F7}"/>
              </a:ext>
            </a:extLst>
          </p:cNvPr>
          <p:cNvGrpSpPr/>
          <p:nvPr/>
        </p:nvGrpSpPr>
        <p:grpSpPr>
          <a:xfrm>
            <a:off x="3619500" y="2180309"/>
            <a:ext cx="1133475" cy="3735485"/>
            <a:chOff x="3619500" y="2180309"/>
            <a:chExt cx="1133475" cy="3735485"/>
          </a:xfrm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F0AB42-4043-41F6-ACE7-B92D52C56D2F}"/>
                </a:ext>
              </a:extLst>
            </p:cNvPr>
            <p:cNvSpPr/>
            <p:nvPr/>
          </p:nvSpPr>
          <p:spPr>
            <a:xfrm>
              <a:off x="3619500" y="2180309"/>
              <a:ext cx="1133475" cy="391441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06C35FBD-075B-440A-94A4-AE907F955616}"/>
                </a:ext>
              </a:extLst>
            </p:cNvPr>
            <p:cNvSpPr/>
            <p:nvPr/>
          </p:nvSpPr>
          <p:spPr>
            <a:xfrm>
              <a:off x="4149346" y="3056239"/>
              <a:ext cx="603629" cy="229383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27CC3879-47F9-41CA-88FF-C1049193D995}"/>
                </a:ext>
              </a:extLst>
            </p:cNvPr>
            <p:cNvSpPr/>
            <p:nvPr/>
          </p:nvSpPr>
          <p:spPr>
            <a:xfrm flipV="1">
              <a:off x="3619500" y="5524353"/>
              <a:ext cx="1133475" cy="391441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F7830BB1-25A1-49A8-92C1-BBF3BDE2AAD9}"/>
                </a:ext>
              </a:extLst>
            </p:cNvPr>
            <p:cNvSpPr/>
            <p:nvPr/>
          </p:nvSpPr>
          <p:spPr>
            <a:xfrm flipV="1">
              <a:off x="4149346" y="4810480"/>
              <a:ext cx="603629" cy="229383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41" name="직선 연결선 40">
              <a:extLst>
                <a:ext uri="{FF2B5EF4-FFF2-40B4-BE49-F238E27FC236}">
                  <a16:creationId xmlns:a16="http://schemas.microsoft.com/office/drawing/2014/main" id="{877FBC14-9639-4152-B520-488343D12E58}"/>
                </a:ext>
              </a:extLst>
            </p:cNvPr>
            <p:cNvCxnSpPr>
              <a:cxnSpLocks/>
            </p:cNvCxnSpPr>
            <p:nvPr/>
          </p:nvCxnSpPr>
          <p:spPr>
            <a:xfrm>
              <a:off x="4308569" y="4016383"/>
              <a:ext cx="444406" cy="0"/>
            </a:xfrm>
            <a:prstGeom prst="line">
              <a:avLst/>
            </a:prstGeom>
            <a:ln w="19050"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5797EBCD-61BA-4C9E-827A-6E3C54DB6AA0}"/>
              </a:ext>
            </a:extLst>
          </p:cNvPr>
          <p:cNvGrpSpPr/>
          <p:nvPr/>
        </p:nvGrpSpPr>
        <p:grpSpPr>
          <a:xfrm flipH="1">
            <a:off x="7433316" y="2180309"/>
            <a:ext cx="1133475" cy="3735485"/>
            <a:chOff x="3619500" y="2180309"/>
            <a:chExt cx="1133475" cy="3735485"/>
          </a:xfrm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F4096B92-A531-4959-B9C3-FEE2D73A1D64}"/>
                </a:ext>
              </a:extLst>
            </p:cNvPr>
            <p:cNvSpPr/>
            <p:nvPr/>
          </p:nvSpPr>
          <p:spPr>
            <a:xfrm>
              <a:off x="3619500" y="2180309"/>
              <a:ext cx="1133475" cy="391441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4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1336AABD-8830-47D0-BB09-F0AC9F907118}"/>
                </a:ext>
              </a:extLst>
            </p:cNvPr>
            <p:cNvSpPr/>
            <p:nvPr/>
          </p:nvSpPr>
          <p:spPr>
            <a:xfrm>
              <a:off x="4149346" y="3056239"/>
              <a:ext cx="603629" cy="229383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4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D7FF79B1-ACC8-4151-AE8A-7FFA1606BC6B}"/>
                </a:ext>
              </a:extLst>
            </p:cNvPr>
            <p:cNvSpPr/>
            <p:nvPr/>
          </p:nvSpPr>
          <p:spPr>
            <a:xfrm flipV="1">
              <a:off x="3619500" y="5524353"/>
              <a:ext cx="1133475" cy="391441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4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3F50063D-06EF-42BF-8A75-2B977A3B44F5}"/>
                </a:ext>
              </a:extLst>
            </p:cNvPr>
            <p:cNvSpPr/>
            <p:nvPr/>
          </p:nvSpPr>
          <p:spPr>
            <a:xfrm flipV="1">
              <a:off x="4149346" y="4810480"/>
              <a:ext cx="603629" cy="229383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4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47" name="직선 연결선 46">
              <a:extLst>
                <a:ext uri="{FF2B5EF4-FFF2-40B4-BE49-F238E27FC236}">
                  <a16:creationId xmlns:a16="http://schemas.microsoft.com/office/drawing/2014/main" id="{09E12A8F-EB16-4E1A-B231-85F076D1BF67}"/>
                </a:ext>
              </a:extLst>
            </p:cNvPr>
            <p:cNvCxnSpPr>
              <a:cxnSpLocks/>
            </p:cNvCxnSpPr>
            <p:nvPr/>
          </p:nvCxnSpPr>
          <p:spPr>
            <a:xfrm>
              <a:off x="4308569" y="4016383"/>
              <a:ext cx="444406" cy="0"/>
            </a:xfrm>
            <a:prstGeom prst="line">
              <a:avLst/>
            </a:prstGeom>
            <a:ln w="19050">
              <a:solidFill>
                <a:schemeClr val="accent4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F52B70A-0013-43DE-902B-8875BEE60C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9D862238-8EAD-48F4-900D-2336249C99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CC5A93FF-3FBD-4B67-8C05-2D8FA6E5A3CE}"/>
              </a:ext>
            </a:extLst>
          </p:cNvPr>
          <p:cNvGrpSpPr/>
          <p:nvPr/>
        </p:nvGrpSpPr>
        <p:grpSpPr>
          <a:xfrm>
            <a:off x="699294" y="5442615"/>
            <a:ext cx="1872000" cy="1062847"/>
            <a:chOff x="699294" y="5110112"/>
            <a:chExt cx="1872000" cy="106284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36F7A41-93B1-4E21-9567-E3AC8C38C431}"/>
                </a:ext>
              </a:extLst>
            </p:cNvPr>
            <p:cNvSpPr txBox="1"/>
            <p:nvPr/>
          </p:nvSpPr>
          <p:spPr>
            <a:xfrm>
              <a:off x="705730" y="5341962"/>
              <a:ext cx="18591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04257B2-33ED-451E-B756-04684D1F03F7}"/>
                </a:ext>
              </a:extLst>
            </p:cNvPr>
            <p:cNvSpPr txBox="1"/>
            <p:nvPr/>
          </p:nvSpPr>
          <p:spPr>
            <a:xfrm>
              <a:off x="699294" y="5110112"/>
              <a:ext cx="18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Oval 4">
            <a:extLst>
              <a:ext uri="{FF2B5EF4-FFF2-40B4-BE49-F238E27FC236}">
                <a16:creationId xmlns:a16="http://schemas.microsoft.com/office/drawing/2014/main" id="{9E486E35-6539-47AB-9CE9-1DC36B2033C2}"/>
              </a:ext>
            </a:extLst>
          </p:cNvPr>
          <p:cNvSpPr/>
          <p:nvPr/>
        </p:nvSpPr>
        <p:spPr>
          <a:xfrm>
            <a:off x="1221726" y="4183753"/>
            <a:ext cx="827137" cy="827137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70EDB49-9B5C-47ED-9D8C-1F9612671434}"/>
              </a:ext>
            </a:extLst>
          </p:cNvPr>
          <p:cNvSpPr txBox="1"/>
          <p:nvPr/>
        </p:nvSpPr>
        <p:spPr>
          <a:xfrm>
            <a:off x="699294" y="5109911"/>
            <a:ext cx="18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6"/>
                </a:solidFill>
                <a:ea typeface="FZShuTi" pitchFamily="2" charset="-122"/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98F95218-8372-432C-8ED8-5283DC1001AE}"/>
              </a:ext>
            </a:extLst>
          </p:cNvPr>
          <p:cNvGrpSpPr/>
          <p:nvPr/>
        </p:nvGrpSpPr>
        <p:grpSpPr>
          <a:xfrm>
            <a:off x="2932691" y="5442615"/>
            <a:ext cx="1869774" cy="1062847"/>
            <a:chOff x="2932691" y="5110112"/>
            <a:chExt cx="1869774" cy="106284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0342BC2-018B-482F-8841-E6F5DEE7514D}"/>
                </a:ext>
              </a:extLst>
            </p:cNvPr>
            <p:cNvSpPr txBox="1"/>
            <p:nvPr/>
          </p:nvSpPr>
          <p:spPr>
            <a:xfrm>
              <a:off x="2932691" y="5341962"/>
              <a:ext cx="18646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05602EE-F826-4337-A75B-B496FB15EAB1}"/>
                </a:ext>
              </a:extLst>
            </p:cNvPr>
            <p:cNvSpPr txBox="1"/>
            <p:nvPr/>
          </p:nvSpPr>
          <p:spPr>
            <a:xfrm>
              <a:off x="2935459" y="5110112"/>
              <a:ext cx="186700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Oval 74">
            <a:extLst>
              <a:ext uri="{FF2B5EF4-FFF2-40B4-BE49-F238E27FC236}">
                <a16:creationId xmlns:a16="http://schemas.microsoft.com/office/drawing/2014/main" id="{02595B70-4621-40B7-A203-D97EC6AE855F}"/>
              </a:ext>
            </a:extLst>
          </p:cNvPr>
          <p:cNvSpPr/>
          <p:nvPr/>
        </p:nvSpPr>
        <p:spPr>
          <a:xfrm>
            <a:off x="3453522" y="4183753"/>
            <a:ext cx="827137" cy="827137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8E94AB5-6AC5-4A93-9A12-2E073DD02E18}"/>
              </a:ext>
            </a:extLst>
          </p:cNvPr>
          <p:cNvSpPr txBox="1"/>
          <p:nvPr/>
        </p:nvSpPr>
        <p:spPr>
          <a:xfrm>
            <a:off x="2931090" y="5109911"/>
            <a:ext cx="18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ea typeface="FZShuTi" pitchFamily="2" charset="-122"/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CFA1DACB-DBDF-4EAF-B71E-E65A207A7A26}"/>
              </a:ext>
            </a:extLst>
          </p:cNvPr>
          <p:cNvGrpSpPr/>
          <p:nvPr/>
        </p:nvGrpSpPr>
        <p:grpSpPr>
          <a:xfrm>
            <a:off x="5165177" y="5442615"/>
            <a:ext cx="1868459" cy="1062847"/>
            <a:chOff x="5165177" y="5110112"/>
            <a:chExt cx="1868459" cy="1062847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9AEFF7D-7D59-45BC-AC4D-9CB1ABEE85EC}"/>
                </a:ext>
              </a:extLst>
            </p:cNvPr>
            <p:cNvSpPr txBox="1"/>
            <p:nvPr/>
          </p:nvSpPr>
          <p:spPr>
            <a:xfrm>
              <a:off x="5165177" y="5341962"/>
              <a:ext cx="18646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FFA43A3-C7B0-434B-BAC6-B70C461C2BAD}"/>
                </a:ext>
              </a:extLst>
            </p:cNvPr>
            <p:cNvSpPr txBox="1"/>
            <p:nvPr/>
          </p:nvSpPr>
          <p:spPr>
            <a:xfrm>
              <a:off x="5166630" y="5110112"/>
              <a:ext cx="186700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Oval 80">
            <a:extLst>
              <a:ext uri="{FF2B5EF4-FFF2-40B4-BE49-F238E27FC236}">
                <a16:creationId xmlns:a16="http://schemas.microsoft.com/office/drawing/2014/main" id="{B866FC19-1044-4091-8D64-38F576CAD4D2}"/>
              </a:ext>
            </a:extLst>
          </p:cNvPr>
          <p:cNvSpPr/>
          <p:nvPr/>
        </p:nvSpPr>
        <p:spPr>
          <a:xfrm>
            <a:off x="5685318" y="4183753"/>
            <a:ext cx="827137" cy="827137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6CBC558-675E-484C-9EBD-47CAEF112C8A}"/>
              </a:ext>
            </a:extLst>
          </p:cNvPr>
          <p:cNvSpPr txBox="1"/>
          <p:nvPr/>
        </p:nvSpPr>
        <p:spPr>
          <a:xfrm>
            <a:off x="5162886" y="5109911"/>
            <a:ext cx="18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ea typeface="FZShuTi" pitchFamily="2" charset="-122"/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F5D0409E-E839-4721-8973-0B106A896A25}"/>
              </a:ext>
            </a:extLst>
          </p:cNvPr>
          <p:cNvGrpSpPr/>
          <p:nvPr/>
        </p:nvGrpSpPr>
        <p:grpSpPr>
          <a:xfrm>
            <a:off x="7397663" y="5442615"/>
            <a:ext cx="1867006" cy="1062847"/>
            <a:chOff x="7397663" y="5110112"/>
            <a:chExt cx="1867006" cy="1062847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413FBEA-5B90-47CC-9E36-D9871CD0EA5A}"/>
                </a:ext>
              </a:extLst>
            </p:cNvPr>
            <p:cNvSpPr txBox="1"/>
            <p:nvPr/>
          </p:nvSpPr>
          <p:spPr>
            <a:xfrm>
              <a:off x="7397663" y="5341962"/>
              <a:ext cx="18646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42F6EEA-B5A6-45F5-8AA8-5BCC2D8A4BDE}"/>
                </a:ext>
              </a:extLst>
            </p:cNvPr>
            <p:cNvSpPr txBox="1"/>
            <p:nvPr/>
          </p:nvSpPr>
          <p:spPr>
            <a:xfrm>
              <a:off x="7397663" y="5110112"/>
              <a:ext cx="186700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Oval 86">
            <a:extLst>
              <a:ext uri="{FF2B5EF4-FFF2-40B4-BE49-F238E27FC236}">
                <a16:creationId xmlns:a16="http://schemas.microsoft.com/office/drawing/2014/main" id="{E6F1BC09-07A6-46A2-B3A9-ABC58A44E8A4}"/>
              </a:ext>
            </a:extLst>
          </p:cNvPr>
          <p:cNvSpPr/>
          <p:nvPr/>
        </p:nvSpPr>
        <p:spPr>
          <a:xfrm>
            <a:off x="7917114" y="4183753"/>
            <a:ext cx="827137" cy="827137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CFAD587-6345-4690-98FF-AD2AC3F4740F}"/>
              </a:ext>
            </a:extLst>
          </p:cNvPr>
          <p:cNvSpPr txBox="1"/>
          <p:nvPr/>
        </p:nvSpPr>
        <p:spPr>
          <a:xfrm>
            <a:off x="7394682" y="5109911"/>
            <a:ext cx="18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ea typeface="FZShuTi" pitchFamily="2" charset="-122"/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C01B5478-C5B8-4724-868F-B4F89721F599}"/>
              </a:ext>
            </a:extLst>
          </p:cNvPr>
          <p:cNvGrpSpPr/>
          <p:nvPr/>
        </p:nvGrpSpPr>
        <p:grpSpPr>
          <a:xfrm>
            <a:off x="9628974" y="5442615"/>
            <a:ext cx="1867006" cy="1062847"/>
            <a:chOff x="9628974" y="5110112"/>
            <a:chExt cx="1867006" cy="1062847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6B40426-9827-480D-8FA5-C5ABB0DB8C85}"/>
                </a:ext>
              </a:extLst>
            </p:cNvPr>
            <p:cNvSpPr txBox="1"/>
            <p:nvPr/>
          </p:nvSpPr>
          <p:spPr>
            <a:xfrm>
              <a:off x="9630151" y="5341962"/>
              <a:ext cx="18646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17FCE8E-29C9-4B79-85F8-E480C60835B2}"/>
                </a:ext>
              </a:extLst>
            </p:cNvPr>
            <p:cNvSpPr txBox="1"/>
            <p:nvPr/>
          </p:nvSpPr>
          <p:spPr>
            <a:xfrm>
              <a:off x="9628974" y="5110112"/>
              <a:ext cx="186700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" name="Oval 92">
            <a:extLst>
              <a:ext uri="{FF2B5EF4-FFF2-40B4-BE49-F238E27FC236}">
                <a16:creationId xmlns:a16="http://schemas.microsoft.com/office/drawing/2014/main" id="{C8FE9696-E3C9-49B7-A9C5-36C82A28E42D}"/>
              </a:ext>
            </a:extLst>
          </p:cNvPr>
          <p:cNvSpPr/>
          <p:nvPr/>
        </p:nvSpPr>
        <p:spPr>
          <a:xfrm>
            <a:off x="10148909" y="4183753"/>
            <a:ext cx="827137" cy="827137"/>
          </a:xfrm>
          <a:prstGeom prst="ellipse">
            <a:avLst/>
          </a:prstGeom>
          <a:solidFill>
            <a:schemeClr val="accent4">
              <a:alpha val="99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3968DF2-969B-4E21-9387-47239C1E76B4}"/>
              </a:ext>
            </a:extLst>
          </p:cNvPr>
          <p:cNvSpPr txBox="1"/>
          <p:nvPr/>
        </p:nvSpPr>
        <p:spPr>
          <a:xfrm>
            <a:off x="9626477" y="5109911"/>
            <a:ext cx="18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ea typeface="FZShuTi" pitchFamily="2" charset="-122"/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6" name="Donut 8">
            <a:extLst>
              <a:ext uri="{FF2B5EF4-FFF2-40B4-BE49-F238E27FC236}">
                <a16:creationId xmlns:a16="http://schemas.microsoft.com/office/drawing/2014/main" id="{B68D7358-5913-4531-BC4D-03E10FC4BBBA}"/>
              </a:ext>
            </a:extLst>
          </p:cNvPr>
          <p:cNvSpPr/>
          <p:nvPr/>
        </p:nvSpPr>
        <p:spPr>
          <a:xfrm>
            <a:off x="10391770" y="4381084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7" name="Oval 7">
            <a:extLst>
              <a:ext uri="{FF2B5EF4-FFF2-40B4-BE49-F238E27FC236}">
                <a16:creationId xmlns:a16="http://schemas.microsoft.com/office/drawing/2014/main" id="{7AC6F11B-644C-4051-9B32-5573F9C0C65D}"/>
              </a:ext>
            </a:extLst>
          </p:cNvPr>
          <p:cNvSpPr/>
          <p:nvPr/>
        </p:nvSpPr>
        <p:spPr>
          <a:xfrm>
            <a:off x="5915361" y="443347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48" name="Donut 39">
            <a:extLst>
              <a:ext uri="{FF2B5EF4-FFF2-40B4-BE49-F238E27FC236}">
                <a16:creationId xmlns:a16="http://schemas.microsoft.com/office/drawing/2014/main" id="{E15FC7BA-05F1-4B6C-8579-130F2A4330F3}"/>
              </a:ext>
            </a:extLst>
          </p:cNvPr>
          <p:cNvSpPr/>
          <p:nvPr/>
        </p:nvSpPr>
        <p:spPr>
          <a:xfrm>
            <a:off x="1431586" y="4402635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9" name="Rounded Rectangle 7">
            <a:extLst>
              <a:ext uri="{FF2B5EF4-FFF2-40B4-BE49-F238E27FC236}">
                <a16:creationId xmlns:a16="http://schemas.microsoft.com/office/drawing/2014/main" id="{5D404E5B-82D4-4C4B-B066-C82E113FE291}"/>
              </a:ext>
            </a:extLst>
          </p:cNvPr>
          <p:cNvSpPr/>
          <p:nvPr/>
        </p:nvSpPr>
        <p:spPr>
          <a:xfrm>
            <a:off x="8131290" y="4402635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0" name="Freeform 55">
            <a:extLst>
              <a:ext uri="{FF2B5EF4-FFF2-40B4-BE49-F238E27FC236}">
                <a16:creationId xmlns:a16="http://schemas.microsoft.com/office/drawing/2014/main" id="{50CF8634-D278-4397-9010-F41E0DCF15C3}"/>
              </a:ext>
            </a:extLst>
          </p:cNvPr>
          <p:cNvSpPr/>
          <p:nvPr/>
        </p:nvSpPr>
        <p:spPr>
          <a:xfrm rot="2700000">
            <a:off x="3753948" y="432442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0ECB4B71-554C-4336-ACD9-2B26DD7BEBEF}"/>
              </a:ext>
            </a:extLst>
          </p:cNvPr>
          <p:cNvSpPr/>
          <p:nvPr/>
        </p:nvSpPr>
        <p:spPr>
          <a:xfrm>
            <a:off x="3955394" y="2034132"/>
            <a:ext cx="4281212" cy="428121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C0B997DA-89EC-4BA5-8743-3DE0479D1406}"/>
              </a:ext>
            </a:extLst>
          </p:cNvPr>
          <p:cNvGrpSpPr/>
          <p:nvPr/>
        </p:nvGrpSpPr>
        <p:grpSpPr>
          <a:xfrm>
            <a:off x="5104093" y="3823833"/>
            <a:ext cx="2035559" cy="2432001"/>
            <a:chOff x="5104093" y="3823833"/>
            <a:chExt cx="2035559" cy="2432001"/>
          </a:xfrm>
        </p:grpSpPr>
        <p:grpSp>
          <p:nvGrpSpPr>
            <p:cNvPr id="5" name="Group 24">
              <a:extLst>
                <a:ext uri="{FF2B5EF4-FFF2-40B4-BE49-F238E27FC236}">
                  <a16:creationId xmlns:a16="http://schemas.microsoft.com/office/drawing/2014/main" id="{7127F546-1FB4-4B30-BB96-571A6787456F}"/>
                </a:ext>
              </a:extLst>
            </p:cNvPr>
            <p:cNvGrpSpPr/>
            <p:nvPr/>
          </p:nvGrpSpPr>
          <p:grpSpPr>
            <a:xfrm>
              <a:off x="5104093" y="3823833"/>
              <a:ext cx="2035559" cy="2311745"/>
              <a:chOff x="4691847" y="3443908"/>
              <a:chExt cx="2856887" cy="3244512"/>
            </a:xfrm>
          </p:grpSpPr>
          <p:sp>
            <p:nvSpPr>
              <p:cNvPr id="7" name="Freeform: Shape 25">
                <a:extLst>
                  <a:ext uri="{FF2B5EF4-FFF2-40B4-BE49-F238E27FC236}">
                    <a16:creationId xmlns:a16="http://schemas.microsoft.com/office/drawing/2014/main" id="{E4572953-13FF-41E7-AF7A-EB4226C060EF}"/>
                  </a:ext>
                </a:extLst>
              </p:cNvPr>
              <p:cNvSpPr/>
              <p:nvPr/>
            </p:nvSpPr>
            <p:spPr>
              <a:xfrm>
                <a:off x="4691847" y="3443908"/>
                <a:ext cx="2856887" cy="3092940"/>
              </a:xfrm>
              <a:custGeom>
                <a:avLst/>
                <a:gdLst>
                  <a:gd name="connsiteX0" fmla="*/ 2985610 w 2985996"/>
                  <a:gd name="connsiteY0" fmla="*/ 94967 h 3232717"/>
                  <a:gd name="connsiteX1" fmla="*/ 2979648 w 2985996"/>
                  <a:gd name="connsiteY1" fmla="*/ 68990 h 3232717"/>
                  <a:gd name="connsiteX2" fmla="*/ 2943023 w 2985996"/>
                  <a:gd name="connsiteY2" fmla="*/ 19590 h 3232717"/>
                  <a:gd name="connsiteX3" fmla="*/ 2904696 w 2985996"/>
                  <a:gd name="connsiteY3" fmla="*/ 0 h 3232717"/>
                  <a:gd name="connsiteX4" fmla="*/ 94433 w 2985996"/>
                  <a:gd name="connsiteY4" fmla="*/ 8517 h 3232717"/>
                  <a:gd name="connsiteX5" fmla="*/ 62493 w 2985996"/>
                  <a:gd name="connsiteY5" fmla="*/ 21293 h 3232717"/>
                  <a:gd name="connsiteX6" fmla="*/ 8834 w 2985996"/>
                  <a:gd name="connsiteY6" fmla="*/ 72822 h 3232717"/>
                  <a:gd name="connsiteX7" fmla="*/ 1169 w 2985996"/>
                  <a:gd name="connsiteY7" fmla="*/ 108595 h 3232717"/>
                  <a:gd name="connsiteX8" fmla="*/ 145110 w 2985996"/>
                  <a:gd name="connsiteY8" fmla="*/ 1323153 h 3232717"/>
                  <a:gd name="connsiteX9" fmla="*/ 138296 w 2985996"/>
                  <a:gd name="connsiteY9" fmla="*/ 1399382 h 3232717"/>
                  <a:gd name="connsiteX10" fmla="*/ 136593 w 2985996"/>
                  <a:gd name="connsiteY10" fmla="*/ 1418120 h 3232717"/>
                  <a:gd name="connsiteX11" fmla="*/ 142129 w 2985996"/>
                  <a:gd name="connsiteY11" fmla="*/ 3154785 h 3232717"/>
                  <a:gd name="connsiteX12" fmla="*/ 180031 w 2985996"/>
                  <a:gd name="connsiteY12" fmla="*/ 3232718 h 3232717"/>
                  <a:gd name="connsiteX13" fmla="*/ 2854019 w 2985996"/>
                  <a:gd name="connsiteY13" fmla="*/ 3190132 h 3232717"/>
                  <a:gd name="connsiteX14" fmla="*/ 2879570 w 2985996"/>
                  <a:gd name="connsiteY14" fmla="*/ 3164580 h 3232717"/>
                  <a:gd name="connsiteX15" fmla="*/ 2877015 w 2985996"/>
                  <a:gd name="connsiteY15" fmla="*/ 1895937 h 3232717"/>
                  <a:gd name="connsiteX16" fmla="*/ 2871053 w 2985996"/>
                  <a:gd name="connsiteY16" fmla="*/ 1336355 h 3232717"/>
                  <a:gd name="connsiteX17" fmla="*/ 2868072 w 2985996"/>
                  <a:gd name="connsiteY17" fmla="*/ 1272901 h 3232717"/>
                  <a:gd name="connsiteX18" fmla="*/ 2985610 w 2985996"/>
                  <a:gd name="connsiteY18" fmla="*/ 94967 h 3232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85996" h="3232717">
                    <a:moveTo>
                      <a:pt x="2985610" y="94967"/>
                    </a:moveTo>
                    <a:cubicBezTo>
                      <a:pt x="2986462" y="85598"/>
                      <a:pt x="2986462" y="77081"/>
                      <a:pt x="2979648" y="68990"/>
                    </a:cubicBezTo>
                    <a:cubicBezTo>
                      <a:pt x="2966446" y="53233"/>
                      <a:pt x="2954096" y="36624"/>
                      <a:pt x="2943023" y="19590"/>
                    </a:cubicBezTo>
                    <a:cubicBezTo>
                      <a:pt x="2933655" y="5110"/>
                      <a:pt x="2922582" y="0"/>
                      <a:pt x="2904696" y="0"/>
                    </a:cubicBezTo>
                    <a:cubicBezTo>
                      <a:pt x="2693894" y="2555"/>
                      <a:pt x="237096" y="8517"/>
                      <a:pt x="94433" y="8517"/>
                    </a:cubicBezTo>
                    <a:cubicBezTo>
                      <a:pt x="81231" y="8517"/>
                      <a:pt x="71436" y="11924"/>
                      <a:pt x="62493" y="21293"/>
                    </a:cubicBezTo>
                    <a:cubicBezTo>
                      <a:pt x="45033" y="38753"/>
                      <a:pt x="26721" y="55788"/>
                      <a:pt x="8834" y="72822"/>
                    </a:cubicBezTo>
                    <a:cubicBezTo>
                      <a:pt x="-2664" y="82617"/>
                      <a:pt x="-109" y="95819"/>
                      <a:pt x="1169" y="108595"/>
                    </a:cubicBezTo>
                    <a:cubicBezTo>
                      <a:pt x="5002" y="147774"/>
                      <a:pt x="126798" y="1206893"/>
                      <a:pt x="145110" y="1323153"/>
                    </a:cubicBezTo>
                    <a:cubicBezTo>
                      <a:pt x="148943" y="1348705"/>
                      <a:pt x="160441" y="1375108"/>
                      <a:pt x="138296" y="1399382"/>
                    </a:cubicBezTo>
                    <a:cubicBezTo>
                      <a:pt x="134889" y="1403215"/>
                      <a:pt x="136593" y="1411732"/>
                      <a:pt x="136593" y="1418120"/>
                    </a:cubicBezTo>
                    <a:cubicBezTo>
                      <a:pt x="138722" y="1735813"/>
                      <a:pt x="141703" y="2893732"/>
                      <a:pt x="142129" y="3154785"/>
                    </a:cubicBezTo>
                    <a:cubicBezTo>
                      <a:pt x="141703" y="3200353"/>
                      <a:pt x="119559" y="3232718"/>
                      <a:pt x="180031" y="3232718"/>
                    </a:cubicBezTo>
                    <a:cubicBezTo>
                      <a:pt x="180031" y="3232718"/>
                      <a:pt x="2838687" y="3188428"/>
                      <a:pt x="2854019" y="3190132"/>
                    </a:cubicBezTo>
                    <a:cubicBezTo>
                      <a:pt x="2874460" y="3192261"/>
                      <a:pt x="2879570" y="3185447"/>
                      <a:pt x="2879570" y="3164580"/>
                    </a:cubicBezTo>
                    <a:cubicBezTo>
                      <a:pt x="2877867" y="2741699"/>
                      <a:pt x="2881273" y="2318818"/>
                      <a:pt x="2877015" y="1895937"/>
                    </a:cubicBezTo>
                    <a:cubicBezTo>
                      <a:pt x="2874886" y="1709410"/>
                      <a:pt x="2876163" y="1522882"/>
                      <a:pt x="2871053" y="1336355"/>
                    </a:cubicBezTo>
                    <a:cubicBezTo>
                      <a:pt x="2870627" y="1315062"/>
                      <a:pt x="2865943" y="1294194"/>
                      <a:pt x="2868072" y="1272901"/>
                    </a:cubicBezTo>
                    <a:cubicBezTo>
                      <a:pt x="2877441" y="1177082"/>
                      <a:pt x="2977944" y="170345"/>
                      <a:pt x="2985610" y="94967"/>
                    </a:cubicBezTo>
                    <a:close/>
                  </a:path>
                </a:pathLst>
              </a:custGeom>
              <a:solidFill>
                <a:srgbClr val="000000"/>
              </a:solidFill>
              <a:ln w="42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28">
                <a:extLst>
                  <a:ext uri="{FF2B5EF4-FFF2-40B4-BE49-F238E27FC236}">
                    <a16:creationId xmlns:a16="http://schemas.microsoft.com/office/drawing/2014/main" id="{A57CF45D-E8BC-401D-B576-F9D1126E3933}"/>
                  </a:ext>
                </a:extLst>
              </p:cNvPr>
              <p:cNvSpPr/>
              <p:nvPr/>
            </p:nvSpPr>
            <p:spPr>
              <a:xfrm>
                <a:off x="4863278" y="5024451"/>
                <a:ext cx="2453282" cy="1663969"/>
              </a:xfrm>
              <a:custGeom>
                <a:avLst/>
                <a:gdLst>
                  <a:gd name="connsiteX0" fmla="*/ 532166 w 2453282"/>
                  <a:gd name="connsiteY0" fmla="*/ 402375 h 1663969"/>
                  <a:gd name="connsiteX1" fmla="*/ 574910 w 2453282"/>
                  <a:gd name="connsiteY1" fmla="*/ 445291 h 1663969"/>
                  <a:gd name="connsiteX2" fmla="*/ 561465 w 2453282"/>
                  <a:gd name="connsiteY2" fmla="*/ 514150 h 1663969"/>
                  <a:gd name="connsiteX3" fmla="*/ 489753 w 2453282"/>
                  <a:gd name="connsiteY3" fmla="*/ 661646 h 1663969"/>
                  <a:gd name="connsiteX4" fmla="*/ 455935 w 2453282"/>
                  <a:gd name="connsiteY4" fmla="*/ 913450 h 1663969"/>
                  <a:gd name="connsiteX5" fmla="*/ 455935 w 2453282"/>
                  <a:gd name="connsiteY5" fmla="*/ 948898 h 1663969"/>
                  <a:gd name="connsiteX6" fmla="*/ 565946 w 2453282"/>
                  <a:gd name="connsiteY6" fmla="*/ 741914 h 1663969"/>
                  <a:gd name="connsiteX7" fmla="*/ 622989 w 2453282"/>
                  <a:gd name="connsiteY7" fmla="*/ 553672 h 1663969"/>
                  <a:gd name="connsiteX8" fmla="*/ 653141 w 2453282"/>
                  <a:gd name="connsiteY8" fmla="*/ 499074 h 1663969"/>
                  <a:gd name="connsiteX9" fmla="*/ 711406 w 2453282"/>
                  <a:gd name="connsiteY9" fmla="*/ 480739 h 1663969"/>
                  <a:gd name="connsiteX10" fmla="*/ 736667 w 2453282"/>
                  <a:gd name="connsiteY10" fmla="*/ 527595 h 1663969"/>
                  <a:gd name="connsiteX11" fmla="*/ 718739 w 2453282"/>
                  <a:gd name="connsiteY11" fmla="*/ 674277 h 1663969"/>
                  <a:gd name="connsiteX12" fmla="*/ 650289 w 2453282"/>
                  <a:gd name="connsiteY12" fmla="*/ 970899 h 1663969"/>
                  <a:gd name="connsiteX13" fmla="*/ 595282 w 2453282"/>
                  <a:gd name="connsiteY13" fmla="*/ 1278931 h 1663969"/>
                  <a:gd name="connsiteX14" fmla="*/ 595282 w 2453282"/>
                  <a:gd name="connsiteY14" fmla="*/ 1287080 h 1663969"/>
                  <a:gd name="connsiteX15" fmla="*/ 602617 w 2453282"/>
                  <a:gd name="connsiteY15" fmla="*/ 1276079 h 1663969"/>
                  <a:gd name="connsiteX16" fmla="*/ 709776 w 2453282"/>
                  <a:gd name="connsiteY16" fmla="*/ 1009607 h 1663969"/>
                  <a:gd name="connsiteX17" fmla="*/ 828751 w 2453282"/>
                  <a:gd name="connsiteY17" fmla="*/ 915487 h 1663969"/>
                  <a:gd name="connsiteX18" fmla="*/ 880905 w 2453282"/>
                  <a:gd name="connsiteY18" fmla="*/ 919154 h 1663969"/>
                  <a:gd name="connsiteX19" fmla="*/ 891498 w 2453282"/>
                  <a:gd name="connsiteY19" fmla="*/ 941971 h 1663969"/>
                  <a:gd name="connsiteX20" fmla="*/ 774153 w 2453282"/>
                  <a:gd name="connsiteY20" fmla="*/ 1252039 h 1663969"/>
                  <a:gd name="connsiteX21" fmla="*/ 642954 w 2453282"/>
                  <a:gd name="connsiteY21" fmla="*/ 1508732 h 1663969"/>
                  <a:gd name="connsiteX22" fmla="*/ 585912 w 2453282"/>
                  <a:gd name="connsiteY22" fmla="*/ 1573516 h 1663969"/>
                  <a:gd name="connsiteX23" fmla="*/ 506052 w 2453282"/>
                  <a:gd name="connsiteY23" fmla="*/ 1650524 h 1663969"/>
                  <a:gd name="connsiteX24" fmla="*/ 484457 w 2453282"/>
                  <a:gd name="connsiteY24" fmla="*/ 1663969 h 1663969"/>
                  <a:gd name="connsiteX25" fmla="*/ 19557 w 2453282"/>
                  <a:gd name="connsiteY25" fmla="*/ 1447207 h 1663969"/>
                  <a:gd name="connsiteX26" fmla="*/ 0 w 2453282"/>
                  <a:gd name="connsiteY26" fmla="*/ 1437428 h 1663969"/>
                  <a:gd name="connsiteX27" fmla="*/ 13039 w 2453282"/>
                  <a:gd name="connsiteY27" fmla="*/ 1040574 h 1663969"/>
                  <a:gd name="connsiteX28" fmla="*/ 57450 w 2453282"/>
                  <a:gd name="connsiteY28" fmla="*/ 669795 h 1663969"/>
                  <a:gd name="connsiteX29" fmla="*/ 104714 w 2453282"/>
                  <a:gd name="connsiteY29" fmla="*/ 560599 h 1663969"/>
                  <a:gd name="connsiteX30" fmla="*/ 152793 w 2453282"/>
                  <a:gd name="connsiteY30" fmla="*/ 532485 h 1663969"/>
                  <a:gd name="connsiteX31" fmla="*/ 191909 w 2453282"/>
                  <a:gd name="connsiteY31" fmla="*/ 583009 h 1663969"/>
                  <a:gd name="connsiteX32" fmla="*/ 185389 w 2453282"/>
                  <a:gd name="connsiteY32" fmla="*/ 651460 h 1663969"/>
                  <a:gd name="connsiteX33" fmla="*/ 235913 w 2453282"/>
                  <a:gd name="connsiteY33" fmla="*/ 574453 h 1663969"/>
                  <a:gd name="connsiteX34" fmla="*/ 314551 w 2453282"/>
                  <a:gd name="connsiteY34" fmla="*/ 476257 h 1663969"/>
                  <a:gd name="connsiteX35" fmla="*/ 354888 w 2453282"/>
                  <a:gd name="connsiteY35" fmla="*/ 445698 h 1663969"/>
                  <a:gd name="connsiteX36" fmla="*/ 424154 w 2453282"/>
                  <a:gd name="connsiteY36" fmla="*/ 491741 h 1663969"/>
                  <a:gd name="connsiteX37" fmla="*/ 475900 w 2453282"/>
                  <a:gd name="connsiteY37" fmla="*/ 431845 h 1663969"/>
                  <a:gd name="connsiteX38" fmla="*/ 508496 w 2453282"/>
                  <a:gd name="connsiteY38" fmla="*/ 408213 h 1663969"/>
                  <a:gd name="connsiteX39" fmla="*/ 532166 w 2453282"/>
                  <a:gd name="connsiteY39" fmla="*/ 402375 h 1663969"/>
                  <a:gd name="connsiteX40" fmla="*/ 2040094 w 2453282"/>
                  <a:gd name="connsiteY40" fmla="*/ 1578 h 1663969"/>
                  <a:gd name="connsiteX41" fmla="*/ 2089803 w 2453282"/>
                  <a:gd name="connsiteY41" fmla="*/ 22358 h 1663969"/>
                  <a:gd name="connsiteX42" fmla="*/ 2134622 w 2453282"/>
                  <a:gd name="connsiteY42" fmla="*/ 98959 h 1663969"/>
                  <a:gd name="connsiteX43" fmla="*/ 2141957 w 2453282"/>
                  <a:gd name="connsiteY43" fmla="*/ 116071 h 1663969"/>
                  <a:gd name="connsiteX44" fmla="*/ 2172515 w 2453282"/>
                  <a:gd name="connsiteY44" fmla="*/ 73697 h 1663969"/>
                  <a:gd name="connsiteX45" fmla="*/ 2223854 w 2453282"/>
                  <a:gd name="connsiteY45" fmla="*/ 90810 h 1663969"/>
                  <a:gd name="connsiteX46" fmla="*/ 2273562 w 2453282"/>
                  <a:gd name="connsiteY46" fmla="*/ 167002 h 1663969"/>
                  <a:gd name="connsiteX47" fmla="*/ 2326530 w 2453282"/>
                  <a:gd name="connsiteY47" fmla="*/ 307164 h 1663969"/>
                  <a:gd name="connsiteX48" fmla="*/ 2333864 w 2453282"/>
                  <a:gd name="connsiteY48" fmla="*/ 328352 h 1663969"/>
                  <a:gd name="connsiteX49" fmla="*/ 2338346 w 2453282"/>
                  <a:gd name="connsiteY49" fmla="*/ 282718 h 1663969"/>
                  <a:gd name="connsiteX50" fmla="*/ 2350570 w 2453282"/>
                  <a:gd name="connsiteY50" fmla="*/ 250937 h 1663969"/>
                  <a:gd name="connsiteX51" fmla="*/ 2396611 w 2453282"/>
                  <a:gd name="connsiteY51" fmla="*/ 222823 h 1663969"/>
                  <a:gd name="connsiteX52" fmla="*/ 2432874 w 2453282"/>
                  <a:gd name="connsiteY52" fmla="*/ 257049 h 1663969"/>
                  <a:gd name="connsiteX53" fmla="*/ 2453247 w 2453282"/>
                  <a:gd name="connsiteY53" fmla="*/ 394766 h 1663969"/>
                  <a:gd name="connsiteX54" fmla="*/ 2414132 w 2453282"/>
                  <a:gd name="connsiteY54" fmla="*/ 698723 h 1663969"/>
                  <a:gd name="connsiteX55" fmla="*/ 2327346 w 2453282"/>
                  <a:gd name="connsiteY55" fmla="*/ 1097208 h 1663969"/>
                  <a:gd name="connsiteX56" fmla="*/ 2326123 w 2453282"/>
                  <a:gd name="connsiteY56" fmla="*/ 1107393 h 1663969"/>
                  <a:gd name="connsiteX57" fmla="*/ 2176590 w 2453282"/>
                  <a:gd name="connsiteY57" fmla="*/ 1159140 h 1663969"/>
                  <a:gd name="connsiteX58" fmla="*/ 1839222 w 2453282"/>
                  <a:gd name="connsiteY58" fmla="*/ 1271596 h 1663969"/>
                  <a:gd name="connsiteX59" fmla="*/ 1813146 w 2453282"/>
                  <a:gd name="connsiteY59" fmla="*/ 1276892 h 1663969"/>
                  <a:gd name="connsiteX60" fmla="*/ 1672983 w 2453282"/>
                  <a:gd name="connsiteY60" fmla="*/ 1034868 h 1663969"/>
                  <a:gd name="connsiteX61" fmla="*/ 1617570 w 2453282"/>
                  <a:gd name="connsiteY61" fmla="*/ 796918 h 1663969"/>
                  <a:gd name="connsiteX62" fmla="*/ 1597198 w 2453282"/>
                  <a:gd name="connsiteY62" fmla="*/ 527187 h 1663969"/>
                  <a:gd name="connsiteX63" fmla="*/ 1579270 w 2453282"/>
                  <a:gd name="connsiteY63" fmla="*/ 442031 h 1663969"/>
                  <a:gd name="connsiteX64" fmla="*/ 1598013 w 2453282"/>
                  <a:gd name="connsiteY64" fmla="*/ 416768 h 1663969"/>
                  <a:gd name="connsiteX65" fmla="*/ 1695801 w 2453282"/>
                  <a:gd name="connsiteY65" fmla="*/ 466478 h 1663969"/>
                  <a:gd name="connsiteX66" fmla="*/ 1752029 w 2453282"/>
                  <a:gd name="connsiteY66" fmla="*/ 612344 h 1663969"/>
                  <a:gd name="connsiteX67" fmla="*/ 1772808 w 2453282"/>
                  <a:gd name="connsiteY67" fmla="*/ 812401 h 1663969"/>
                  <a:gd name="connsiteX68" fmla="*/ 1777290 w 2453282"/>
                  <a:gd name="connsiteY68" fmla="*/ 842145 h 1663969"/>
                  <a:gd name="connsiteX69" fmla="*/ 1787883 w 2453282"/>
                  <a:gd name="connsiteY69" fmla="*/ 761878 h 1663969"/>
                  <a:gd name="connsiteX70" fmla="*/ 1809886 w 2453282"/>
                  <a:gd name="connsiteY70" fmla="*/ 251751 h 1663969"/>
                  <a:gd name="connsiteX71" fmla="*/ 1824962 w 2453282"/>
                  <a:gd name="connsiteY71" fmla="*/ 92032 h 1663969"/>
                  <a:gd name="connsiteX72" fmla="*/ 1834741 w 2453282"/>
                  <a:gd name="connsiteY72" fmla="*/ 61066 h 1663969"/>
                  <a:gd name="connsiteX73" fmla="*/ 1906859 w 2453282"/>
                  <a:gd name="connsiteY73" fmla="*/ 50065 h 1663969"/>
                  <a:gd name="connsiteX74" fmla="*/ 1934972 w 2453282"/>
                  <a:gd name="connsiteY74" fmla="*/ 135222 h 1663969"/>
                  <a:gd name="connsiteX75" fmla="*/ 1943529 w 2453282"/>
                  <a:gd name="connsiteY75" fmla="*/ 336501 h 1663969"/>
                  <a:gd name="connsiteX76" fmla="*/ 1996905 w 2453282"/>
                  <a:gd name="connsiteY76" fmla="*/ 549597 h 1663969"/>
                  <a:gd name="connsiteX77" fmla="*/ 2040094 w 2453282"/>
                  <a:gd name="connsiteY77" fmla="*/ 305942 h 1663969"/>
                  <a:gd name="connsiteX78" fmla="*/ 2006683 w 2453282"/>
                  <a:gd name="connsiteY78" fmla="*/ 122183 h 1663969"/>
                  <a:gd name="connsiteX79" fmla="*/ 2003424 w 2453282"/>
                  <a:gd name="connsiteY79" fmla="*/ 43953 h 1663969"/>
                  <a:gd name="connsiteX80" fmla="*/ 2040094 w 2453282"/>
                  <a:gd name="connsiteY80" fmla="*/ 1578 h 1663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2453282" h="1663969">
                    <a:moveTo>
                      <a:pt x="532166" y="402375"/>
                    </a:moveTo>
                    <a:cubicBezTo>
                      <a:pt x="554436" y="402126"/>
                      <a:pt x="571549" y="418093"/>
                      <a:pt x="574910" y="445291"/>
                    </a:cubicBezTo>
                    <a:cubicBezTo>
                      <a:pt x="577762" y="469738"/>
                      <a:pt x="571650" y="492555"/>
                      <a:pt x="561465" y="514150"/>
                    </a:cubicBezTo>
                    <a:cubicBezTo>
                      <a:pt x="537833" y="563451"/>
                      <a:pt x="512164" y="611938"/>
                      <a:pt x="489753" y="661646"/>
                    </a:cubicBezTo>
                    <a:cubicBezTo>
                      <a:pt x="454305" y="741914"/>
                      <a:pt x="453898" y="827478"/>
                      <a:pt x="455935" y="913450"/>
                    </a:cubicBezTo>
                    <a:cubicBezTo>
                      <a:pt x="456342" y="923228"/>
                      <a:pt x="455935" y="933414"/>
                      <a:pt x="455935" y="948898"/>
                    </a:cubicBezTo>
                    <a:cubicBezTo>
                      <a:pt x="503606" y="881261"/>
                      <a:pt x="542722" y="815662"/>
                      <a:pt x="565946" y="741914"/>
                    </a:cubicBezTo>
                    <a:cubicBezTo>
                      <a:pt x="585504" y="679166"/>
                      <a:pt x="603840" y="616419"/>
                      <a:pt x="622989" y="553672"/>
                    </a:cubicBezTo>
                    <a:cubicBezTo>
                      <a:pt x="629101" y="533707"/>
                      <a:pt x="638065" y="514557"/>
                      <a:pt x="653141" y="499074"/>
                    </a:cubicBezTo>
                    <a:cubicBezTo>
                      <a:pt x="669031" y="482369"/>
                      <a:pt x="688181" y="472590"/>
                      <a:pt x="711406" y="480739"/>
                    </a:cubicBezTo>
                    <a:cubicBezTo>
                      <a:pt x="733001" y="488481"/>
                      <a:pt x="735445" y="508853"/>
                      <a:pt x="736667" y="527595"/>
                    </a:cubicBezTo>
                    <a:cubicBezTo>
                      <a:pt x="740334" y="577304"/>
                      <a:pt x="729741" y="626198"/>
                      <a:pt x="718739" y="674277"/>
                    </a:cubicBezTo>
                    <a:cubicBezTo>
                      <a:pt x="696330" y="773287"/>
                      <a:pt x="671069" y="871482"/>
                      <a:pt x="650289" y="970899"/>
                    </a:cubicBezTo>
                    <a:cubicBezTo>
                      <a:pt x="629101" y="1072762"/>
                      <a:pt x="611173" y="1175846"/>
                      <a:pt x="595282" y="1278931"/>
                    </a:cubicBezTo>
                    <a:cubicBezTo>
                      <a:pt x="594876" y="1281375"/>
                      <a:pt x="595282" y="1284227"/>
                      <a:pt x="595282" y="1287080"/>
                    </a:cubicBezTo>
                    <a:cubicBezTo>
                      <a:pt x="601802" y="1285857"/>
                      <a:pt x="601394" y="1280560"/>
                      <a:pt x="602617" y="1276079"/>
                    </a:cubicBezTo>
                    <a:cubicBezTo>
                      <a:pt x="633583" y="1185217"/>
                      <a:pt x="660474" y="1092727"/>
                      <a:pt x="709776" y="1009607"/>
                    </a:cubicBezTo>
                    <a:cubicBezTo>
                      <a:pt x="737075" y="963566"/>
                      <a:pt x="772930" y="926895"/>
                      <a:pt x="828751" y="915487"/>
                    </a:cubicBezTo>
                    <a:cubicBezTo>
                      <a:pt x="846678" y="911819"/>
                      <a:pt x="864199" y="913857"/>
                      <a:pt x="880905" y="919154"/>
                    </a:cubicBezTo>
                    <a:cubicBezTo>
                      <a:pt x="891090" y="922414"/>
                      <a:pt x="899240" y="928524"/>
                      <a:pt x="891498" y="941971"/>
                    </a:cubicBezTo>
                    <a:cubicBezTo>
                      <a:pt x="834048" y="1038536"/>
                      <a:pt x="810009" y="1147732"/>
                      <a:pt x="774153" y="1252039"/>
                    </a:cubicBezTo>
                    <a:cubicBezTo>
                      <a:pt x="742779" y="1344123"/>
                      <a:pt x="704886" y="1432539"/>
                      <a:pt x="642954" y="1508732"/>
                    </a:cubicBezTo>
                    <a:cubicBezTo>
                      <a:pt x="623804" y="1530327"/>
                      <a:pt x="605061" y="1551921"/>
                      <a:pt x="585912" y="1573516"/>
                    </a:cubicBezTo>
                    <a:cubicBezTo>
                      <a:pt x="559427" y="1599185"/>
                      <a:pt x="532536" y="1625261"/>
                      <a:pt x="506052" y="1650524"/>
                    </a:cubicBezTo>
                    <a:cubicBezTo>
                      <a:pt x="499940" y="1656636"/>
                      <a:pt x="494236" y="1663969"/>
                      <a:pt x="484457" y="1663969"/>
                    </a:cubicBezTo>
                    <a:cubicBezTo>
                      <a:pt x="329626" y="1591851"/>
                      <a:pt x="174388" y="1519733"/>
                      <a:pt x="19557" y="1447207"/>
                    </a:cubicBezTo>
                    <a:cubicBezTo>
                      <a:pt x="13446" y="1443947"/>
                      <a:pt x="6520" y="1440688"/>
                      <a:pt x="0" y="1437428"/>
                    </a:cubicBezTo>
                    <a:cubicBezTo>
                      <a:pt x="3260" y="1305007"/>
                      <a:pt x="4889" y="1172994"/>
                      <a:pt x="13039" y="1040574"/>
                    </a:cubicBezTo>
                    <a:cubicBezTo>
                      <a:pt x="20780" y="916302"/>
                      <a:pt x="26077" y="791215"/>
                      <a:pt x="57450" y="669795"/>
                    </a:cubicBezTo>
                    <a:cubicBezTo>
                      <a:pt x="67229" y="631087"/>
                      <a:pt x="81083" y="593602"/>
                      <a:pt x="104714" y="560599"/>
                    </a:cubicBezTo>
                    <a:cubicBezTo>
                      <a:pt x="116530" y="543894"/>
                      <a:pt x="130384" y="529633"/>
                      <a:pt x="152793" y="532485"/>
                    </a:cubicBezTo>
                    <a:cubicBezTo>
                      <a:pt x="169092" y="534522"/>
                      <a:pt x="188649" y="561006"/>
                      <a:pt x="191909" y="583009"/>
                    </a:cubicBezTo>
                    <a:cubicBezTo>
                      <a:pt x="195168" y="606233"/>
                      <a:pt x="190686" y="628643"/>
                      <a:pt x="185389" y="651460"/>
                    </a:cubicBezTo>
                    <a:cubicBezTo>
                      <a:pt x="202094" y="625791"/>
                      <a:pt x="218800" y="599714"/>
                      <a:pt x="235913" y="574453"/>
                    </a:cubicBezTo>
                    <a:cubicBezTo>
                      <a:pt x="259545" y="539411"/>
                      <a:pt x="284400" y="506001"/>
                      <a:pt x="314551" y="476257"/>
                    </a:cubicBezTo>
                    <a:cubicBezTo>
                      <a:pt x="326774" y="464034"/>
                      <a:pt x="340220" y="453847"/>
                      <a:pt x="354888" y="445698"/>
                    </a:cubicBezTo>
                    <a:cubicBezTo>
                      <a:pt x="394004" y="424918"/>
                      <a:pt x="425784" y="445291"/>
                      <a:pt x="424154" y="491741"/>
                    </a:cubicBezTo>
                    <a:cubicBezTo>
                      <a:pt x="442489" y="470961"/>
                      <a:pt x="456750" y="449366"/>
                      <a:pt x="475900" y="431845"/>
                    </a:cubicBezTo>
                    <a:cubicBezTo>
                      <a:pt x="486086" y="422881"/>
                      <a:pt x="496273" y="413917"/>
                      <a:pt x="508496" y="408213"/>
                    </a:cubicBezTo>
                    <a:cubicBezTo>
                      <a:pt x="516747" y="404343"/>
                      <a:pt x="524743" y="402458"/>
                      <a:pt x="532166" y="402375"/>
                    </a:cubicBezTo>
                    <a:close/>
                    <a:moveTo>
                      <a:pt x="2040094" y="1578"/>
                    </a:moveTo>
                    <a:cubicBezTo>
                      <a:pt x="2061282" y="-4533"/>
                      <a:pt x="2076358" y="8098"/>
                      <a:pt x="2089803" y="22358"/>
                    </a:cubicBezTo>
                    <a:cubicBezTo>
                      <a:pt x="2110175" y="44768"/>
                      <a:pt x="2121991" y="72067"/>
                      <a:pt x="2134622" y="98959"/>
                    </a:cubicBezTo>
                    <a:cubicBezTo>
                      <a:pt x="2136659" y="103440"/>
                      <a:pt x="2138696" y="108330"/>
                      <a:pt x="2141957" y="116071"/>
                    </a:cubicBezTo>
                    <a:cubicBezTo>
                      <a:pt x="2143994" y="93662"/>
                      <a:pt x="2154179" y="79401"/>
                      <a:pt x="2172515" y="73697"/>
                    </a:cubicBezTo>
                    <a:cubicBezTo>
                      <a:pt x="2192887" y="67993"/>
                      <a:pt x="2209593" y="76142"/>
                      <a:pt x="2223854" y="90810"/>
                    </a:cubicBezTo>
                    <a:cubicBezTo>
                      <a:pt x="2245855" y="112811"/>
                      <a:pt x="2260524" y="139296"/>
                      <a:pt x="2273562" y="167002"/>
                    </a:cubicBezTo>
                    <a:cubicBezTo>
                      <a:pt x="2294750" y="212230"/>
                      <a:pt x="2311047" y="259494"/>
                      <a:pt x="2326530" y="307164"/>
                    </a:cubicBezTo>
                    <a:cubicBezTo>
                      <a:pt x="2328567" y="313276"/>
                      <a:pt x="2330605" y="319388"/>
                      <a:pt x="2333864" y="328352"/>
                    </a:cubicBezTo>
                    <a:cubicBezTo>
                      <a:pt x="2335494" y="310831"/>
                      <a:pt x="2336717" y="296571"/>
                      <a:pt x="2338346" y="282718"/>
                    </a:cubicBezTo>
                    <a:cubicBezTo>
                      <a:pt x="2339976" y="271310"/>
                      <a:pt x="2343643" y="260308"/>
                      <a:pt x="2350570" y="250937"/>
                    </a:cubicBezTo>
                    <a:cubicBezTo>
                      <a:pt x="2361978" y="235046"/>
                      <a:pt x="2376239" y="221193"/>
                      <a:pt x="2396611" y="222823"/>
                    </a:cubicBezTo>
                    <a:cubicBezTo>
                      <a:pt x="2416577" y="224046"/>
                      <a:pt x="2425948" y="240343"/>
                      <a:pt x="2432874" y="257049"/>
                    </a:cubicBezTo>
                    <a:cubicBezTo>
                      <a:pt x="2450802" y="301460"/>
                      <a:pt x="2453654" y="347910"/>
                      <a:pt x="2453247" y="394766"/>
                    </a:cubicBezTo>
                    <a:cubicBezTo>
                      <a:pt x="2451617" y="497443"/>
                      <a:pt x="2432874" y="598083"/>
                      <a:pt x="2414132" y="698723"/>
                    </a:cubicBezTo>
                    <a:cubicBezTo>
                      <a:pt x="2389278" y="832366"/>
                      <a:pt x="2359126" y="965195"/>
                      <a:pt x="2327346" y="1097208"/>
                    </a:cubicBezTo>
                    <a:cubicBezTo>
                      <a:pt x="2326530" y="1100467"/>
                      <a:pt x="2326530" y="1104135"/>
                      <a:pt x="2326123" y="1107393"/>
                    </a:cubicBezTo>
                    <a:cubicBezTo>
                      <a:pt x="2276414" y="1124507"/>
                      <a:pt x="2226706" y="1142434"/>
                      <a:pt x="2176590" y="1159140"/>
                    </a:cubicBezTo>
                    <a:cubicBezTo>
                      <a:pt x="2064134" y="1197032"/>
                      <a:pt x="1951678" y="1234517"/>
                      <a:pt x="1839222" y="1271596"/>
                    </a:cubicBezTo>
                    <a:cubicBezTo>
                      <a:pt x="1831074" y="1275263"/>
                      <a:pt x="1822924" y="1282189"/>
                      <a:pt x="1813146" y="1276892"/>
                    </a:cubicBezTo>
                    <a:cubicBezTo>
                      <a:pt x="1763030" y="1198255"/>
                      <a:pt x="1711283" y="1120432"/>
                      <a:pt x="1672983" y="1034868"/>
                    </a:cubicBezTo>
                    <a:cubicBezTo>
                      <a:pt x="1639165" y="959083"/>
                      <a:pt x="1623682" y="879223"/>
                      <a:pt x="1617570" y="796918"/>
                    </a:cubicBezTo>
                    <a:cubicBezTo>
                      <a:pt x="1611051" y="706872"/>
                      <a:pt x="1605347" y="616826"/>
                      <a:pt x="1597198" y="527187"/>
                    </a:cubicBezTo>
                    <a:cubicBezTo>
                      <a:pt x="1594754" y="498259"/>
                      <a:pt x="1585790" y="470144"/>
                      <a:pt x="1579270" y="442031"/>
                    </a:cubicBezTo>
                    <a:cubicBezTo>
                      <a:pt x="1574789" y="422880"/>
                      <a:pt x="1578048" y="416768"/>
                      <a:pt x="1598013" y="416768"/>
                    </a:cubicBezTo>
                    <a:cubicBezTo>
                      <a:pt x="1639165" y="416768"/>
                      <a:pt x="1670539" y="435919"/>
                      <a:pt x="1695801" y="466478"/>
                    </a:cubicBezTo>
                    <a:cubicBezTo>
                      <a:pt x="1730841" y="508852"/>
                      <a:pt x="1742250" y="560191"/>
                      <a:pt x="1752029" y="612344"/>
                    </a:cubicBezTo>
                    <a:cubicBezTo>
                      <a:pt x="1763844" y="678351"/>
                      <a:pt x="1768734" y="745580"/>
                      <a:pt x="1772808" y="812401"/>
                    </a:cubicBezTo>
                    <a:cubicBezTo>
                      <a:pt x="1773623" y="822587"/>
                      <a:pt x="1774846" y="832366"/>
                      <a:pt x="1777290" y="842145"/>
                    </a:cubicBezTo>
                    <a:cubicBezTo>
                      <a:pt x="1785031" y="816068"/>
                      <a:pt x="1785847" y="788769"/>
                      <a:pt x="1787883" y="761878"/>
                    </a:cubicBezTo>
                    <a:cubicBezTo>
                      <a:pt x="1802552" y="591972"/>
                      <a:pt x="1809886" y="422066"/>
                      <a:pt x="1809886" y="251751"/>
                    </a:cubicBezTo>
                    <a:cubicBezTo>
                      <a:pt x="1809886" y="198376"/>
                      <a:pt x="1811923" y="144593"/>
                      <a:pt x="1824962" y="92032"/>
                    </a:cubicBezTo>
                    <a:cubicBezTo>
                      <a:pt x="1827406" y="81438"/>
                      <a:pt x="1830258" y="70845"/>
                      <a:pt x="1834741" y="61066"/>
                    </a:cubicBezTo>
                    <a:cubicBezTo>
                      <a:pt x="1850223" y="28063"/>
                      <a:pt x="1881190" y="23173"/>
                      <a:pt x="1906859" y="50065"/>
                    </a:cubicBezTo>
                    <a:cubicBezTo>
                      <a:pt x="1929269" y="73697"/>
                      <a:pt x="1933343" y="104663"/>
                      <a:pt x="1934972" y="135222"/>
                    </a:cubicBezTo>
                    <a:cubicBezTo>
                      <a:pt x="1938639" y="202043"/>
                      <a:pt x="1939455" y="269272"/>
                      <a:pt x="1943529" y="336501"/>
                    </a:cubicBezTo>
                    <a:cubicBezTo>
                      <a:pt x="1948011" y="409027"/>
                      <a:pt x="1969606" y="477886"/>
                      <a:pt x="1996905" y="549597"/>
                    </a:cubicBezTo>
                    <a:cubicBezTo>
                      <a:pt x="2020945" y="466885"/>
                      <a:pt x="2043762" y="388654"/>
                      <a:pt x="2040094" y="305942"/>
                    </a:cubicBezTo>
                    <a:cubicBezTo>
                      <a:pt x="2037242" y="243195"/>
                      <a:pt x="2019314" y="183300"/>
                      <a:pt x="2006683" y="122183"/>
                    </a:cubicBezTo>
                    <a:cubicBezTo>
                      <a:pt x="2001387" y="96106"/>
                      <a:pt x="1996090" y="70437"/>
                      <a:pt x="2003424" y="43953"/>
                    </a:cubicBezTo>
                    <a:cubicBezTo>
                      <a:pt x="2009128" y="23581"/>
                      <a:pt x="2019314" y="7690"/>
                      <a:pt x="2040094" y="1578"/>
                    </a:cubicBezTo>
                    <a:close/>
                  </a:path>
                </a:pathLst>
              </a:custGeom>
              <a:solidFill>
                <a:srgbClr val="FDCA93"/>
              </a:solidFill>
              <a:ln w="42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" name="Freeform: Shape 29">
                <a:extLst>
                  <a:ext uri="{FF2B5EF4-FFF2-40B4-BE49-F238E27FC236}">
                    <a16:creationId xmlns:a16="http://schemas.microsoft.com/office/drawing/2014/main" id="{71E70528-04CD-474F-BC51-0EF6F4100F92}"/>
                  </a:ext>
                </a:extLst>
              </p:cNvPr>
              <p:cNvSpPr/>
              <p:nvPr/>
            </p:nvSpPr>
            <p:spPr>
              <a:xfrm>
                <a:off x="4805835" y="3545770"/>
                <a:ext cx="2650044" cy="1059772"/>
              </a:xfrm>
              <a:custGeom>
                <a:avLst/>
                <a:gdLst>
                  <a:gd name="connsiteX0" fmla="*/ 2748080 w 2769805"/>
                  <a:gd name="connsiteY0" fmla="*/ 0 h 1107666"/>
                  <a:gd name="connsiteX1" fmla="*/ 2769374 w 2769805"/>
                  <a:gd name="connsiteY1" fmla="*/ 22571 h 1107666"/>
                  <a:gd name="connsiteX2" fmla="*/ 2667167 w 2769805"/>
                  <a:gd name="connsiteY2" fmla="*/ 1082541 h 1107666"/>
                  <a:gd name="connsiteX3" fmla="*/ 2647577 w 2769805"/>
                  <a:gd name="connsiteY3" fmla="*/ 1101279 h 1107666"/>
                  <a:gd name="connsiteX4" fmla="*/ 135843 w 2769805"/>
                  <a:gd name="connsiteY4" fmla="*/ 1107667 h 1107666"/>
                  <a:gd name="connsiteX5" fmla="*/ 110717 w 2769805"/>
                  <a:gd name="connsiteY5" fmla="*/ 1085096 h 1107666"/>
                  <a:gd name="connsiteX6" fmla="*/ 5529 w 2769805"/>
                  <a:gd name="connsiteY6" fmla="*/ 48974 h 1107666"/>
                  <a:gd name="connsiteX7" fmla="*/ 3826 w 2769805"/>
                  <a:gd name="connsiteY7" fmla="*/ 11072 h 1107666"/>
                  <a:gd name="connsiteX8" fmla="*/ 43005 w 2769805"/>
                  <a:gd name="connsiteY8" fmla="*/ 8091 h 1107666"/>
                  <a:gd name="connsiteX9" fmla="*/ 2748080 w 2769805"/>
                  <a:gd name="connsiteY9" fmla="*/ 0 h 1107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769805" h="1107666">
                    <a:moveTo>
                      <a:pt x="2748080" y="0"/>
                    </a:moveTo>
                    <a:cubicBezTo>
                      <a:pt x="2765966" y="0"/>
                      <a:pt x="2771503" y="2129"/>
                      <a:pt x="2769374" y="22571"/>
                    </a:cubicBezTo>
                    <a:cubicBezTo>
                      <a:pt x="2758301" y="121797"/>
                      <a:pt x="2671851" y="1019088"/>
                      <a:pt x="2667167" y="1082541"/>
                    </a:cubicBezTo>
                    <a:cubicBezTo>
                      <a:pt x="2665889" y="1097446"/>
                      <a:pt x="2662056" y="1101279"/>
                      <a:pt x="2647577" y="1101279"/>
                    </a:cubicBezTo>
                    <a:cubicBezTo>
                      <a:pt x="2514282" y="1101279"/>
                      <a:pt x="256362" y="1106815"/>
                      <a:pt x="135843" y="1107667"/>
                    </a:cubicBezTo>
                    <a:cubicBezTo>
                      <a:pt x="118382" y="1107667"/>
                      <a:pt x="112420" y="1104260"/>
                      <a:pt x="110717" y="1085096"/>
                    </a:cubicBezTo>
                    <a:cubicBezTo>
                      <a:pt x="103051" y="994814"/>
                      <a:pt x="14046" y="140109"/>
                      <a:pt x="5529" y="48974"/>
                    </a:cubicBezTo>
                    <a:cubicBezTo>
                      <a:pt x="4251" y="36198"/>
                      <a:pt x="-5118" y="18738"/>
                      <a:pt x="3826" y="11072"/>
                    </a:cubicBezTo>
                    <a:cubicBezTo>
                      <a:pt x="11917" y="4259"/>
                      <a:pt x="29377" y="8517"/>
                      <a:pt x="43005" y="8091"/>
                    </a:cubicBezTo>
                    <a:cubicBezTo>
                      <a:pt x="111569" y="8091"/>
                      <a:pt x="2492563" y="1703"/>
                      <a:pt x="274808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2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30">
                <a:extLst>
                  <a:ext uri="{FF2B5EF4-FFF2-40B4-BE49-F238E27FC236}">
                    <a16:creationId xmlns:a16="http://schemas.microsoft.com/office/drawing/2014/main" id="{950AAAEA-DBB8-4946-9313-EA294A9B49E9}"/>
                  </a:ext>
                </a:extLst>
              </p:cNvPr>
              <p:cNvSpPr/>
              <p:nvPr/>
            </p:nvSpPr>
            <p:spPr>
              <a:xfrm>
                <a:off x="5816361" y="3545771"/>
                <a:ext cx="1639520" cy="1056893"/>
              </a:xfrm>
              <a:custGeom>
                <a:avLst/>
                <a:gdLst>
                  <a:gd name="connsiteX0" fmla="*/ 1492947 w 1513733"/>
                  <a:gd name="connsiteY0" fmla="*/ 0 h 1056893"/>
                  <a:gd name="connsiteX1" fmla="*/ 1513321 w 1513733"/>
                  <a:gd name="connsiteY1" fmla="*/ 21595 h 1056893"/>
                  <a:gd name="connsiteX2" fmla="*/ 1415533 w 1513733"/>
                  <a:gd name="connsiteY2" fmla="*/ 1035734 h 1056893"/>
                  <a:gd name="connsiteX3" fmla="*/ 1396790 w 1513733"/>
                  <a:gd name="connsiteY3" fmla="*/ 1053661 h 1056893"/>
                  <a:gd name="connsiteX4" fmla="*/ 190641 w 1513733"/>
                  <a:gd name="connsiteY4" fmla="*/ 1056412 h 1056893"/>
                  <a:gd name="connsiteX5" fmla="*/ 0 w 1513733"/>
                  <a:gd name="connsiteY5" fmla="*/ 1056893 h 1056893"/>
                  <a:gd name="connsiteX6" fmla="*/ 938674 w 1513733"/>
                  <a:gd name="connsiteY6" fmla="*/ 2073 h 1056893"/>
                  <a:gd name="connsiteX7" fmla="*/ 994644 w 1513733"/>
                  <a:gd name="connsiteY7" fmla="*/ 1897 h 1056893"/>
                  <a:gd name="connsiteX8" fmla="*/ 1492947 w 1513733"/>
                  <a:gd name="connsiteY8" fmla="*/ 0 h 1056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13733" h="1056893">
                    <a:moveTo>
                      <a:pt x="1492947" y="0"/>
                    </a:moveTo>
                    <a:cubicBezTo>
                      <a:pt x="1510060" y="0"/>
                      <a:pt x="1515358" y="2037"/>
                      <a:pt x="1513321" y="21595"/>
                    </a:cubicBezTo>
                    <a:cubicBezTo>
                      <a:pt x="1502727" y="116531"/>
                      <a:pt x="1420014" y="975024"/>
                      <a:pt x="1415533" y="1035734"/>
                    </a:cubicBezTo>
                    <a:cubicBezTo>
                      <a:pt x="1414310" y="1049994"/>
                      <a:pt x="1410643" y="1053661"/>
                      <a:pt x="1396790" y="1053661"/>
                    </a:cubicBezTo>
                    <a:cubicBezTo>
                      <a:pt x="1333024" y="1053661"/>
                      <a:pt x="761068" y="1054986"/>
                      <a:pt x="190641" y="1056412"/>
                    </a:cubicBezTo>
                    <a:lnTo>
                      <a:pt x="0" y="1056893"/>
                    </a:lnTo>
                    <a:lnTo>
                      <a:pt x="938674" y="2073"/>
                    </a:lnTo>
                    <a:lnTo>
                      <a:pt x="994644" y="1897"/>
                    </a:lnTo>
                    <a:cubicBezTo>
                      <a:pt x="1243615" y="1095"/>
                      <a:pt x="1431830" y="407"/>
                      <a:pt x="1492947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2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D958245B-C31A-433E-ACA9-C72D21D3C4FD}"/>
                </a:ext>
              </a:extLst>
            </p:cNvPr>
            <p:cNvSpPr/>
            <p:nvPr/>
          </p:nvSpPr>
          <p:spPr>
            <a:xfrm>
              <a:off x="5140473" y="5731737"/>
              <a:ext cx="1911054" cy="524097"/>
            </a:xfrm>
            <a:custGeom>
              <a:avLst/>
              <a:gdLst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716676 w 2412914"/>
                <a:gd name="connsiteY4" fmla="*/ 671064 h 671064"/>
                <a:gd name="connsiteX5" fmla="*/ 1738895 w 2412914"/>
                <a:gd name="connsiteY5" fmla="*/ 667673 h 671064"/>
                <a:gd name="connsiteX6" fmla="*/ 551735 w 2412914"/>
                <a:gd name="connsiteY6" fmla="*/ 636363 h 671064"/>
                <a:gd name="connsiteX7" fmla="*/ 673506 w 2412914"/>
                <a:gd name="connsiteY7" fmla="*/ 667673 h 671064"/>
                <a:gd name="connsiteX8" fmla="*/ 695725 w 2412914"/>
                <a:gd name="connsiteY8" fmla="*/ 671064 h 671064"/>
                <a:gd name="connsiteX9" fmla="*/ 0 w 2412914"/>
                <a:gd name="connsiteY9" fmla="*/ 671064 h 671064"/>
                <a:gd name="connsiteX10" fmla="*/ 0 w 2412914"/>
                <a:gd name="connsiteY10" fmla="*/ 647147 h 671064"/>
                <a:gd name="connsiteX11" fmla="*/ 546625 w 2412914"/>
                <a:gd name="connsiteY11" fmla="*/ 647147 h 671064"/>
                <a:gd name="connsiteX12" fmla="*/ 0 w 2412914"/>
                <a:gd name="connsiteY12" fmla="*/ 428224 h 671064"/>
                <a:gd name="connsiteX13" fmla="*/ 25124 w 2412914"/>
                <a:gd name="connsiteY13" fmla="*/ 440326 h 671064"/>
                <a:gd name="connsiteX14" fmla="*/ 0 w 2412914"/>
                <a:gd name="connsiteY14" fmla="*/ 488613 h 671064"/>
                <a:gd name="connsiteX15" fmla="*/ 2412914 w 2412914"/>
                <a:gd name="connsiteY15" fmla="*/ 427976 h 671064"/>
                <a:gd name="connsiteX16" fmla="*/ 2412914 w 2412914"/>
                <a:gd name="connsiteY16" fmla="*/ 515676 h 671064"/>
                <a:gd name="connsiteX17" fmla="*/ 2384864 w 2412914"/>
                <a:gd name="connsiteY17" fmla="*/ 441488 h 671064"/>
                <a:gd name="connsiteX18" fmla="*/ 111174 w 2412914"/>
                <a:gd name="connsiteY18" fmla="*/ 288438 h 671064"/>
                <a:gd name="connsiteX19" fmla="*/ 134384 w 2412914"/>
                <a:gd name="connsiteY19" fmla="*/ 296504 h 671064"/>
                <a:gd name="connsiteX20" fmla="*/ 359504 w 2412914"/>
                <a:gd name="connsiteY20" fmla="*/ 401178 h 671064"/>
                <a:gd name="connsiteX21" fmla="*/ 540892 w 2412914"/>
                <a:gd name="connsiteY21" fmla="*/ 485060 h 671064"/>
                <a:gd name="connsiteX22" fmla="*/ 558814 w 2412914"/>
                <a:gd name="connsiteY22" fmla="*/ 499041 h 671064"/>
                <a:gd name="connsiteX23" fmla="*/ 591076 w 2412914"/>
                <a:gd name="connsiteY23" fmla="*/ 513021 h 671064"/>
                <a:gd name="connsiteX24" fmla="*/ 598964 w 2412914"/>
                <a:gd name="connsiteY24" fmla="*/ 536680 h 671064"/>
                <a:gd name="connsiteX25" fmla="*/ 551735 w 2412914"/>
                <a:gd name="connsiteY25" fmla="*/ 636363 h 671064"/>
                <a:gd name="connsiteX26" fmla="*/ 420197 w 2412914"/>
                <a:gd name="connsiteY26" fmla="*/ 602541 h 671064"/>
                <a:gd name="connsiteX27" fmla="*/ 177352 w 2412914"/>
                <a:gd name="connsiteY27" fmla="*/ 513658 h 671064"/>
                <a:gd name="connsiteX28" fmla="*/ 25124 w 2412914"/>
                <a:gd name="connsiteY28" fmla="*/ 440326 h 671064"/>
                <a:gd name="connsiteX29" fmla="*/ 31504 w 2412914"/>
                <a:gd name="connsiteY29" fmla="*/ 428063 h 671064"/>
                <a:gd name="connsiteX30" fmla="*/ 97104 w 2412914"/>
                <a:gd name="connsiteY30" fmla="*/ 300806 h 671064"/>
                <a:gd name="connsiteX31" fmla="*/ 111174 w 2412914"/>
                <a:gd name="connsiteY31" fmla="*/ 288438 h 671064"/>
                <a:gd name="connsiteX32" fmla="*/ 2202142 w 2412914"/>
                <a:gd name="connsiteY32" fmla="*/ 788 h 671064"/>
                <a:gd name="connsiteX33" fmla="*/ 2233951 w 2412914"/>
                <a:gd name="connsiteY33" fmla="*/ 34461 h 671064"/>
                <a:gd name="connsiteX34" fmla="*/ 2323569 w 2412914"/>
                <a:gd name="connsiteY34" fmla="*/ 268184 h 671064"/>
                <a:gd name="connsiteX35" fmla="*/ 2344001 w 2412914"/>
                <a:gd name="connsiteY35" fmla="*/ 330201 h 671064"/>
                <a:gd name="connsiteX36" fmla="*/ 2376264 w 2412914"/>
                <a:gd name="connsiteY36" fmla="*/ 418743 h 671064"/>
                <a:gd name="connsiteX37" fmla="*/ 2384864 w 2412914"/>
                <a:gd name="connsiteY37" fmla="*/ 441488 h 671064"/>
                <a:gd name="connsiteX38" fmla="*/ 2235048 w 2412914"/>
                <a:gd name="connsiteY38" fmla="*/ 513658 h 671064"/>
                <a:gd name="connsiteX39" fmla="*/ 1992203 w 2412914"/>
                <a:gd name="connsiteY39" fmla="*/ 602541 h 671064"/>
                <a:gd name="connsiteX40" fmla="*/ 1848745 w 2412914"/>
                <a:gd name="connsiteY40" fmla="*/ 639428 h 671064"/>
                <a:gd name="connsiteX41" fmla="*/ 1837123 w 2412914"/>
                <a:gd name="connsiteY41" fmla="*/ 605149 h 671064"/>
                <a:gd name="connsiteX42" fmla="*/ 1747505 w 2412914"/>
                <a:gd name="connsiteY42" fmla="*/ 344899 h 671064"/>
                <a:gd name="connsiteX43" fmla="*/ 1699828 w 2412914"/>
                <a:gd name="connsiteY43" fmla="*/ 201509 h 671064"/>
                <a:gd name="connsiteX44" fmla="*/ 1717752 w 2412914"/>
                <a:gd name="connsiteY44" fmla="*/ 161719 h 671064"/>
                <a:gd name="connsiteX45" fmla="*/ 1727432 w 2412914"/>
                <a:gd name="connsiteY45" fmla="*/ 157059 h 671064"/>
                <a:gd name="connsiteX46" fmla="*/ 1898781 w 2412914"/>
                <a:gd name="connsiteY46" fmla="*/ 101138 h 671064"/>
                <a:gd name="connsiteX47" fmla="*/ 2178388 w 2412914"/>
                <a:gd name="connsiteY47" fmla="*/ 7577 h 671064"/>
                <a:gd name="connsiteX48" fmla="*/ 2202142 w 2412914"/>
                <a:gd name="connsiteY48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716676 w 2412914"/>
                <a:gd name="connsiteY4" fmla="*/ 671064 h 671064"/>
                <a:gd name="connsiteX5" fmla="*/ 1848745 w 2412914"/>
                <a:gd name="connsiteY5" fmla="*/ 639428 h 671064"/>
                <a:gd name="connsiteX6" fmla="*/ 551735 w 2412914"/>
                <a:gd name="connsiteY6" fmla="*/ 636363 h 671064"/>
                <a:gd name="connsiteX7" fmla="*/ 673506 w 2412914"/>
                <a:gd name="connsiteY7" fmla="*/ 667673 h 671064"/>
                <a:gd name="connsiteX8" fmla="*/ 695725 w 2412914"/>
                <a:gd name="connsiteY8" fmla="*/ 671064 h 671064"/>
                <a:gd name="connsiteX9" fmla="*/ 0 w 2412914"/>
                <a:gd name="connsiteY9" fmla="*/ 671064 h 671064"/>
                <a:gd name="connsiteX10" fmla="*/ 0 w 2412914"/>
                <a:gd name="connsiteY10" fmla="*/ 647147 h 671064"/>
                <a:gd name="connsiteX11" fmla="*/ 546625 w 2412914"/>
                <a:gd name="connsiteY11" fmla="*/ 647147 h 671064"/>
                <a:gd name="connsiteX12" fmla="*/ 551735 w 2412914"/>
                <a:gd name="connsiteY12" fmla="*/ 636363 h 671064"/>
                <a:gd name="connsiteX13" fmla="*/ 0 w 2412914"/>
                <a:gd name="connsiteY13" fmla="*/ 428224 h 671064"/>
                <a:gd name="connsiteX14" fmla="*/ 25124 w 2412914"/>
                <a:gd name="connsiteY14" fmla="*/ 440326 h 671064"/>
                <a:gd name="connsiteX15" fmla="*/ 0 w 2412914"/>
                <a:gd name="connsiteY15" fmla="*/ 488613 h 671064"/>
                <a:gd name="connsiteX16" fmla="*/ 0 w 2412914"/>
                <a:gd name="connsiteY16" fmla="*/ 428224 h 671064"/>
                <a:gd name="connsiteX17" fmla="*/ 2412914 w 2412914"/>
                <a:gd name="connsiteY17" fmla="*/ 427976 h 671064"/>
                <a:gd name="connsiteX18" fmla="*/ 2412914 w 2412914"/>
                <a:gd name="connsiteY18" fmla="*/ 515676 h 671064"/>
                <a:gd name="connsiteX19" fmla="*/ 2384864 w 2412914"/>
                <a:gd name="connsiteY19" fmla="*/ 441488 h 671064"/>
                <a:gd name="connsiteX20" fmla="*/ 2412914 w 2412914"/>
                <a:gd name="connsiteY20" fmla="*/ 427976 h 671064"/>
                <a:gd name="connsiteX21" fmla="*/ 111174 w 2412914"/>
                <a:gd name="connsiteY21" fmla="*/ 288438 h 671064"/>
                <a:gd name="connsiteX22" fmla="*/ 134384 w 2412914"/>
                <a:gd name="connsiteY22" fmla="*/ 296504 h 671064"/>
                <a:gd name="connsiteX23" fmla="*/ 359504 w 2412914"/>
                <a:gd name="connsiteY23" fmla="*/ 401178 h 671064"/>
                <a:gd name="connsiteX24" fmla="*/ 540892 w 2412914"/>
                <a:gd name="connsiteY24" fmla="*/ 485060 h 671064"/>
                <a:gd name="connsiteX25" fmla="*/ 558814 w 2412914"/>
                <a:gd name="connsiteY25" fmla="*/ 499041 h 671064"/>
                <a:gd name="connsiteX26" fmla="*/ 591076 w 2412914"/>
                <a:gd name="connsiteY26" fmla="*/ 513021 h 671064"/>
                <a:gd name="connsiteX27" fmla="*/ 598964 w 2412914"/>
                <a:gd name="connsiteY27" fmla="*/ 536680 h 671064"/>
                <a:gd name="connsiteX28" fmla="*/ 551735 w 2412914"/>
                <a:gd name="connsiteY28" fmla="*/ 636363 h 671064"/>
                <a:gd name="connsiteX29" fmla="*/ 420197 w 2412914"/>
                <a:gd name="connsiteY29" fmla="*/ 602541 h 671064"/>
                <a:gd name="connsiteX30" fmla="*/ 177352 w 2412914"/>
                <a:gd name="connsiteY30" fmla="*/ 513658 h 671064"/>
                <a:gd name="connsiteX31" fmla="*/ 25124 w 2412914"/>
                <a:gd name="connsiteY31" fmla="*/ 440326 h 671064"/>
                <a:gd name="connsiteX32" fmla="*/ 31504 w 2412914"/>
                <a:gd name="connsiteY32" fmla="*/ 428063 h 671064"/>
                <a:gd name="connsiteX33" fmla="*/ 97104 w 2412914"/>
                <a:gd name="connsiteY33" fmla="*/ 300806 h 671064"/>
                <a:gd name="connsiteX34" fmla="*/ 111174 w 2412914"/>
                <a:gd name="connsiteY34" fmla="*/ 288438 h 671064"/>
                <a:gd name="connsiteX35" fmla="*/ 2202142 w 2412914"/>
                <a:gd name="connsiteY35" fmla="*/ 788 h 671064"/>
                <a:gd name="connsiteX36" fmla="*/ 2233951 w 2412914"/>
                <a:gd name="connsiteY36" fmla="*/ 34461 h 671064"/>
                <a:gd name="connsiteX37" fmla="*/ 2323569 w 2412914"/>
                <a:gd name="connsiteY37" fmla="*/ 268184 h 671064"/>
                <a:gd name="connsiteX38" fmla="*/ 2344001 w 2412914"/>
                <a:gd name="connsiteY38" fmla="*/ 330201 h 671064"/>
                <a:gd name="connsiteX39" fmla="*/ 2376264 w 2412914"/>
                <a:gd name="connsiteY39" fmla="*/ 418743 h 671064"/>
                <a:gd name="connsiteX40" fmla="*/ 2384864 w 2412914"/>
                <a:gd name="connsiteY40" fmla="*/ 441488 h 671064"/>
                <a:gd name="connsiteX41" fmla="*/ 2235048 w 2412914"/>
                <a:gd name="connsiteY41" fmla="*/ 513658 h 671064"/>
                <a:gd name="connsiteX42" fmla="*/ 1992203 w 2412914"/>
                <a:gd name="connsiteY42" fmla="*/ 602541 h 671064"/>
                <a:gd name="connsiteX43" fmla="*/ 1848745 w 2412914"/>
                <a:gd name="connsiteY43" fmla="*/ 639428 h 671064"/>
                <a:gd name="connsiteX44" fmla="*/ 1837123 w 2412914"/>
                <a:gd name="connsiteY44" fmla="*/ 605149 h 671064"/>
                <a:gd name="connsiteX45" fmla="*/ 1747505 w 2412914"/>
                <a:gd name="connsiteY45" fmla="*/ 344899 h 671064"/>
                <a:gd name="connsiteX46" fmla="*/ 1699828 w 2412914"/>
                <a:gd name="connsiteY46" fmla="*/ 201509 h 671064"/>
                <a:gd name="connsiteX47" fmla="*/ 1717752 w 2412914"/>
                <a:gd name="connsiteY47" fmla="*/ 161719 h 671064"/>
                <a:gd name="connsiteX48" fmla="*/ 1727432 w 2412914"/>
                <a:gd name="connsiteY48" fmla="*/ 157059 h 671064"/>
                <a:gd name="connsiteX49" fmla="*/ 1898781 w 2412914"/>
                <a:gd name="connsiteY49" fmla="*/ 101138 h 671064"/>
                <a:gd name="connsiteX50" fmla="*/ 2178388 w 2412914"/>
                <a:gd name="connsiteY50" fmla="*/ 7577 h 671064"/>
                <a:gd name="connsiteX51" fmla="*/ 2202142 w 2412914"/>
                <a:gd name="connsiteY51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673506 w 2412914"/>
                <a:gd name="connsiteY6" fmla="*/ 667673 h 671064"/>
                <a:gd name="connsiteX7" fmla="*/ 695725 w 2412914"/>
                <a:gd name="connsiteY7" fmla="*/ 671064 h 671064"/>
                <a:gd name="connsiteX8" fmla="*/ 0 w 2412914"/>
                <a:gd name="connsiteY8" fmla="*/ 671064 h 671064"/>
                <a:gd name="connsiteX9" fmla="*/ 0 w 2412914"/>
                <a:gd name="connsiteY9" fmla="*/ 647147 h 671064"/>
                <a:gd name="connsiteX10" fmla="*/ 546625 w 2412914"/>
                <a:gd name="connsiteY10" fmla="*/ 647147 h 671064"/>
                <a:gd name="connsiteX11" fmla="*/ 551735 w 2412914"/>
                <a:gd name="connsiteY11" fmla="*/ 636363 h 671064"/>
                <a:gd name="connsiteX12" fmla="*/ 0 w 2412914"/>
                <a:gd name="connsiteY12" fmla="*/ 428224 h 671064"/>
                <a:gd name="connsiteX13" fmla="*/ 25124 w 2412914"/>
                <a:gd name="connsiteY13" fmla="*/ 440326 h 671064"/>
                <a:gd name="connsiteX14" fmla="*/ 0 w 2412914"/>
                <a:gd name="connsiteY14" fmla="*/ 488613 h 671064"/>
                <a:gd name="connsiteX15" fmla="*/ 0 w 2412914"/>
                <a:gd name="connsiteY15" fmla="*/ 428224 h 671064"/>
                <a:gd name="connsiteX16" fmla="*/ 2412914 w 2412914"/>
                <a:gd name="connsiteY16" fmla="*/ 427976 h 671064"/>
                <a:gd name="connsiteX17" fmla="*/ 2412914 w 2412914"/>
                <a:gd name="connsiteY17" fmla="*/ 515676 h 671064"/>
                <a:gd name="connsiteX18" fmla="*/ 2384864 w 2412914"/>
                <a:gd name="connsiteY18" fmla="*/ 441488 h 671064"/>
                <a:gd name="connsiteX19" fmla="*/ 2412914 w 2412914"/>
                <a:gd name="connsiteY19" fmla="*/ 427976 h 671064"/>
                <a:gd name="connsiteX20" fmla="*/ 111174 w 2412914"/>
                <a:gd name="connsiteY20" fmla="*/ 288438 h 671064"/>
                <a:gd name="connsiteX21" fmla="*/ 134384 w 2412914"/>
                <a:gd name="connsiteY21" fmla="*/ 296504 h 671064"/>
                <a:gd name="connsiteX22" fmla="*/ 359504 w 2412914"/>
                <a:gd name="connsiteY22" fmla="*/ 401178 h 671064"/>
                <a:gd name="connsiteX23" fmla="*/ 540892 w 2412914"/>
                <a:gd name="connsiteY23" fmla="*/ 485060 h 671064"/>
                <a:gd name="connsiteX24" fmla="*/ 558814 w 2412914"/>
                <a:gd name="connsiteY24" fmla="*/ 499041 h 671064"/>
                <a:gd name="connsiteX25" fmla="*/ 591076 w 2412914"/>
                <a:gd name="connsiteY25" fmla="*/ 513021 h 671064"/>
                <a:gd name="connsiteX26" fmla="*/ 598964 w 2412914"/>
                <a:gd name="connsiteY26" fmla="*/ 536680 h 671064"/>
                <a:gd name="connsiteX27" fmla="*/ 551735 w 2412914"/>
                <a:gd name="connsiteY27" fmla="*/ 636363 h 671064"/>
                <a:gd name="connsiteX28" fmla="*/ 420197 w 2412914"/>
                <a:gd name="connsiteY28" fmla="*/ 602541 h 671064"/>
                <a:gd name="connsiteX29" fmla="*/ 177352 w 2412914"/>
                <a:gd name="connsiteY29" fmla="*/ 513658 h 671064"/>
                <a:gd name="connsiteX30" fmla="*/ 25124 w 2412914"/>
                <a:gd name="connsiteY30" fmla="*/ 440326 h 671064"/>
                <a:gd name="connsiteX31" fmla="*/ 31504 w 2412914"/>
                <a:gd name="connsiteY31" fmla="*/ 428063 h 671064"/>
                <a:gd name="connsiteX32" fmla="*/ 97104 w 2412914"/>
                <a:gd name="connsiteY32" fmla="*/ 300806 h 671064"/>
                <a:gd name="connsiteX33" fmla="*/ 111174 w 2412914"/>
                <a:gd name="connsiteY33" fmla="*/ 288438 h 671064"/>
                <a:gd name="connsiteX34" fmla="*/ 2202142 w 2412914"/>
                <a:gd name="connsiteY34" fmla="*/ 788 h 671064"/>
                <a:gd name="connsiteX35" fmla="*/ 2233951 w 2412914"/>
                <a:gd name="connsiteY35" fmla="*/ 34461 h 671064"/>
                <a:gd name="connsiteX36" fmla="*/ 2323569 w 2412914"/>
                <a:gd name="connsiteY36" fmla="*/ 268184 h 671064"/>
                <a:gd name="connsiteX37" fmla="*/ 2344001 w 2412914"/>
                <a:gd name="connsiteY37" fmla="*/ 330201 h 671064"/>
                <a:gd name="connsiteX38" fmla="*/ 2376264 w 2412914"/>
                <a:gd name="connsiteY38" fmla="*/ 418743 h 671064"/>
                <a:gd name="connsiteX39" fmla="*/ 2384864 w 2412914"/>
                <a:gd name="connsiteY39" fmla="*/ 441488 h 671064"/>
                <a:gd name="connsiteX40" fmla="*/ 2235048 w 2412914"/>
                <a:gd name="connsiteY40" fmla="*/ 513658 h 671064"/>
                <a:gd name="connsiteX41" fmla="*/ 1992203 w 2412914"/>
                <a:gd name="connsiteY41" fmla="*/ 602541 h 671064"/>
                <a:gd name="connsiteX42" fmla="*/ 1848745 w 2412914"/>
                <a:gd name="connsiteY42" fmla="*/ 639428 h 671064"/>
                <a:gd name="connsiteX43" fmla="*/ 1837123 w 2412914"/>
                <a:gd name="connsiteY43" fmla="*/ 605149 h 671064"/>
                <a:gd name="connsiteX44" fmla="*/ 1747505 w 2412914"/>
                <a:gd name="connsiteY44" fmla="*/ 344899 h 671064"/>
                <a:gd name="connsiteX45" fmla="*/ 1699828 w 2412914"/>
                <a:gd name="connsiteY45" fmla="*/ 201509 h 671064"/>
                <a:gd name="connsiteX46" fmla="*/ 1717752 w 2412914"/>
                <a:gd name="connsiteY46" fmla="*/ 161719 h 671064"/>
                <a:gd name="connsiteX47" fmla="*/ 1727432 w 2412914"/>
                <a:gd name="connsiteY47" fmla="*/ 157059 h 671064"/>
                <a:gd name="connsiteX48" fmla="*/ 1898781 w 2412914"/>
                <a:gd name="connsiteY48" fmla="*/ 101138 h 671064"/>
                <a:gd name="connsiteX49" fmla="*/ 2178388 w 2412914"/>
                <a:gd name="connsiteY49" fmla="*/ 7577 h 671064"/>
                <a:gd name="connsiteX50" fmla="*/ 2202142 w 2412914"/>
                <a:gd name="connsiteY50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673506 w 2412914"/>
                <a:gd name="connsiteY6" fmla="*/ 667673 h 671064"/>
                <a:gd name="connsiteX7" fmla="*/ 695725 w 2412914"/>
                <a:gd name="connsiteY7" fmla="*/ 671064 h 671064"/>
                <a:gd name="connsiteX8" fmla="*/ 0 w 2412914"/>
                <a:gd name="connsiteY8" fmla="*/ 647147 h 671064"/>
                <a:gd name="connsiteX9" fmla="*/ 546625 w 2412914"/>
                <a:gd name="connsiteY9" fmla="*/ 647147 h 671064"/>
                <a:gd name="connsiteX10" fmla="*/ 551735 w 2412914"/>
                <a:gd name="connsiteY10" fmla="*/ 636363 h 671064"/>
                <a:gd name="connsiteX11" fmla="*/ 0 w 2412914"/>
                <a:gd name="connsiteY11" fmla="*/ 428224 h 671064"/>
                <a:gd name="connsiteX12" fmla="*/ 25124 w 2412914"/>
                <a:gd name="connsiteY12" fmla="*/ 440326 h 671064"/>
                <a:gd name="connsiteX13" fmla="*/ 0 w 2412914"/>
                <a:gd name="connsiteY13" fmla="*/ 488613 h 671064"/>
                <a:gd name="connsiteX14" fmla="*/ 0 w 2412914"/>
                <a:gd name="connsiteY14" fmla="*/ 428224 h 671064"/>
                <a:gd name="connsiteX15" fmla="*/ 2412914 w 2412914"/>
                <a:gd name="connsiteY15" fmla="*/ 427976 h 671064"/>
                <a:gd name="connsiteX16" fmla="*/ 2412914 w 2412914"/>
                <a:gd name="connsiteY16" fmla="*/ 515676 h 671064"/>
                <a:gd name="connsiteX17" fmla="*/ 2384864 w 2412914"/>
                <a:gd name="connsiteY17" fmla="*/ 441488 h 671064"/>
                <a:gd name="connsiteX18" fmla="*/ 2412914 w 2412914"/>
                <a:gd name="connsiteY18" fmla="*/ 427976 h 671064"/>
                <a:gd name="connsiteX19" fmla="*/ 111174 w 2412914"/>
                <a:gd name="connsiteY19" fmla="*/ 288438 h 671064"/>
                <a:gd name="connsiteX20" fmla="*/ 134384 w 2412914"/>
                <a:gd name="connsiteY20" fmla="*/ 296504 h 671064"/>
                <a:gd name="connsiteX21" fmla="*/ 359504 w 2412914"/>
                <a:gd name="connsiteY21" fmla="*/ 401178 h 671064"/>
                <a:gd name="connsiteX22" fmla="*/ 540892 w 2412914"/>
                <a:gd name="connsiteY22" fmla="*/ 485060 h 671064"/>
                <a:gd name="connsiteX23" fmla="*/ 558814 w 2412914"/>
                <a:gd name="connsiteY23" fmla="*/ 499041 h 671064"/>
                <a:gd name="connsiteX24" fmla="*/ 591076 w 2412914"/>
                <a:gd name="connsiteY24" fmla="*/ 513021 h 671064"/>
                <a:gd name="connsiteX25" fmla="*/ 598964 w 2412914"/>
                <a:gd name="connsiteY25" fmla="*/ 536680 h 671064"/>
                <a:gd name="connsiteX26" fmla="*/ 551735 w 2412914"/>
                <a:gd name="connsiteY26" fmla="*/ 636363 h 671064"/>
                <a:gd name="connsiteX27" fmla="*/ 420197 w 2412914"/>
                <a:gd name="connsiteY27" fmla="*/ 602541 h 671064"/>
                <a:gd name="connsiteX28" fmla="*/ 177352 w 2412914"/>
                <a:gd name="connsiteY28" fmla="*/ 513658 h 671064"/>
                <a:gd name="connsiteX29" fmla="*/ 25124 w 2412914"/>
                <a:gd name="connsiteY29" fmla="*/ 440326 h 671064"/>
                <a:gd name="connsiteX30" fmla="*/ 31504 w 2412914"/>
                <a:gd name="connsiteY30" fmla="*/ 428063 h 671064"/>
                <a:gd name="connsiteX31" fmla="*/ 97104 w 2412914"/>
                <a:gd name="connsiteY31" fmla="*/ 300806 h 671064"/>
                <a:gd name="connsiteX32" fmla="*/ 111174 w 2412914"/>
                <a:gd name="connsiteY32" fmla="*/ 288438 h 671064"/>
                <a:gd name="connsiteX33" fmla="*/ 2202142 w 2412914"/>
                <a:gd name="connsiteY33" fmla="*/ 788 h 671064"/>
                <a:gd name="connsiteX34" fmla="*/ 2233951 w 2412914"/>
                <a:gd name="connsiteY34" fmla="*/ 34461 h 671064"/>
                <a:gd name="connsiteX35" fmla="*/ 2323569 w 2412914"/>
                <a:gd name="connsiteY35" fmla="*/ 268184 h 671064"/>
                <a:gd name="connsiteX36" fmla="*/ 2344001 w 2412914"/>
                <a:gd name="connsiteY36" fmla="*/ 330201 h 671064"/>
                <a:gd name="connsiteX37" fmla="*/ 2376264 w 2412914"/>
                <a:gd name="connsiteY37" fmla="*/ 418743 h 671064"/>
                <a:gd name="connsiteX38" fmla="*/ 2384864 w 2412914"/>
                <a:gd name="connsiteY38" fmla="*/ 441488 h 671064"/>
                <a:gd name="connsiteX39" fmla="*/ 2235048 w 2412914"/>
                <a:gd name="connsiteY39" fmla="*/ 513658 h 671064"/>
                <a:gd name="connsiteX40" fmla="*/ 1992203 w 2412914"/>
                <a:gd name="connsiteY40" fmla="*/ 602541 h 671064"/>
                <a:gd name="connsiteX41" fmla="*/ 1848745 w 2412914"/>
                <a:gd name="connsiteY41" fmla="*/ 639428 h 671064"/>
                <a:gd name="connsiteX42" fmla="*/ 1837123 w 2412914"/>
                <a:gd name="connsiteY42" fmla="*/ 605149 h 671064"/>
                <a:gd name="connsiteX43" fmla="*/ 1747505 w 2412914"/>
                <a:gd name="connsiteY43" fmla="*/ 344899 h 671064"/>
                <a:gd name="connsiteX44" fmla="*/ 1699828 w 2412914"/>
                <a:gd name="connsiteY44" fmla="*/ 201509 h 671064"/>
                <a:gd name="connsiteX45" fmla="*/ 1717752 w 2412914"/>
                <a:gd name="connsiteY45" fmla="*/ 161719 h 671064"/>
                <a:gd name="connsiteX46" fmla="*/ 1727432 w 2412914"/>
                <a:gd name="connsiteY46" fmla="*/ 157059 h 671064"/>
                <a:gd name="connsiteX47" fmla="*/ 1898781 w 2412914"/>
                <a:gd name="connsiteY47" fmla="*/ 101138 h 671064"/>
                <a:gd name="connsiteX48" fmla="*/ 2178388 w 2412914"/>
                <a:gd name="connsiteY48" fmla="*/ 7577 h 671064"/>
                <a:gd name="connsiteX49" fmla="*/ 2202142 w 2412914"/>
                <a:gd name="connsiteY49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673506 w 2412914"/>
                <a:gd name="connsiteY6" fmla="*/ 667673 h 671064"/>
                <a:gd name="connsiteX7" fmla="*/ 695725 w 2412914"/>
                <a:gd name="connsiteY7" fmla="*/ 671064 h 671064"/>
                <a:gd name="connsiteX8" fmla="*/ 546625 w 2412914"/>
                <a:gd name="connsiteY8" fmla="*/ 647147 h 671064"/>
                <a:gd name="connsiteX9" fmla="*/ 551735 w 2412914"/>
                <a:gd name="connsiteY9" fmla="*/ 636363 h 671064"/>
                <a:gd name="connsiteX10" fmla="*/ 0 w 2412914"/>
                <a:gd name="connsiteY10" fmla="*/ 428224 h 671064"/>
                <a:gd name="connsiteX11" fmla="*/ 25124 w 2412914"/>
                <a:gd name="connsiteY11" fmla="*/ 440326 h 671064"/>
                <a:gd name="connsiteX12" fmla="*/ 0 w 2412914"/>
                <a:gd name="connsiteY12" fmla="*/ 488613 h 671064"/>
                <a:gd name="connsiteX13" fmla="*/ 0 w 2412914"/>
                <a:gd name="connsiteY13" fmla="*/ 428224 h 671064"/>
                <a:gd name="connsiteX14" fmla="*/ 2412914 w 2412914"/>
                <a:gd name="connsiteY14" fmla="*/ 427976 h 671064"/>
                <a:gd name="connsiteX15" fmla="*/ 2412914 w 2412914"/>
                <a:gd name="connsiteY15" fmla="*/ 515676 h 671064"/>
                <a:gd name="connsiteX16" fmla="*/ 2384864 w 2412914"/>
                <a:gd name="connsiteY16" fmla="*/ 441488 h 671064"/>
                <a:gd name="connsiteX17" fmla="*/ 2412914 w 2412914"/>
                <a:gd name="connsiteY17" fmla="*/ 427976 h 671064"/>
                <a:gd name="connsiteX18" fmla="*/ 111174 w 2412914"/>
                <a:gd name="connsiteY18" fmla="*/ 288438 h 671064"/>
                <a:gd name="connsiteX19" fmla="*/ 134384 w 2412914"/>
                <a:gd name="connsiteY19" fmla="*/ 296504 h 671064"/>
                <a:gd name="connsiteX20" fmla="*/ 359504 w 2412914"/>
                <a:gd name="connsiteY20" fmla="*/ 401178 h 671064"/>
                <a:gd name="connsiteX21" fmla="*/ 540892 w 2412914"/>
                <a:gd name="connsiteY21" fmla="*/ 485060 h 671064"/>
                <a:gd name="connsiteX22" fmla="*/ 558814 w 2412914"/>
                <a:gd name="connsiteY22" fmla="*/ 499041 h 671064"/>
                <a:gd name="connsiteX23" fmla="*/ 591076 w 2412914"/>
                <a:gd name="connsiteY23" fmla="*/ 513021 h 671064"/>
                <a:gd name="connsiteX24" fmla="*/ 598964 w 2412914"/>
                <a:gd name="connsiteY24" fmla="*/ 536680 h 671064"/>
                <a:gd name="connsiteX25" fmla="*/ 551735 w 2412914"/>
                <a:gd name="connsiteY25" fmla="*/ 636363 h 671064"/>
                <a:gd name="connsiteX26" fmla="*/ 420197 w 2412914"/>
                <a:gd name="connsiteY26" fmla="*/ 602541 h 671064"/>
                <a:gd name="connsiteX27" fmla="*/ 177352 w 2412914"/>
                <a:gd name="connsiteY27" fmla="*/ 513658 h 671064"/>
                <a:gd name="connsiteX28" fmla="*/ 25124 w 2412914"/>
                <a:gd name="connsiteY28" fmla="*/ 440326 h 671064"/>
                <a:gd name="connsiteX29" fmla="*/ 31504 w 2412914"/>
                <a:gd name="connsiteY29" fmla="*/ 428063 h 671064"/>
                <a:gd name="connsiteX30" fmla="*/ 97104 w 2412914"/>
                <a:gd name="connsiteY30" fmla="*/ 300806 h 671064"/>
                <a:gd name="connsiteX31" fmla="*/ 111174 w 2412914"/>
                <a:gd name="connsiteY31" fmla="*/ 288438 h 671064"/>
                <a:gd name="connsiteX32" fmla="*/ 2202142 w 2412914"/>
                <a:gd name="connsiteY32" fmla="*/ 788 h 671064"/>
                <a:gd name="connsiteX33" fmla="*/ 2233951 w 2412914"/>
                <a:gd name="connsiteY33" fmla="*/ 34461 h 671064"/>
                <a:gd name="connsiteX34" fmla="*/ 2323569 w 2412914"/>
                <a:gd name="connsiteY34" fmla="*/ 268184 h 671064"/>
                <a:gd name="connsiteX35" fmla="*/ 2344001 w 2412914"/>
                <a:gd name="connsiteY35" fmla="*/ 330201 h 671064"/>
                <a:gd name="connsiteX36" fmla="*/ 2376264 w 2412914"/>
                <a:gd name="connsiteY36" fmla="*/ 418743 h 671064"/>
                <a:gd name="connsiteX37" fmla="*/ 2384864 w 2412914"/>
                <a:gd name="connsiteY37" fmla="*/ 441488 h 671064"/>
                <a:gd name="connsiteX38" fmla="*/ 2235048 w 2412914"/>
                <a:gd name="connsiteY38" fmla="*/ 513658 h 671064"/>
                <a:gd name="connsiteX39" fmla="*/ 1992203 w 2412914"/>
                <a:gd name="connsiteY39" fmla="*/ 602541 h 671064"/>
                <a:gd name="connsiteX40" fmla="*/ 1848745 w 2412914"/>
                <a:gd name="connsiteY40" fmla="*/ 639428 h 671064"/>
                <a:gd name="connsiteX41" fmla="*/ 1837123 w 2412914"/>
                <a:gd name="connsiteY41" fmla="*/ 605149 h 671064"/>
                <a:gd name="connsiteX42" fmla="*/ 1747505 w 2412914"/>
                <a:gd name="connsiteY42" fmla="*/ 344899 h 671064"/>
                <a:gd name="connsiteX43" fmla="*/ 1699828 w 2412914"/>
                <a:gd name="connsiteY43" fmla="*/ 201509 h 671064"/>
                <a:gd name="connsiteX44" fmla="*/ 1717752 w 2412914"/>
                <a:gd name="connsiteY44" fmla="*/ 161719 h 671064"/>
                <a:gd name="connsiteX45" fmla="*/ 1727432 w 2412914"/>
                <a:gd name="connsiteY45" fmla="*/ 157059 h 671064"/>
                <a:gd name="connsiteX46" fmla="*/ 1898781 w 2412914"/>
                <a:gd name="connsiteY46" fmla="*/ 101138 h 671064"/>
                <a:gd name="connsiteX47" fmla="*/ 2178388 w 2412914"/>
                <a:gd name="connsiteY47" fmla="*/ 7577 h 671064"/>
                <a:gd name="connsiteX48" fmla="*/ 2202142 w 2412914"/>
                <a:gd name="connsiteY48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673506 w 2412914"/>
                <a:gd name="connsiteY6" fmla="*/ 667673 h 671064"/>
                <a:gd name="connsiteX7" fmla="*/ 546625 w 2412914"/>
                <a:gd name="connsiteY7" fmla="*/ 647147 h 671064"/>
                <a:gd name="connsiteX8" fmla="*/ 551735 w 2412914"/>
                <a:gd name="connsiteY8" fmla="*/ 636363 h 671064"/>
                <a:gd name="connsiteX9" fmla="*/ 0 w 2412914"/>
                <a:gd name="connsiteY9" fmla="*/ 428224 h 671064"/>
                <a:gd name="connsiteX10" fmla="*/ 25124 w 2412914"/>
                <a:gd name="connsiteY10" fmla="*/ 440326 h 671064"/>
                <a:gd name="connsiteX11" fmla="*/ 0 w 2412914"/>
                <a:gd name="connsiteY11" fmla="*/ 488613 h 671064"/>
                <a:gd name="connsiteX12" fmla="*/ 0 w 2412914"/>
                <a:gd name="connsiteY12" fmla="*/ 428224 h 671064"/>
                <a:gd name="connsiteX13" fmla="*/ 2412914 w 2412914"/>
                <a:gd name="connsiteY13" fmla="*/ 427976 h 671064"/>
                <a:gd name="connsiteX14" fmla="*/ 2412914 w 2412914"/>
                <a:gd name="connsiteY14" fmla="*/ 515676 h 671064"/>
                <a:gd name="connsiteX15" fmla="*/ 2384864 w 2412914"/>
                <a:gd name="connsiteY15" fmla="*/ 441488 h 671064"/>
                <a:gd name="connsiteX16" fmla="*/ 2412914 w 2412914"/>
                <a:gd name="connsiteY16" fmla="*/ 427976 h 671064"/>
                <a:gd name="connsiteX17" fmla="*/ 111174 w 2412914"/>
                <a:gd name="connsiteY17" fmla="*/ 288438 h 671064"/>
                <a:gd name="connsiteX18" fmla="*/ 134384 w 2412914"/>
                <a:gd name="connsiteY18" fmla="*/ 296504 h 671064"/>
                <a:gd name="connsiteX19" fmla="*/ 359504 w 2412914"/>
                <a:gd name="connsiteY19" fmla="*/ 401178 h 671064"/>
                <a:gd name="connsiteX20" fmla="*/ 540892 w 2412914"/>
                <a:gd name="connsiteY20" fmla="*/ 485060 h 671064"/>
                <a:gd name="connsiteX21" fmla="*/ 558814 w 2412914"/>
                <a:gd name="connsiteY21" fmla="*/ 499041 h 671064"/>
                <a:gd name="connsiteX22" fmla="*/ 591076 w 2412914"/>
                <a:gd name="connsiteY22" fmla="*/ 513021 h 671064"/>
                <a:gd name="connsiteX23" fmla="*/ 598964 w 2412914"/>
                <a:gd name="connsiteY23" fmla="*/ 536680 h 671064"/>
                <a:gd name="connsiteX24" fmla="*/ 551735 w 2412914"/>
                <a:gd name="connsiteY24" fmla="*/ 636363 h 671064"/>
                <a:gd name="connsiteX25" fmla="*/ 420197 w 2412914"/>
                <a:gd name="connsiteY25" fmla="*/ 602541 h 671064"/>
                <a:gd name="connsiteX26" fmla="*/ 177352 w 2412914"/>
                <a:gd name="connsiteY26" fmla="*/ 513658 h 671064"/>
                <a:gd name="connsiteX27" fmla="*/ 25124 w 2412914"/>
                <a:gd name="connsiteY27" fmla="*/ 440326 h 671064"/>
                <a:gd name="connsiteX28" fmla="*/ 31504 w 2412914"/>
                <a:gd name="connsiteY28" fmla="*/ 428063 h 671064"/>
                <a:gd name="connsiteX29" fmla="*/ 97104 w 2412914"/>
                <a:gd name="connsiteY29" fmla="*/ 300806 h 671064"/>
                <a:gd name="connsiteX30" fmla="*/ 111174 w 2412914"/>
                <a:gd name="connsiteY30" fmla="*/ 288438 h 671064"/>
                <a:gd name="connsiteX31" fmla="*/ 2202142 w 2412914"/>
                <a:gd name="connsiteY31" fmla="*/ 788 h 671064"/>
                <a:gd name="connsiteX32" fmla="*/ 2233951 w 2412914"/>
                <a:gd name="connsiteY32" fmla="*/ 34461 h 671064"/>
                <a:gd name="connsiteX33" fmla="*/ 2323569 w 2412914"/>
                <a:gd name="connsiteY33" fmla="*/ 268184 h 671064"/>
                <a:gd name="connsiteX34" fmla="*/ 2344001 w 2412914"/>
                <a:gd name="connsiteY34" fmla="*/ 330201 h 671064"/>
                <a:gd name="connsiteX35" fmla="*/ 2376264 w 2412914"/>
                <a:gd name="connsiteY35" fmla="*/ 418743 h 671064"/>
                <a:gd name="connsiteX36" fmla="*/ 2384864 w 2412914"/>
                <a:gd name="connsiteY36" fmla="*/ 441488 h 671064"/>
                <a:gd name="connsiteX37" fmla="*/ 2235048 w 2412914"/>
                <a:gd name="connsiteY37" fmla="*/ 513658 h 671064"/>
                <a:gd name="connsiteX38" fmla="*/ 1992203 w 2412914"/>
                <a:gd name="connsiteY38" fmla="*/ 602541 h 671064"/>
                <a:gd name="connsiteX39" fmla="*/ 1848745 w 2412914"/>
                <a:gd name="connsiteY39" fmla="*/ 639428 h 671064"/>
                <a:gd name="connsiteX40" fmla="*/ 1837123 w 2412914"/>
                <a:gd name="connsiteY40" fmla="*/ 605149 h 671064"/>
                <a:gd name="connsiteX41" fmla="*/ 1747505 w 2412914"/>
                <a:gd name="connsiteY41" fmla="*/ 344899 h 671064"/>
                <a:gd name="connsiteX42" fmla="*/ 1699828 w 2412914"/>
                <a:gd name="connsiteY42" fmla="*/ 201509 h 671064"/>
                <a:gd name="connsiteX43" fmla="*/ 1717752 w 2412914"/>
                <a:gd name="connsiteY43" fmla="*/ 161719 h 671064"/>
                <a:gd name="connsiteX44" fmla="*/ 1727432 w 2412914"/>
                <a:gd name="connsiteY44" fmla="*/ 157059 h 671064"/>
                <a:gd name="connsiteX45" fmla="*/ 1898781 w 2412914"/>
                <a:gd name="connsiteY45" fmla="*/ 101138 h 671064"/>
                <a:gd name="connsiteX46" fmla="*/ 2178388 w 2412914"/>
                <a:gd name="connsiteY46" fmla="*/ 7577 h 671064"/>
                <a:gd name="connsiteX47" fmla="*/ 2202142 w 2412914"/>
                <a:gd name="connsiteY47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546625 w 2412914"/>
                <a:gd name="connsiteY6" fmla="*/ 647147 h 671064"/>
                <a:gd name="connsiteX7" fmla="*/ 551735 w 2412914"/>
                <a:gd name="connsiteY7" fmla="*/ 636363 h 671064"/>
                <a:gd name="connsiteX8" fmla="*/ 0 w 2412914"/>
                <a:gd name="connsiteY8" fmla="*/ 428224 h 671064"/>
                <a:gd name="connsiteX9" fmla="*/ 25124 w 2412914"/>
                <a:gd name="connsiteY9" fmla="*/ 440326 h 671064"/>
                <a:gd name="connsiteX10" fmla="*/ 0 w 2412914"/>
                <a:gd name="connsiteY10" fmla="*/ 488613 h 671064"/>
                <a:gd name="connsiteX11" fmla="*/ 0 w 2412914"/>
                <a:gd name="connsiteY11" fmla="*/ 428224 h 671064"/>
                <a:gd name="connsiteX12" fmla="*/ 2412914 w 2412914"/>
                <a:gd name="connsiteY12" fmla="*/ 427976 h 671064"/>
                <a:gd name="connsiteX13" fmla="*/ 2412914 w 2412914"/>
                <a:gd name="connsiteY13" fmla="*/ 515676 h 671064"/>
                <a:gd name="connsiteX14" fmla="*/ 2384864 w 2412914"/>
                <a:gd name="connsiteY14" fmla="*/ 441488 h 671064"/>
                <a:gd name="connsiteX15" fmla="*/ 2412914 w 2412914"/>
                <a:gd name="connsiteY15" fmla="*/ 427976 h 671064"/>
                <a:gd name="connsiteX16" fmla="*/ 111174 w 2412914"/>
                <a:gd name="connsiteY16" fmla="*/ 288438 h 671064"/>
                <a:gd name="connsiteX17" fmla="*/ 134384 w 2412914"/>
                <a:gd name="connsiteY17" fmla="*/ 296504 h 671064"/>
                <a:gd name="connsiteX18" fmla="*/ 359504 w 2412914"/>
                <a:gd name="connsiteY18" fmla="*/ 401178 h 671064"/>
                <a:gd name="connsiteX19" fmla="*/ 540892 w 2412914"/>
                <a:gd name="connsiteY19" fmla="*/ 485060 h 671064"/>
                <a:gd name="connsiteX20" fmla="*/ 558814 w 2412914"/>
                <a:gd name="connsiteY20" fmla="*/ 499041 h 671064"/>
                <a:gd name="connsiteX21" fmla="*/ 591076 w 2412914"/>
                <a:gd name="connsiteY21" fmla="*/ 513021 h 671064"/>
                <a:gd name="connsiteX22" fmla="*/ 598964 w 2412914"/>
                <a:gd name="connsiteY22" fmla="*/ 536680 h 671064"/>
                <a:gd name="connsiteX23" fmla="*/ 551735 w 2412914"/>
                <a:gd name="connsiteY23" fmla="*/ 636363 h 671064"/>
                <a:gd name="connsiteX24" fmla="*/ 420197 w 2412914"/>
                <a:gd name="connsiteY24" fmla="*/ 602541 h 671064"/>
                <a:gd name="connsiteX25" fmla="*/ 177352 w 2412914"/>
                <a:gd name="connsiteY25" fmla="*/ 513658 h 671064"/>
                <a:gd name="connsiteX26" fmla="*/ 25124 w 2412914"/>
                <a:gd name="connsiteY26" fmla="*/ 440326 h 671064"/>
                <a:gd name="connsiteX27" fmla="*/ 31504 w 2412914"/>
                <a:gd name="connsiteY27" fmla="*/ 428063 h 671064"/>
                <a:gd name="connsiteX28" fmla="*/ 97104 w 2412914"/>
                <a:gd name="connsiteY28" fmla="*/ 300806 h 671064"/>
                <a:gd name="connsiteX29" fmla="*/ 111174 w 2412914"/>
                <a:gd name="connsiteY29" fmla="*/ 288438 h 671064"/>
                <a:gd name="connsiteX30" fmla="*/ 2202142 w 2412914"/>
                <a:gd name="connsiteY30" fmla="*/ 788 h 671064"/>
                <a:gd name="connsiteX31" fmla="*/ 2233951 w 2412914"/>
                <a:gd name="connsiteY31" fmla="*/ 34461 h 671064"/>
                <a:gd name="connsiteX32" fmla="*/ 2323569 w 2412914"/>
                <a:gd name="connsiteY32" fmla="*/ 268184 h 671064"/>
                <a:gd name="connsiteX33" fmla="*/ 2344001 w 2412914"/>
                <a:gd name="connsiteY33" fmla="*/ 330201 h 671064"/>
                <a:gd name="connsiteX34" fmla="*/ 2376264 w 2412914"/>
                <a:gd name="connsiteY34" fmla="*/ 418743 h 671064"/>
                <a:gd name="connsiteX35" fmla="*/ 2384864 w 2412914"/>
                <a:gd name="connsiteY35" fmla="*/ 441488 h 671064"/>
                <a:gd name="connsiteX36" fmla="*/ 2235048 w 2412914"/>
                <a:gd name="connsiteY36" fmla="*/ 513658 h 671064"/>
                <a:gd name="connsiteX37" fmla="*/ 1992203 w 2412914"/>
                <a:gd name="connsiteY37" fmla="*/ 602541 h 671064"/>
                <a:gd name="connsiteX38" fmla="*/ 1848745 w 2412914"/>
                <a:gd name="connsiteY38" fmla="*/ 639428 h 671064"/>
                <a:gd name="connsiteX39" fmla="*/ 1837123 w 2412914"/>
                <a:gd name="connsiteY39" fmla="*/ 605149 h 671064"/>
                <a:gd name="connsiteX40" fmla="*/ 1747505 w 2412914"/>
                <a:gd name="connsiteY40" fmla="*/ 344899 h 671064"/>
                <a:gd name="connsiteX41" fmla="*/ 1699828 w 2412914"/>
                <a:gd name="connsiteY41" fmla="*/ 201509 h 671064"/>
                <a:gd name="connsiteX42" fmla="*/ 1717752 w 2412914"/>
                <a:gd name="connsiteY42" fmla="*/ 161719 h 671064"/>
                <a:gd name="connsiteX43" fmla="*/ 1727432 w 2412914"/>
                <a:gd name="connsiteY43" fmla="*/ 157059 h 671064"/>
                <a:gd name="connsiteX44" fmla="*/ 1898781 w 2412914"/>
                <a:gd name="connsiteY44" fmla="*/ 101138 h 671064"/>
                <a:gd name="connsiteX45" fmla="*/ 2178388 w 2412914"/>
                <a:gd name="connsiteY45" fmla="*/ 7577 h 671064"/>
                <a:gd name="connsiteX46" fmla="*/ 2202142 w 2412914"/>
                <a:gd name="connsiteY46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546625 w 2412914"/>
                <a:gd name="connsiteY6" fmla="*/ 647147 h 671064"/>
                <a:gd name="connsiteX7" fmla="*/ 551735 w 2412914"/>
                <a:gd name="connsiteY7" fmla="*/ 636363 h 671064"/>
                <a:gd name="connsiteX8" fmla="*/ 0 w 2412914"/>
                <a:gd name="connsiteY8" fmla="*/ 428224 h 671064"/>
                <a:gd name="connsiteX9" fmla="*/ 25124 w 2412914"/>
                <a:gd name="connsiteY9" fmla="*/ 440326 h 671064"/>
                <a:gd name="connsiteX10" fmla="*/ 0 w 2412914"/>
                <a:gd name="connsiteY10" fmla="*/ 428224 h 671064"/>
                <a:gd name="connsiteX11" fmla="*/ 2412914 w 2412914"/>
                <a:gd name="connsiteY11" fmla="*/ 427976 h 671064"/>
                <a:gd name="connsiteX12" fmla="*/ 2412914 w 2412914"/>
                <a:gd name="connsiteY12" fmla="*/ 515676 h 671064"/>
                <a:gd name="connsiteX13" fmla="*/ 2384864 w 2412914"/>
                <a:gd name="connsiteY13" fmla="*/ 441488 h 671064"/>
                <a:gd name="connsiteX14" fmla="*/ 2412914 w 2412914"/>
                <a:gd name="connsiteY14" fmla="*/ 427976 h 671064"/>
                <a:gd name="connsiteX15" fmla="*/ 111174 w 2412914"/>
                <a:gd name="connsiteY15" fmla="*/ 288438 h 671064"/>
                <a:gd name="connsiteX16" fmla="*/ 134384 w 2412914"/>
                <a:gd name="connsiteY16" fmla="*/ 296504 h 671064"/>
                <a:gd name="connsiteX17" fmla="*/ 359504 w 2412914"/>
                <a:gd name="connsiteY17" fmla="*/ 401178 h 671064"/>
                <a:gd name="connsiteX18" fmla="*/ 540892 w 2412914"/>
                <a:gd name="connsiteY18" fmla="*/ 485060 h 671064"/>
                <a:gd name="connsiteX19" fmla="*/ 558814 w 2412914"/>
                <a:gd name="connsiteY19" fmla="*/ 499041 h 671064"/>
                <a:gd name="connsiteX20" fmla="*/ 591076 w 2412914"/>
                <a:gd name="connsiteY20" fmla="*/ 513021 h 671064"/>
                <a:gd name="connsiteX21" fmla="*/ 598964 w 2412914"/>
                <a:gd name="connsiteY21" fmla="*/ 536680 h 671064"/>
                <a:gd name="connsiteX22" fmla="*/ 551735 w 2412914"/>
                <a:gd name="connsiteY22" fmla="*/ 636363 h 671064"/>
                <a:gd name="connsiteX23" fmla="*/ 420197 w 2412914"/>
                <a:gd name="connsiteY23" fmla="*/ 602541 h 671064"/>
                <a:gd name="connsiteX24" fmla="*/ 177352 w 2412914"/>
                <a:gd name="connsiteY24" fmla="*/ 513658 h 671064"/>
                <a:gd name="connsiteX25" fmla="*/ 25124 w 2412914"/>
                <a:gd name="connsiteY25" fmla="*/ 440326 h 671064"/>
                <a:gd name="connsiteX26" fmla="*/ 31504 w 2412914"/>
                <a:gd name="connsiteY26" fmla="*/ 428063 h 671064"/>
                <a:gd name="connsiteX27" fmla="*/ 97104 w 2412914"/>
                <a:gd name="connsiteY27" fmla="*/ 300806 h 671064"/>
                <a:gd name="connsiteX28" fmla="*/ 111174 w 2412914"/>
                <a:gd name="connsiteY28" fmla="*/ 288438 h 671064"/>
                <a:gd name="connsiteX29" fmla="*/ 2202142 w 2412914"/>
                <a:gd name="connsiteY29" fmla="*/ 788 h 671064"/>
                <a:gd name="connsiteX30" fmla="*/ 2233951 w 2412914"/>
                <a:gd name="connsiteY30" fmla="*/ 34461 h 671064"/>
                <a:gd name="connsiteX31" fmla="*/ 2323569 w 2412914"/>
                <a:gd name="connsiteY31" fmla="*/ 268184 h 671064"/>
                <a:gd name="connsiteX32" fmla="*/ 2344001 w 2412914"/>
                <a:gd name="connsiteY32" fmla="*/ 330201 h 671064"/>
                <a:gd name="connsiteX33" fmla="*/ 2376264 w 2412914"/>
                <a:gd name="connsiteY33" fmla="*/ 418743 h 671064"/>
                <a:gd name="connsiteX34" fmla="*/ 2384864 w 2412914"/>
                <a:gd name="connsiteY34" fmla="*/ 441488 h 671064"/>
                <a:gd name="connsiteX35" fmla="*/ 2235048 w 2412914"/>
                <a:gd name="connsiteY35" fmla="*/ 513658 h 671064"/>
                <a:gd name="connsiteX36" fmla="*/ 1992203 w 2412914"/>
                <a:gd name="connsiteY36" fmla="*/ 602541 h 671064"/>
                <a:gd name="connsiteX37" fmla="*/ 1848745 w 2412914"/>
                <a:gd name="connsiteY37" fmla="*/ 639428 h 671064"/>
                <a:gd name="connsiteX38" fmla="*/ 1837123 w 2412914"/>
                <a:gd name="connsiteY38" fmla="*/ 605149 h 671064"/>
                <a:gd name="connsiteX39" fmla="*/ 1747505 w 2412914"/>
                <a:gd name="connsiteY39" fmla="*/ 344899 h 671064"/>
                <a:gd name="connsiteX40" fmla="*/ 1699828 w 2412914"/>
                <a:gd name="connsiteY40" fmla="*/ 201509 h 671064"/>
                <a:gd name="connsiteX41" fmla="*/ 1717752 w 2412914"/>
                <a:gd name="connsiteY41" fmla="*/ 161719 h 671064"/>
                <a:gd name="connsiteX42" fmla="*/ 1727432 w 2412914"/>
                <a:gd name="connsiteY42" fmla="*/ 157059 h 671064"/>
                <a:gd name="connsiteX43" fmla="*/ 1898781 w 2412914"/>
                <a:gd name="connsiteY43" fmla="*/ 101138 h 671064"/>
                <a:gd name="connsiteX44" fmla="*/ 2178388 w 2412914"/>
                <a:gd name="connsiteY44" fmla="*/ 7577 h 671064"/>
                <a:gd name="connsiteX45" fmla="*/ 2202142 w 2412914"/>
                <a:gd name="connsiteY45" fmla="*/ 788 h 671064"/>
                <a:gd name="connsiteX0" fmla="*/ 1823621 w 2387790"/>
                <a:gd name="connsiteY0" fmla="*/ 639428 h 671064"/>
                <a:gd name="connsiteX1" fmla="*/ 1826238 w 2387790"/>
                <a:gd name="connsiteY1" fmla="*/ 647147 h 671064"/>
                <a:gd name="connsiteX2" fmla="*/ 2387790 w 2387790"/>
                <a:gd name="connsiteY2" fmla="*/ 647147 h 671064"/>
                <a:gd name="connsiteX3" fmla="*/ 2387790 w 2387790"/>
                <a:gd name="connsiteY3" fmla="*/ 671064 h 671064"/>
                <a:gd name="connsiteX4" fmla="*/ 1823621 w 2387790"/>
                <a:gd name="connsiteY4" fmla="*/ 639428 h 671064"/>
                <a:gd name="connsiteX5" fmla="*/ 526611 w 2387790"/>
                <a:gd name="connsiteY5" fmla="*/ 636363 h 671064"/>
                <a:gd name="connsiteX6" fmla="*/ 521501 w 2387790"/>
                <a:gd name="connsiteY6" fmla="*/ 647147 h 671064"/>
                <a:gd name="connsiteX7" fmla="*/ 526611 w 2387790"/>
                <a:gd name="connsiteY7" fmla="*/ 636363 h 671064"/>
                <a:gd name="connsiteX8" fmla="*/ 2387790 w 2387790"/>
                <a:gd name="connsiteY8" fmla="*/ 427976 h 671064"/>
                <a:gd name="connsiteX9" fmla="*/ 2387790 w 2387790"/>
                <a:gd name="connsiteY9" fmla="*/ 515676 h 671064"/>
                <a:gd name="connsiteX10" fmla="*/ 2359740 w 2387790"/>
                <a:gd name="connsiteY10" fmla="*/ 441488 h 671064"/>
                <a:gd name="connsiteX11" fmla="*/ 2387790 w 2387790"/>
                <a:gd name="connsiteY11" fmla="*/ 427976 h 671064"/>
                <a:gd name="connsiteX12" fmla="*/ 86050 w 2387790"/>
                <a:gd name="connsiteY12" fmla="*/ 288438 h 671064"/>
                <a:gd name="connsiteX13" fmla="*/ 109260 w 2387790"/>
                <a:gd name="connsiteY13" fmla="*/ 296504 h 671064"/>
                <a:gd name="connsiteX14" fmla="*/ 334380 w 2387790"/>
                <a:gd name="connsiteY14" fmla="*/ 401178 h 671064"/>
                <a:gd name="connsiteX15" fmla="*/ 515768 w 2387790"/>
                <a:gd name="connsiteY15" fmla="*/ 485060 h 671064"/>
                <a:gd name="connsiteX16" fmla="*/ 533690 w 2387790"/>
                <a:gd name="connsiteY16" fmla="*/ 499041 h 671064"/>
                <a:gd name="connsiteX17" fmla="*/ 565952 w 2387790"/>
                <a:gd name="connsiteY17" fmla="*/ 513021 h 671064"/>
                <a:gd name="connsiteX18" fmla="*/ 573840 w 2387790"/>
                <a:gd name="connsiteY18" fmla="*/ 536680 h 671064"/>
                <a:gd name="connsiteX19" fmla="*/ 526611 w 2387790"/>
                <a:gd name="connsiteY19" fmla="*/ 636363 h 671064"/>
                <a:gd name="connsiteX20" fmla="*/ 395073 w 2387790"/>
                <a:gd name="connsiteY20" fmla="*/ 602541 h 671064"/>
                <a:gd name="connsiteX21" fmla="*/ 152228 w 2387790"/>
                <a:gd name="connsiteY21" fmla="*/ 513658 h 671064"/>
                <a:gd name="connsiteX22" fmla="*/ 0 w 2387790"/>
                <a:gd name="connsiteY22" fmla="*/ 440326 h 671064"/>
                <a:gd name="connsiteX23" fmla="*/ 6380 w 2387790"/>
                <a:gd name="connsiteY23" fmla="*/ 428063 h 671064"/>
                <a:gd name="connsiteX24" fmla="*/ 71980 w 2387790"/>
                <a:gd name="connsiteY24" fmla="*/ 300806 h 671064"/>
                <a:gd name="connsiteX25" fmla="*/ 86050 w 2387790"/>
                <a:gd name="connsiteY25" fmla="*/ 288438 h 671064"/>
                <a:gd name="connsiteX26" fmla="*/ 2177018 w 2387790"/>
                <a:gd name="connsiteY26" fmla="*/ 788 h 671064"/>
                <a:gd name="connsiteX27" fmla="*/ 2208827 w 2387790"/>
                <a:gd name="connsiteY27" fmla="*/ 34461 h 671064"/>
                <a:gd name="connsiteX28" fmla="*/ 2298445 w 2387790"/>
                <a:gd name="connsiteY28" fmla="*/ 268184 h 671064"/>
                <a:gd name="connsiteX29" fmla="*/ 2318877 w 2387790"/>
                <a:gd name="connsiteY29" fmla="*/ 330201 h 671064"/>
                <a:gd name="connsiteX30" fmla="*/ 2351140 w 2387790"/>
                <a:gd name="connsiteY30" fmla="*/ 418743 h 671064"/>
                <a:gd name="connsiteX31" fmla="*/ 2359740 w 2387790"/>
                <a:gd name="connsiteY31" fmla="*/ 441488 h 671064"/>
                <a:gd name="connsiteX32" fmla="*/ 2209924 w 2387790"/>
                <a:gd name="connsiteY32" fmla="*/ 513658 h 671064"/>
                <a:gd name="connsiteX33" fmla="*/ 1967079 w 2387790"/>
                <a:gd name="connsiteY33" fmla="*/ 602541 h 671064"/>
                <a:gd name="connsiteX34" fmla="*/ 1823621 w 2387790"/>
                <a:gd name="connsiteY34" fmla="*/ 639428 h 671064"/>
                <a:gd name="connsiteX35" fmla="*/ 1811999 w 2387790"/>
                <a:gd name="connsiteY35" fmla="*/ 605149 h 671064"/>
                <a:gd name="connsiteX36" fmla="*/ 1722381 w 2387790"/>
                <a:gd name="connsiteY36" fmla="*/ 344899 h 671064"/>
                <a:gd name="connsiteX37" fmla="*/ 1674704 w 2387790"/>
                <a:gd name="connsiteY37" fmla="*/ 201509 h 671064"/>
                <a:gd name="connsiteX38" fmla="*/ 1692628 w 2387790"/>
                <a:gd name="connsiteY38" fmla="*/ 161719 h 671064"/>
                <a:gd name="connsiteX39" fmla="*/ 1702308 w 2387790"/>
                <a:gd name="connsiteY39" fmla="*/ 157059 h 671064"/>
                <a:gd name="connsiteX40" fmla="*/ 1873657 w 2387790"/>
                <a:gd name="connsiteY40" fmla="*/ 101138 h 671064"/>
                <a:gd name="connsiteX41" fmla="*/ 2153264 w 2387790"/>
                <a:gd name="connsiteY41" fmla="*/ 7577 h 671064"/>
                <a:gd name="connsiteX42" fmla="*/ 2177018 w 2387790"/>
                <a:gd name="connsiteY42" fmla="*/ 788 h 671064"/>
                <a:gd name="connsiteX0" fmla="*/ 1823621 w 2387790"/>
                <a:gd name="connsiteY0" fmla="*/ 639428 h 647147"/>
                <a:gd name="connsiteX1" fmla="*/ 1826238 w 2387790"/>
                <a:gd name="connsiteY1" fmla="*/ 647147 h 647147"/>
                <a:gd name="connsiteX2" fmla="*/ 2387790 w 2387790"/>
                <a:gd name="connsiteY2" fmla="*/ 647147 h 647147"/>
                <a:gd name="connsiteX3" fmla="*/ 1823621 w 2387790"/>
                <a:gd name="connsiteY3" fmla="*/ 639428 h 647147"/>
                <a:gd name="connsiteX4" fmla="*/ 526611 w 2387790"/>
                <a:gd name="connsiteY4" fmla="*/ 636363 h 647147"/>
                <a:gd name="connsiteX5" fmla="*/ 521501 w 2387790"/>
                <a:gd name="connsiteY5" fmla="*/ 647147 h 647147"/>
                <a:gd name="connsiteX6" fmla="*/ 526611 w 2387790"/>
                <a:gd name="connsiteY6" fmla="*/ 636363 h 647147"/>
                <a:gd name="connsiteX7" fmla="*/ 2387790 w 2387790"/>
                <a:gd name="connsiteY7" fmla="*/ 427976 h 647147"/>
                <a:gd name="connsiteX8" fmla="*/ 2387790 w 2387790"/>
                <a:gd name="connsiteY8" fmla="*/ 515676 h 647147"/>
                <a:gd name="connsiteX9" fmla="*/ 2359740 w 2387790"/>
                <a:gd name="connsiteY9" fmla="*/ 441488 h 647147"/>
                <a:gd name="connsiteX10" fmla="*/ 2387790 w 2387790"/>
                <a:gd name="connsiteY10" fmla="*/ 427976 h 647147"/>
                <a:gd name="connsiteX11" fmla="*/ 86050 w 2387790"/>
                <a:gd name="connsiteY11" fmla="*/ 288438 h 647147"/>
                <a:gd name="connsiteX12" fmla="*/ 109260 w 2387790"/>
                <a:gd name="connsiteY12" fmla="*/ 296504 h 647147"/>
                <a:gd name="connsiteX13" fmla="*/ 334380 w 2387790"/>
                <a:gd name="connsiteY13" fmla="*/ 401178 h 647147"/>
                <a:gd name="connsiteX14" fmla="*/ 515768 w 2387790"/>
                <a:gd name="connsiteY14" fmla="*/ 485060 h 647147"/>
                <a:gd name="connsiteX15" fmla="*/ 533690 w 2387790"/>
                <a:gd name="connsiteY15" fmla="*/ 499041 h 647147"/>
                <a:gd name="connsiteX16" fmla="*/ 565952 w 2387790"/>
                <a:gd name="connsiteY16" fmla="*/ 513021 h 647147"/>
                <a:gd name="connsiteX17" fmla="*/ 573840 w 2387790"/>
                <a:gd name="connsiteY17" fmla="*/ 536680 h 647147"/>
                <a:gd name="connsiteX18" fmla="*/ 526611 w 2387790"/>
                <a:gd name="connsiteY18" fmla="*/ 636363 h 647147"/>
                <a:gd name="connsiteX19" fmla="*/ 395073 w 2387790"/>
                <a:gd name="connsiteY19" fmla="*/ 602541 h 647147"/>
                <a:gd name="connsiteX20" fmla="*/ 152228 w 2387790"/>
                <a:gd name="connsiteY20" fmla="*/ 513658 h 647147"/>
                <a:gd name="connsiteX21" fmla="*/ 0 w 2387790"/>
                <a:gd name="connsiteY21" fmla="*/ 440326 h 647147"/>
                <a:gd name="connsiteX22" fmla="*/ 6380 w 2387790"/>
                <a:gd name="connsiteY22" fmla="*/ 428063 h 647147"/>
                <a:gd name="connsiteX23" fmla="*/ 71980 w 2387790"/>
                <a:gd name="connsiteY23" fmla="*/ 300806 h 647147"/>
                <a:gd name="connsiteX24" fmla="*/ 86050 w 2387790"/>
                <a:gd name="connsiteY24" fmla="*/ 288438 h 647147"/>
                <a:gd name="connsiteX25" fmla="*/ 2177018 w 2387790"/>
                <a:gd name="connsiteY25" fmla="*/ 788 h 647147"/>
                <a:gd name="connsiteX26" fmla="*/ 2208827 w 2387790"/>
                <a:gd name="connsiteY26" fmla="*/ 34461 h 647147"/>
                <a:gd name="connsiteX27" fmla="*/ 2298445 w 2387790"/>
                <a:gd name="connsiteY27" fmla="*/ 268184 h 647147"/>
                <a:gd name="connsiteX28" fmla="*/ 2318877 w 2387790"/>
                <a:gd name="connsiteY28" fmla="*/ 330201 h 647147"/>
                <a:gd name="connsiteX29" fmla="*/ 2351140 w 2387790"/>
                <a:gd name="connsiteY29" fmla="*/ 418743 h 647147"/>
                <a:gd name="connsiteX30" fmla="*/ 2359740 w 2387790"/>
                <a:gd name="connsiteY30" fmla="*/ 441488 h 647147"/>
                <a:gd name="connsiteX31" fmla="*/ 2209924 w 2387790"/>
                <a:gd name="connsiteY31" fmla="*/ 513658 h 647147"/>
                <a:gd name="connsiteX32" fmla="*/ 1967079 w 2387790"/>
                <a:gd name="connsiteY32" fmla="*/ 602541 h 647147"/>
                <a:gd name="connsiteX33" fmla="*/ 1823621 w 2387790"/>
                <a:gd name="connsiteY33" fmla="*/ 639428 h 647147"/>
                <a:gd name="connsiteX34" fmla="*/ 1811999 w 2387790"/>
                <a:gd name="connsiteY34" fmla="*/ 605149 h 647147"/>
                <a:gd name="connsiteX35" fmla="*/ 1722381 w 2387790"/>
                <a:gd name="connsiteY35" fmla="*/ 344899 h 647147"/>
                <a:gd name="connsiteX36" fmla="*/ 1674704 w 2387790"/>
                <a:gd name="connsiteY36" fmla="*/ 201509 h 647147"/>
                <a:gd name="connsiteX37" fmla="*/ 1692628 w 2387790"/>
                <a:gd name="connsiteY37" fmla="*/ 161719 h 647147"/>
                <a:gd name="connsiteX38" fmla="*/ 1702308 w 2387790"/>
                <a:gd name="connsiteY38" fmla="*/ 157059 h 647147"/>
                <a:gd name="connsiteX39" fmla="*/ 1873657 w 2387790"/>
                <a:gd name="connsiteY39" fmla="*/ 101138 h 647147"/>
                <a:gd name="connsiteX40" fmla="*/ 2153264 w 2387790"/>
                <a:gd name="connsiteY40" fmla="*/ 7577 h 647147"/>
                <a:gd name="connsiteX41" fmla="*/ 2177018 w 2387790"/>
                <a:gd name="connsiteY41" fmla="*/ 788 h 647147"/>
                <a:gd name="connsiteX0" fmla="*/ 1823621 w 2387790"/>
                <a:gd name="connsiteY0" fmla="*/ 639428 h 647147"/>
                <a:gd name="connsiteX1" fmla="*/ 1826238 w 2387790"/>
                <a:gd name="connsiteY1" fmla="*/ 647147 h 647147"/>
                <a:gd name="connsiteX2" fmla="*/ 1823621 w 2387790"/>
                <a:gd name="connsiteY2" fmla="*/ 639428 h 647147"/>
                <a:gd name="connsiteX3" fmla="*/ 526611 w 2387790"/>
                <a:gd name="connsiteY3" fmla="*/ 636363 h 647147"/>
                <a:gd name="connsiteX4" fmla="*/ 521501 w 2387790"/>
                <a:gd name="connsiteY4" fmla="*/ 647147 h 647147"/>
                <a:gd name="connsiteX5" fmla="*/ 526611 w 2387790"/>
                <a:gd name="connsiteY5" fmla="*/ 636363 h 647147"/>
                <a:gd name="connsiteX6" fmla="*/ 2387790 w 2387790"/>
                <a:gd name="connsiteY6" fmla="*/ 427976 h 647147"/>
                <a:gd name="connsiteX7" fmla="*/ 2387790 w 2387790"/>
                <a:gd name="connsiteY7" fmla="*/ 515676 h 647147"/>
                <a:gd name="connsiteX8" fmla="*/ 2359740 w 2387790"/>
                <a:gd name="connsiteY8" fmla="*/ 441488 h 647147"/>
                <a:gd name="connsiteX9" fmla="*/ 2387790 w 2387790"/>
                <a:gd name="connsiteY9" fmla="*/ 427976 h 647147"/>
                <a:gd name="connsiteX10" fmla="*/ 86050 w 2387790"/>
                <a:gd name="connsiteY10" fmla="*/ 288438 h 647147"/>
                <a:gd name="connsiteX11" fmla="*/ 109260 w 2387790"/>
                <a:gd name="connsiteY11" fmla="*/ 296504 h 647147"/>
                <a:gd name="connsiteX12" fmla="*/ 334380 w 2387790"/>
                <a:gd name="connsiteY12" fmla="*/ 401178 h 647147"/>
                <a:gd name="connsiteX13" fmla="*/ 515768 w 2387790"/>
                <a:gd name="connsiteY13" fmla="*/ 485060 h 647147"/>
                <a:gd name="connsiteX14" fmla="*/ 533690 w 2387790"/>
                <a:gd name="connsiteY14" fmla="*/ 499041 h 647147"/>
                <a:gd name="connsiteX15" fmla="*/ 565952 w 2387790"/>
                <a:gd name="connsiteY15" fmla="*/ 513021 h 647147"/>
                <a:gd name="connsiteX16" fmla="*/ 573840 w 2387790"/>
                <a:gd name="connsiteY16" fmla="*/ 536680 h 647147"/>
                <a:gd name="connsiteX17" fmla="*/ 526611 w 2387790"/>
                <a:gd name="connsiteY17" fmla="*/ 636363 h 647147"/>
                <a:gd name="connsiteX18" fmla="*/ 395073 w 2387790"/>
                <a:gd name="connsiteY18" fmla="*/ 602541 h 647147"/>
                <a:gd name="connsiteX19" fmla="*/ 152228 w 2387790"/>
                <a:gd name="connsiteY19" fmla="*/ 513658 h 647147"/>
                <a:gd name="connsiteX20" fmla="*/ 0 w 2387790"/>
                <a:gd name="connsiteY20" fmla="*/ 440326 h 647147"/>
                <a:gd name="connsiteX21" fmla="*/ 6380 w 2387790"/>
                <a:gd name="connsiteY21" fmla="*/ 428063 h 647147"/>
                <a:gd name="connsiteX22" fmla="*/ 71980 w 2387790"/>
                <a:gd name="connsiteY22" fmla="*/ 300806 h 647147"/>
                <a:gd name="connsiteX23" fmla="*/ 86050 w 2387790"/>
                <a:gd name="connsiteY23" fmla="*/ 288438 h 647147"/>
                <a:gd name="connsiteX24" fmla="*/ 2177018 w 2387790"/>
                <a:gd name="connsiteY24" fmla="*/ 788 h 647147"/>
                <a:gd name="connsiteX25" fmla="*/ 2208827 w 2387790"/>
                <a:gd name="connsiteY25" fmla="*/ 34461 h 647147"/>
                <a:gd name="connsiteX26" fmla="*/ 2298445 w 2387790"/>
                <a:gd name="connsiteY26" fmla="*/ 268184 h 647147"/>
                <a:gd name="connsiteX27" fmla="*/ 2318877 w 2387790"/>
                <a:gd name="connsiteY27" fmla="*/ 330201 h 647147"/>
                <a:gd name="connsiteX28" fmla="*/ 2351140 w 2387790"/>
                <a:gd name="connsiteY28" fmla="*/ 418743 h 647147"/>
                <a:gd name="connsiteX29" fmla="*/ 2359740 w 2387790"/>
                <a:gd name="connsiteY29" fmla="*/ 441488 h 647147"/>
                <a:gd name="connsiteX30" fmla="*/ 2209924 w 2387790"/>
                <a:gd name="connsiteY30" fmla="*/ 513658 h 647147"/>
                <a:gd name="connsiteX31" fmla="*/ 1967079 w 2387790"/>
                <a:gd name="connsiteY31" fmla="*/ 602541 h 647147"/>
                <a:gd name="connsiteX32" fmla="*/ 1823621 w 2387790"/>
                <a:gd name="connsiteY32" fmla="*/ 639428 h 647147"/>
                <a:gd name="connsiteX33" fmla="*/ 1811999 w 2387790"/>
                <a:gd name="connsiteY33" fmla="*/ 605149 h 647147"/>
                <a:gd name="connsiteX34" fmla="*/ 1722381 w 2387790"/>
                <a:gd name="connsiteY34" fmla="*/ 344899 h 647147"/>
                <a:gd name="connsiteX35" fmla="*/ 1674704 w 2387790"/>
                <a:gd name="connsiteY35" fmla="*/ 201509 h 647147"/>
                <a:gd name="connsiteX36" fmla="*/ 1692628 w 2387790"/>
                <a:gd name="connsiteY36" fmla="*/ 161719 h 647147"/>
                <a:gd name="connsiteX37" fmla="*/ 1702308 w 2387790"/>
                <a:gd name="connsiteY37" fmla="*/ 157059 h 647147"/>
                <a:gd name="connsiteX38" fmla="*/ 1873657 w 2387790"/>
                <a:gd name="connsiteY38" fmla="*/ 101138 h 647147"/>
                <a:gd name="connsiteX39" fmla="*/ 2153264 w 2387790"/>
                <a:gd name="connsiteY39" fmla="*/ 7577 h 647147"/>
                <a:gd name="connsiteX40" fmla="*/ 2177018 w 2387790"/>
                <a:gd name="connsiteY40" fmla="*/ 788 h 647147"/>
                <a:gd name="connsiteX0" fmla="*/ 1823621 w 2387790"/>
                <a:gd name="connsiteY0" fmla="*/ 639428 h 647147"/>
                <a:gd name="connsiteX1" fmla="*/ 1826238 w 2387790"/>
                <a:gd name="connsiteY1" fmla="*/ 647147 h 647147"/>
                <a:gd name="connsiteX2" fmla="*/ 1823621 w 2387790"/>
                <a:gd name="connsiteY2" fmla="*/ 639428 h 647147"/>
                <a:gd name="connsiteX3" fmla="*/ 526611 w 2387790"/>
                <a:gd name="connsiteY3" fmla="*/ 636363 h 647147"/>
                <a:gd name="connsiteX4" fmla="*/ 521501 w 2387790"/>
                <a:gd name="connsiteY4" fmla="*/ 647147 h 647147"/>
                <a:gd name="connsiteX5" fmla="*/ 526611 w 2387790"/>
                <a:gd name="connsiteY5" fmla="*/ 636363 h 647147"/>
                <a:gd name="connsiteX6" fmla="*/ 2387790 w 2387790"/>
                <a:gd name="connsiteY6" fmla="*/ 427976 h 647147"/>
                <a:gd name="connsiteX7" fmla="*/ 2359740 w 2387790"/>
                <a:gd name="connsiteY7" fmla="*/ 441488 h 647147"/>
                <a:gd name="connsiteX8" fmla="*/ 2387790 w 2387790"/>
                <a:gd name="connsiteY8" fmla="*/ 427976 h 647147"/>
                <a:gd name="connsiteX9" fmla="*/ 86050 w 2387790"/>
                <a:gd name="connsiteY9" fmla="*/ 288438 h 647147"/>
                <a:gd name="connsiteX10" fmla="*/ 109260 w 2387790"/>
                <a:gd name="connsiteY10" fmla="*/ 296504 h 647147"/>
                <a:gd name="connsiteX11" fmla="*/ 334380 w 2387790"/>
                <a:gd name="connsiteY11" fmla="*/ 401178 h 647147"/>
                <a:gd name="connsiteX12" fmla="*/ 515768 w 2387790"/>
                <a:gd name="connsiteY12" fmla="*/ 485060 h 647147"/>
                <a:gd name="connsiteX13" fmla="*/ 533690 w 2387790"/>
                <a:gd name="connsiteY13" fmla="*/ 499041 h 647147"/>
                <a:gd name="connsiteX14" fmla="*/ 565952 w 2387790"/>
                <a:gd name="connsiteY14" fmla="*/ 513021 h 647147"/>
                <a:gd name="connsiteX15" fmla="*/ 573840 w 2387790"/>
                <a:gd name="connsiteY15" fmla="*/ 536680 h 647147"/>
                <a:gd name="connsiteX16" fmla="*/ 526611 w 2387790"/>
                <a:gd name="connsiteY16" fmla="*/ 636363 h 647147"/>
                <a:gd name="connsiteX17" fmla="*/ 395073 w 2387790"/>
                <a:gd name="connsiteY17" fmla="*/ 602541 h 647147"/>
                <a:gd name="connsiteX18" fmla="*/ 152228 w 2387790"/>
                <a:gd name="connsiteY18" fmla="*/ 513658 h 647147"/>
                <a:gd name="connsiteX19" fmla="*/ 0 w 2387790"/>
                <a:gd name="connsiteY19" fmla="*/ 440326 h 647147"/>
                <a:gd name="connsiteX20" fmla="*/ 6380 w 2387790"/>
                <a:gd name="connsiteY20" fmla="*/ 428063 h 647147"/>
                <a:gd name="connsiteX21" fmla="*/ 71980 w 2387790"/>
                <a:gd name="connsiteY21" fmla="*/ 300806 h 647147"/>
                <a:gd name="connsiteX22" fmla="*/ 86050 w 2387790"/>
                <a:gd name="connsiteY22" fmla="*/ 288438 h 647147"/>
                <a:gd name="connsiteX23" fmla="*/ 2177018 w 2387790"/>
                <a:gd name="connsiteY23" fmla="*/ 788 h 647147"/>
                <a:gd name="connsiteX24" fmla="*/ 2208827 w 2387790"/>
                <a:gd name="connsiteY24" fmla="*/ 34461 h 647147"/>
                <a:gd name="connsiteX25" fmla="*/ 2298445 w 2387790"/>
                <a:gd name="connsiteY25" fmla="*/ 268184 h 647147"/>
                <a:gd name="connsiteX26" fmla="*/ 2318877 w 2387790"/>
                <a:gd name="connsiteY26" fmla="*/ 330201 h 647147"/>
                <a:gd name="connsiteX27" fmla="*/ 2351140 w 2387790"/>
                <a:gd name="connsiteY27" fmla="*/ 418743 h 647147"/>
                <a:gd name="connsiteX28" fmla="*/ 2359740 w 2387790"/>
                <a:gd name="connsiteY28" fmla="*/ 441488 h 647147"/>
                <a:gd name="connsiteX29" fmla="*/ 2209924 w 2387790"/>
                <a:gd name="connsiteY29" fmla="*/ 513658 h 647147"/>
                <a:gd name="connsiteX30" fmla="*/ 1967079 w 2387790"/>
                <a:gd name="connsiteY30" fmla="*/ 602541 h 647147"/>
                <a:gd name="connsiteX31" fmla="*/ 1823621 w 2387790"/>
                <a:gd name="connsiteY31" fmla="*/ 639428 h 647147"/>
                <a:gd name="connsiteX32" fmla="*/ 1811999 w 2387790"/>
                <a:gd name="connsiteY32" fmla="*/ 605149 h 647147"/>
                <a:gd name="connsiteX33" fmla="*/ 1722381 w 2387790"/>
                <a:gd name="connsiteY33" fmla="*/ 344899 h 647147"/>
                <a:gd name="connsiteX34" fmla="*/ 1674704 w 2387790"/>
                <a:gd name="connsiteY34" fmla="*/ 201509 h 647147"/>
                <a:gd name="connsiteX35" fmla="*/ 1692628 w 2387790"/>
                <a:gd name="connsiteY35" fmla="*/ 161719 h 647147"/>
                <a:gd name="connsiteX36" fmla="*/ 1702308 w 2387790"/>
                <a:gd name="connsiteY36" fmla="*/ 157059 h 647147"/>
                <a:gd name="connsiteX37" fmla="*/ 1873657 w 2387790"/>
                <a:gd name="connsiteY37" fmla="*/ 101138 h 647147"/>
                <a:gd name="connsiteX38" fmla="*/ 2153264 w 2387790"/>
                <a:gd name="connsiteY38" fmla="*/ 7577 h 647147"/>
                <a:gd name="connsiteX39" fmla="*/ 2177018 w 2387790"/>
                <a:gd name="connsiteY39" fmla="*/ 788 h 647147"/>
                <a:gd name="connsiteX0" fmla="*/ 1823621 w 2359740"/>
                <a:gd name="connsiteY0" fmla="*/ 639428 h 647147"/>
                <a:gd name="connsiteX1" fmla="*/ 1826238 w 2359740"/>
                <a:gd name="connsiteY1" fmla="*/ 647147 h 647147"/>
                <a:gd name="connsiteX2" fmla="*/ 1823621 w 2359740"/>
                <a:gd name="connsiteY2" fmla="*/ 639428 h 647147"/>
                <a:gd name="connsiteX3" fmla="*/ 526611 w 2359740"/>
                <a:gd name="connsiteY3" fmla="*/ 636363 h 647147"/>
                <a:gd name="connsiteX4" fmla="*/ 521501 w 2359740"/>
                <a:gd name="connsiteY4" fmla="*/ 647147 h 647147"/>
                <a:gd name="connsiteX5" fmla="*/ 526611 w 2359740"/>
                <a:gd name="connsiteY5" fmla="*/ 636363 h 647147"/>
                <a:gd name="connsiteX6" fmla="*/ 86050 w 2359740"/>
                <a:gd name="connsiteY6" fmla="*/ 288438 h 647147"/>
                <a:gd name="connsiteX7" fmla="*/ 109260 w 2359740"/>
                <a:gd name="connsiteY7" fmla="*/ 296504 h 647147"/>
                <a:gd name="connsiteX8" fmla="*/ 334380 w 2359740"/>
                <a:gd name="connsiteY8" fmla="*/ 401178 h 647147"/>
                <a:gd name="connsiteX9" fmla="*/ 515768 w 2359740"/>
                <a:gd name="connsiteY9" fmla="*/ 485060 h 647147"/>
                <a:gd name="connsiteX10" fmla="*/ 533690 w 2359740"/>
                <a:gd name="connsiteY10" fmla="*/ 499041 h 647147"/>
                <a:gd name="connsiteX11" fmla="*/ 565952 w 2359740"/>
                <a:gd name="connsiteY11" fmla="*/ 513021 h 647147"/>
                <a:gd name="connsiteX12" fmla="*/ 573840 w 2359740"/>
                <a:gd name="connsiteY12" fmla="*/ 536680 h 647147"/>
                <a:gd name="connsiteX13" fmla="*/ 526611 w 2359740"/>
                <a:gd name="connsiteY13" fmla="*/ 636363 h 647147"/>
                <a:gd name="connsiteX14" fmla="*/ 395073 w 2359740"/>
                <a:gd name="connsiteY14" fmla="*/ 602541 h 647147"/>
                <a:gd name="connsiteX15" fmla="*/ 152228 w 2359740"/>
                <a:gd name="connsiteY15" fmla="*/ 513658 h 647147"/>
                <a:gd name="connsiteX16" fmla="*/ 0 w 2359740"/>
                <a:gd name="connsiteY16" fmla="*/ 440326 h 647147"/>
                <a:gd name="connsiteX17" fmla="*/ 6380 w 2359740"/>
                <a:gd name="connsiteY17" fmla="*/ 428063 h 647147"/>
                <a:gd name="connsiteX18" fmla="*/ 71980 w 2359740"/>
                <a:gd name="connsiteY18" fmla="*/ 300806 h 647147"/>
                <a:gd name="connsiteX19" fmla="*/ 86050 w 2359740"/>
                <a:gd name="connsiteY19" fmla="*/ 288438 h 647147"/>
                <a:gd name="connsiteX20" fmla="*/ 2177018 w 2359740"/>
                <a:gd name="connsiteY20" fmla="*/ 788 h 647147"/>
                <a:gd name="connsiteX21" fmla="*/ 2208827 w 2359740"/>
                <a:gd name="connsiteY21" fmla="*/ 34461 h 647147"/>
                <a:gd name="connsiteX22" fmla="*/ 2298445 w 2359740"/>
                <a:gd name="connsiteY22" fmla="*/ 268184 h 647147"/>
                <a:gd name="connsiteX23" fmla="*/ 2318877 w 2359740"/>
                <a:gd name="connsiteY23" fmla="*/ 330201 h 647147"/>
                <a:gd name="connsiteX24" fmla="*/ 2351140 w 2359740"/>
                <a:gd name="connsiteY24" fmla="*/ 418743 h 647147"/>
                <a:gd name="connsiteX25" fmla="*/ 2359740 w 2359740"/>
                <a:gd name="connsiteY25" fmla="*/ 441488 h 647147"/>
                <a:gd name="connsiteX26" fmla="*/ 2209924 w 2359740"/>
                <a:gd name="connsiteY26" fmla="*/ 513658 h 647147"/>
                <a:gd name="connsiteX27" fmla="*/ 1967079 w 2359740"/>
                <a:gd name="connsiteY27" fmla="*/ 602541 h 647147"/>
                <a:gd name="connsiteX28" fmla="*/ 1823621 w 2359740"/>
                <a:gd name="connsiteY28" fmla="*/ 639428 h 647147"/>
                <a:gd name="connsiteX29" fmla="*/ 1811999 w 2359740"/>
                <a:gd name="connsiteY29" fmla="*/ 605149 h 647147"/>
                <a:gd name="connsiteX30" fmla="*/ 1722381 w 2359740"/>
                <a:gd name="connsiteY30" fmla="*/ 344899 h 647147"/>
                <a:gd name="connsiteX31" fmla="*/ 1674704 w 2359740"/>
                <a:gd name="connsiteY31" fmla="*/ 201509 h 647147"/>
                <a:gd name="connsiteX32" fmla="*/ 1692628 w 2359740"/>
                <a:gd name="connsiteY32" fmla="*/ 161719 h 647147"/>
                <a:gd name="connsiteX33" fmla="*/ 1702308 w 2359740"/>
                <a:gd name="connsiteY33" fmla="*/ 157059 h 647147"/>
                <a:gd name="connsiteX34" fmla="*/ 1873657 w 2359740"/>
                <a:gd name="connsiteY34" fmla="*/ 101138 h 647147"/>
                <a:gd name="connsiteX35" fmla="*/ 2153264 w 2359740"/>
                <a:gd name="connsiteY35" fmla="*/ 7577 h 647147"/>
                <a:gd name="connsiteX36" fmla="*/ 2177018 w 2359740"/>
                <a:gd name="connsiteY36" fmla="*/ 788 h 64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359740" h="647147">
                  <a:moveTo>
                    <a:pt x="1823621" y="639428"/>
                  </a:moveTo>
                  <a:lnTo>
                    <a:pt x="1826238" y="647147"/>
                  </a:lnTo>
                  <a:lnTo>
                    <a:pt x="1823621" y="639428"/>
                  </a:lnTo>
                  <a:close/>
                  <a:moveTo>
                    <a:pt x="526611" y="636363"/>
                  </a:moveTo>
                  <a:lnTo>
                    <a:pt x="521501" y="647147"/>
                  </a:lnTo>
                  <a:lnTo>
                    <a:pt x="526611" y="636363"/>
                  </a:lnTo>
                  <a:close/>
                  <a:moveTo>
                    <a:pt x="86050" y="288438"/>
                  </a:moveTo>
                  <a:cubicBezTo>
                    <a:pt x="90800" y="287900"/>
                    <a:pt x="97072" y="290768"/>
                    <a:pt x="109260" y="296504"/>
                  </a:cubicBezTo>
                  <a:lnTo>
                    <a:pt x="334380" y="401178"/>
                  </a:lnTo>
                  <a:lnTo>
                    <a:pt x="515768" y="485060"/>
                  </a:lnTo>
                  <a:cubicBezTo>
                    <a:pt x="523295" y="488286"/>
                    <a:pt x="531182" y="490437"/>
                    <a:pt x="533690" y="499041"/>
                  </a:cubicBezTo>
                  <a:cubicBezTo>
                    <a:pt x="544445" y="503701"/>
                    <a:pt x="554840" y="509436"/>
                    <a:pt x="565952" y="513021"/>
                  </a:cubicBezTo>
                  <a:cubicBezTo>
                    <a:pt x="580292" y="517681"/>
                    <a:pt x="579934" y="524492"/>
                    <a:pt x="573840" y="536680"/>
                  </a:cubicBezTo>
                  <a:lnTo>
                    <a:pt x="526611" y="636363"/>
                  </a:lnTo>
                  <a:lnTo>
                    <a:pt x="395073" y="602541"/>
                  </a:lnTo>
                  <a:cubicBezTo>
                    <a:pt x="312307" y="576798"/>
                    <a:pt x="231285" y="547097"/>
                    <a:pt x="152228" y="513658"/>
                  </a:cubicBezTo>
                  <a:lnTo>
                    <a:pt x="0" y="440326"/>
                  </a:lnTo>
                  <a:lnTo>
                    <a:pt x="6380" y="428063"/>
                  </a:lnTo>
                  <a:cubicBezTo>
                    <a:pt x="28604" y="385763"/>
                    <a:pt x="50830" y="343464"/>
                    <a:pt x="71980" y="300806"/>
                  </a:cubicBezTo>
                  <a:cubicBezTo>
                    <a:pt x="78074" y="292919"/>
                    <a:pt x="81300" y="288976"/>
                    <a:pt x="86050" y="288438"/>
                  </a:cubicBezTo>
                  <a:close/>
                  <a:moveTo>
                    <a:pt x="2177018" y="788"/>
                  </a:moveTo>
                  <a:cubicBezTo>
                    <a:pt x="2194779" y="-2707"/>
                    <a:pt x="2197266" y="4888"/>
                    <a:pt x="2208827" y="34461"/>
                  </a:cubicBezTo>
                  <a:cubicBezTo>
                    <a:pt x="2239297" y="112249"/>
                    <a:pt x="2267975" y="190396"/>
                    <a:pt x="2298445" y="268184"/>
                  </a:cubicBezTo>
                  <a:cubicBezTo>
                    <a:pt x="2305972" y="287902"/>
                    <a:pt x="2314935" y="308334"/>
                    <a:pt x="2318877" y="330201"/>
                  </a:cubicBezTo>
                  <a:cubicBezTo>
                    <a:pt x="2325330" y="361388"/>
                    <a:pt x="2340027" y="389349"/>
                    <a:pt x="2351140" y="418743"/>
                  </a:cubicBezTo>
                  <a:lnTo>
                    <a:pt x="2359740" y="441488"/>
                  </a:lnTo>
                  <a:lnTo>
                    <a:pt x="2209924" y="513658"/>
                  </a:lnTo>
                  <a:cubicBezTo>
                    <a:pt x="2130867" y="547097"/>
                    <a:pt x="2049845" y="576798"/>
                    <a:pt x="1967079" y="602541"/>
                  </a:cubicBezTo>
                  <a:lnTo>
                    <a:pt x="1823621" y="639428"/>
                  </a:lnTo>
                  <a:lnTo>
                    <a:pt x="1811999" y="605149"/>
                  </a:lnTo>
                  <a:cubicBezTo>
                    <a:pt x="1782246" y="518399"/>
                    <a:pt x="1754643" y="430573"/>
                    <a:pt x="1722381" y="344899"/>
                  </a:cubicBezTo>
                  <a:cubicBezTo>
                    <a:pt x="1708759" y="296146"/>
                    <a:pt x="1689761" y="249544"/>
                    <a:pt x="1674704" y="201509"/>
                  </a:cubicBezTo>
                  <a:cubicBezTo>
                    <a:pt x="1666101" y="174265"/>
                    <a:pt x="1663234" y="171040"/>
                    <a:pt x="1692628" y="161719"/>
                  </a:cubicBezTo>
                  <a:cubicBezTo>
                    <a:pt x="1695855" y="160644"/>
                    <a:pt x="1699081" y="158493"/>
                    <a:pt x="1702308" y="157059"/>
                  </a:cubicBezTo>
                  <a:cubicBezTo>
                    <a:pt x="1760380" y="141644"/>
                    <a:pt x="1816660" y="119779"/>
                    <a:pt x="1873657" y="101138"/>
                  </a:cubicBezTo>
                  <a:lnTo>
                    <a:pt x="2153264" y="7577"/>
                  </a:lnTo>
                  <a:cubicBezTo>
                    <a:pt x="2163480" y="4350"/>
                    <a:pt x="2171098" y="1953"/>
                    <a:pt x="2177018" y="78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1" name="Rectangle 6">
            <a:extLst>
              <a:ext uri="{FF2B5EF4-FFF2-40B4-BE49-F238E27FC236}">
                <a16:creationId xmlns:a16="http://schemas.microsoft.com/office/drawing/2014/main" id="{4074CD7B-E0A2-40B1-9E1D-B7B2C0B7EE12}"/>
              </a:ext>
            </a:extLst>
          </p:cNvPr>
          <p:cNvSpPr/>
          <p:nvPr/>
        </p:nvSpPr>
        <p:spPr>
          <a:xfrm>
            <a:off x="5096378" y="2733597"/>
            <a:ext cx="1999244" cy="107721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</a:rPr>
              <a:t>Contents Here</a:t>
            </a:r>
            <a:endParaRPr lang="en-US" sz="3200" dirty="0">
              <a:solidFill>
                <a:schemeClr val="accent3"/>
              </a:solidFill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868E2C54-6828-49DE-A16B-805DE30A8F2F}"/>
              </a:ext>
            </a:extLst>
          </p:cNvPr>
          <p:cNvGrpSpPr/>
          <p:nvPr/>
        </p:nvGrpSpPr>
        <p:grpSpPr>
          <a:xfrm>
            <a:off x="3529224" y="3063878"/>
            <a:ext cx="982246" cy="982246"/>
            <a:chOff x="3529224" y="3063878"/>
            <a:chExt cx="982246" cy="982246"/>
          </a:xfrm>
        </p:grpSpPr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CBCE54B1-2355-4404-8BA2-D41709214155}"/>
                </a:ext>
              </a:extLst>
            </p:cNvPr>
            <p:cNvSpPr/>
            <p:nvPr/>
          </p:nvSpPr>
          <p:spPr>
            <a:xfrm>
              <a:off x="3529224" y="3063878"/>
              <a:ext cx="982246" cy="98224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C4BDD90D-C3C0-41AD-B911-746713A0DF38}"/>
                </a:ext>
              </a:extLst>
            </p:cNvPr>
            <p:cNvGrpSpPr/>
            <p:nvPr/>
          </p:nvGrpSpPr>
          <p:grpSpPr>
            <a:xfrm>
              <a:off x="3652193" y="3087239"/>
              <a:ext cx="741615" cy="958884"/>
              <a:chOff x="3652193" y="3087239"/>
              <a:chExt cx="741615" cy="958884"/>
            </a:xfrm>
          </p:grpSpPr>
          <p:sp>
            <p:nvSpPr>
              <p:cNvPr id="15" name="Graphic 57">
                <a:extLst>
                  <a:ext uri="{FF2B5EF4-FFF2-40B4-BE49-F238E27FC236}">
                    <a16:creationId xmlns:a16="http://schemas.microsoft.com/office/drawing/2014/main" id="{CAD7CFFA-761F-4C40-93AC-B2A95DB0905A}"/>
                  </a:ext>
                </a:extLst>
              </p:cNvPr>
              <p:cNvSpPr/>
              <p:nvPr/>
            </p:nvSpPr>
            <p:spPr>
              <a:xfrm>
                <a:off x="3815801" y="3275329"/>
                <a:ext cx="425229" cy="446913"/>
              </a:xfrm>
              <a:custGeom>
                <a:avLst/>
                <a:gdLst>
                  <a:gd name="connsiteX0" fmla="*/ 357753 w 1617910"/>
                  <a:gd name="connsiteY0" fmla="*/ 1607900 h 1700414"/>
                  <a:gd name="connsiteX1" fmla="*/ 429453 w 1617910"/>
                  <a:gd name="connsiteY1" fmla="*/ 1582684 h 1700414"/>
                  <a:gd name="connsiteX2" fmla="*/ 497014 w 1617910"/>
                  <a:gd name="connsiteY2" fmla="*/ 1505571 h 1700414"/>
                  <a:gd name="connsiteX3" fmla="*/ 511214 w 1617910"/>
                  <a:gd name="connsiteY3" fmla="*/ 1300532 h 1700414"/>
                  <a:gd name="connsiteX4" fmla="*/ 495104 w 1617910"/>
                  <a:gd name="connsiteY4" fmla="*/ 1271813 h 1700414"/>
                  <a:gd name="connsiteX5" fmla="*/ 317382 w 1617910"/>
                  <a:gd name="connsiteY5" fmla="*/ 1129177 h 1700414"/>
                  <a:gd name="connsiteX6" fmla="*/ 232373 w 1617910"/>
                  <a:gd name="connsiteY6" fmla="*/ 989916 h 1700414"/>
                  <a:gd name="connsiteX7" fmla="*/ 191429 w 1617910"/>
                  <a:gd name="connsiteY7" fmla="*/ 856895 h 1700414"/>
                  <a:gd name="connsiteX8" fmla="*/ 179394 w 1617910"/>
                  <a:gd name="connsiteY8" fmla="*/ 832379 h 1700414"/>
                  <a:gd name="connsiteX9" fmla="*/ 19756 w 1617910"/>
                  <a:gd name="connsiteY9" fmla="*/ 629059 h 1700414"/>
                  <a:gd name="connsiteX10" fmla="*/ 31727 w 1617910"/>
                  <a:gd name="connsiteY10" fmla="*/ 415486 h 1700414"/>
                  <a:gd name="connsiteX11" fmla="*/ 85789 w 1617910"/>
                  <a:gd name="connsiteY11" fmla="*/ 375243 h 1700414"/>
                  <a:gd name="connsiteX12" fmla="*/ 123804 w 1617910"/>
                  <a:gd name="connsiteY12" fmla="*/ 327867 h 1700414"/>
                  <a:gd name="connsiteX13" fmla="*/ 138259 w 1617910"/>
                  <a:gd name="connsiteY13" fmla="*/ 349645 h 1700414"/>
                  <a:gd name="connsiteX14" fmla="*/ 221675 w 1617910"/>
                  <a:gd name="connsiteY14" fmla="*/ 678472 h 1700414"/>
                  <a:gd name="connsiteX15" fmla="*/ 225050 w 1617910"/>
                  <a:gd name="connsiteY15" fmla="*/ 692099 h 1700414"/>
                  <a:gd name="connsiteX16" fmla="*/ 219574 w 1617910"/>
                  <a:gd name="connsiteY16" fmla="*/ 405935 h 1700414"/>
                  <a:gd name="connsiteX17" fmla="*/ 299170 w 1617910"/>
                  <a:gd name="connsiteY17" fmla="*/ 59533 h 1700414"/>
                  <a:gd name="connsiteX18" fmla="*/ 352913 w 1617910"/>
                  <a:gd name="connsiteY18" fmla="*/ 20053 h 1700414"/>
                  <a:gd name="connsiteX19" fmla="*/ 1236494 w 1617910"/>
                  <a:gd name="connsiteY19" fmla="*/ 886 h 1700414"/>
                  <a:gd name="connsiteX20" fmla="*/ 1372826 w 1617910"/>
                  <a:gd name="connsiteY20" fmla="*/ 66155 h 1700414"/>
                  <a:gd name="connsiteX21" fmla="*/ 1430135 w 1617910"/>
                  <a:gd name="connsiteY21" fmla="*/ 229168 h 1700414"/>
                  <a:gd name="connsiteX22" fmla="*/ 1435166 w 1617910"/>
                  <a:gd name="connsiteY22" fmla="*/ 593845 h 1700414"/>
                  <a:gd name="connsiteX23" fmla="*/ 1445290 w 1617910"/>
                  <a:gd name="connsiteY23" fmla="*/ 685413 h 1700414"/>
                  <a:gd name="connsiteX24" fmla="*/ 1483178 w 1617910"/>
                  <a:gd name="connsiteY24" fmla="*/ 434844 h 1700414"/>
                  <a:gd name="connsiteX25" fmla="*/ 1499034 w 1617910"/>
                  <a:gd name="connsiteY25" fmla="*/ 398421 h 1700414"/>
                  <a:gd name="connsiteX26" fmla="*/ 1551185 w 1617910"/>
                  <a:gd name="connsiteY26" fmla="*/ 380719 h 1700414"/>
                  <a:gd name="connsiteX27" fmla="*/ 1617664 w 1617910"/>
                  <a:gd name="connsiteY27" fmla="*/ 506799 h 1700414"/>
                  <a:gd name="connsiteX28" fmla="*/ 1470634 w 1617910"/>
                  <a:gd name="connsiteY28" fmla="*/ 817861 h 1700414"/>
                  <a:gd name="connsiteX29" fmla="*/ 1402691 w 1617910"/>
                  <a:gd name="connsiteY29" fmla="*/ 908728 h 1700414"/>
                  <a:gd name="connsiteX30" fmla="*/ 1326215 w 1617910"/>
                  <a:gd name="connsiteY30" fmla="*/ 1088679 h 1700414"/>
                  <a:gd name="connsiteX31" fmla="*/ 1201599 w 1617910"/>
                  <a:gd name="connsiteY31" fmla="*/ 1205080 h 1700414"/>
                  <a:gd name="connsiteX32" fmla="*/ 1181541 w 1617910"/>
                  <a:gd name="connsiteY32" fmla="*/ 1220362 h 1700414"/>
                  <a:gd name="connsiteX33" fmla="*/ 1112133 w 1617910"/>
                  <a:gd name="connsiteY33" fmla="*/ 1414704 h 1700414"/>
                  <a:gd name="connsiteX34" fmla="*/ 1121239 w 1617910"/>
                  <a:gd name="connsiteY34" fmla="*/ 1492963 h 1700414"/>
                  <a:gd name="connsiteX35" fmla="*/ 1205929 w 1617910"/>
                  <a:gd name="connsiteY35" fmla="*/ 1589052 h 1700414"/>
                  <a:gd name="connsiteX36" fmla="*/ 1262983 w 1617910"/>
                  <a:gd name="connsiteY36" fmla="*/ 1607900 h 1700414"/>
                  <a:gd name="connsiteX37" fmla="*/ 1237704 w 1617910"/>
                  <a:gd name="connsiteY37" fmla="*/ 1628340 h 1700414"/>
                  <a:gd name="connsiteX38" fmla="*/ 858126 w 1617910"/>
                  <a:gd name="connsiteY38" fmla="*/ 1699531 h 1700414"/>
                  <a:gd name="connsiteX39" fmla="*/ 392266 w 1617910"/>
                  <a:gd name="connsiteY39" fmla="*/ 1631333 h 1700414"/>
                  <a:gd name="connsiteX40" fmla="*/ 357753 w 1617910"/>
                  <a:gd name="connsiteY40" fmla="*/ 1607900 h 1700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617910" h="1700414">
                    <a:moveTo>
                      <a:pt x="357753" y="1607900"/>
                    </a:moveTo>
                    <a:cubicBezTo>
                      <a:pt x="381632" y="1599431"/>
                      <a:pt x="405447" y="1590644"/>
                      <a:pt x="429453" y="1582684"/>
                    </a:cubicBezTo>
                    <a:cubicBezTo>
                      <a:pt x="467277" y="1570139"/>
                      <a:pt x="490837" y="1543077"/>
                      <a:pt x="497014" y="1505571"/>
                    </a:cubicBezTo>
                    <a:cubicBezTo>
                      <a:pt x="508094" y="1437882"/>
                      <a:pt x="511532" y="1369239"/>
                      <a:pt x="511214" y="1300532"/>
                    </a:cubicBezTo>
                    <a:cubicBezTo>
                      <a:pt x="511150" y="1287223"/>
                      <a:pt x="505483" y="1278945"/>
                      <a:pt x="495104" y="1271813"/>
                    </a:cubicBezTo>
                    <a:cubicBezTo>
                      <a:pt x="432446" y="1228577"/>
                      <a:pt x="373990" y="1179928"/>
                      <a:pt x="317382" y="1129177"/>
                    </a:cubicBezTo>
                    <a:cubicBezTo>
                      <a:pt x="275355" y="1091480"/>
                      <a:pt x="250203" y="1042385"/>
                      <a:pt x="232373" y="989916"/>
                    </a:cubicBezTo>
                    <a:cubicBezTo>
                      <a:pt x="217473" y="946042"/>
                      <a:pt x="199325" y="903124"/>
                      <a:pt x="191429" y="856895"/>
                    </a:cubicBezTo>
                    <a:cubicBezTo>
                      <a:pt x="190028" y="848553"/>
                      <a:pt x="189773" y="836900"/>
                      <a:pt x="179394" y="832379"/>
                    </a:cubicBezTo>
                    <a:cubicBezTo>
                      <a:pt x="89546" y="793345"/>
                      <a:pt x="51531" y="712603"/>
                      <a:pt x="19756" y="629059"/>
                    </a:cubicBezTo>
                    <a:cubicBezTo>
                      <a:pt x="-7498" y="557422"/>
                      <a:pt x="-9281" y="484894"/>
                      <a:pt x="31727" y="415486"/>
                    </a:cubicBezTo>
                    <a:cubicBezTo>
                      <a:pt x="44526" y="393773"/>
                      <a:pt x="63120" y="376771"/>
                      <a:pt x="85789" y="375243"/>
                    </a:cubicBezTo>
                    <a:cubicBezTo>
                      <a:pt x="119983" y="372950"/>
                      <a:pt x="125523" y="355121"/>
                      <a:pt x="123804" y="327867"/>
                    </a:cubicBezTo>
                    <a:cubicBezTo>
                      <a:pt x="136285" y="330032"/>
                      <a:pt x="137049" y="340539"/>
                      <a:pt x="138259" y="349645"/>
                    </a:cubicBezTo>
                    <a:cubicBezTo>
                      <a:pt x="153223" y="462480"/>
                      <a:pt x="178821" y="572641"/>
                      <a:pt x="221675" y="678472"/>
                    </a:cubicBezTo>
                    <a:cubicBezTo>
                      <a:pt x="224031" y="684330"/>
                      <a:pt x="225114" y="690698"/>
                      <a:pt x="225050" y="692099"/>
                    </a:cubicBezTo>
                    <a:cubicBezTo>
                      <a:pt x="213588" y="650391"/>
                      <a:pt x="212570" y="455666"/>
                      <a:pt x="219574" y="405935"/>
                    </a:cubicBezTo>
                    <a:cubicBezTo>
                      <a:pt x="226387" y="357668"/>
                      <a:pt x="293312" y="79846"/>
                      <a:pt x="299170" y="59533"/>
                    </a:cubicBezTo>
                    <a:cubicBezTo>
                      <a:pt x="307066" y="32152"/>
                      <a:pt x="324450" y="19926"/>
                      <a:pt x="352913" y="20053"/>
                    </a:cubicBezTo>
                    <a:cubicBezTo>
                      <a:pt x="409140" y="20308"/>
                      <a:pt x="1085580" y="14386"/>
                      <a:pt x="1236494" y="886"/>
                    </a:cubicBezTo>
                    <a:cubicBezTo>
                      <a:pt x="1297751" y="-4590"/>
                      <a:pt x="1339778" y="15086"/>
                      <a:pt x="1372826" y="66155"/>
                    </a:cubicBezTo>
                    <a:cubicBezTo>
                      <a:pt x="1405365" y="116460"/>
                      <a:pt x="1426315" y="169885"/>
                      <a:pt x="1430135" y="229168"/>
                    </a:cubicBezTo>
                    <a:cubicBezTo>
                      <a:pt x="1433765" y="285204"/>
                      <a:pt x="1432937" y="528450"/>
                      <a:pt x="1435166" y="593845"/>
                    </a:cubicBezTo>
                    <a:cubicBezTo>
                      <a:pt x="1436184" y="624410"/>
                      <a:pt x="1439878" y="655039"/>
                      <a:pt x="1445290" y="685413"/>
                    </a:cubicBezTo>
                    <a:cubicBezTo>
                      <a:pt x="1463184" y="602760"/>
                      <a:pt x="1477702" y="519535"/>
                      <a:pt x="1483178" y="434844"/>
                    </a:cubicBezTo>
                    <a:cubicBezTo>
                      <a:pt x="1484070" y="421154"/>
                      <a:pt x="1486044" y="407208"/>
                      <a:pt x="1499034" y="398421"/>
                    </a:cubicBezTo>
                    <a:cubicBezTo>
                      <a:pt x="1509986" y="370594"/>
                      <a:pt x="1523868" y="365946"/>
                      <a:pt x="1551185" y="380719"/>
                    </a:cubicBezTo>
                    <a:cubicBezTo>
                      <a:pt x="1601362" y="407909"/>
                      <a:pt x="1616008" y="457640"/>
                      <a:pt x="1617664" y="506799"/>
                    </a:cubicBezTo>
                    <a:cubicBezTo>
                      <a:pt x="1621930" y="634026"/>
                      <a:pt x="1570861" y="738328"/>
                      <a:pt x="1470634" y="817861"/>
                    </a:cubicBezTo>
                    <a:cubicBezTo>
                      <a:pt x="1416763" y="824992"/>
                      <a:pt x="1414725" y="869694"/>
                      <a:pt x="1402691" y="908728"/>
                    </a:cubicBezTo>
                    <a:cubicBezTo>
                      <a:pt x="1383460" y="971258"/>
                      <a:pt x="1365694" y="1034808"/>
                      <a:pt x="1326215" y="1088679"/>
                    </a:cubicBezTo>
                    <a:cubicBezTo>
                      <a:pt x="1292084" y="1135226"/>
                      <a:pt x="1243944" y="1167129"/>
                      <a:pt x="1201599" y="1205080"/>
                    </a:cubicBezTo>
                    <a:cubicBezTo>
                      <a:pt x="1195359" y="1210683"/>
                      <a:pt x="1189054" y="1217115"/>
                      <a:pt x="1181541" y="1220362"/>
                    </a:cubicBezTo>
                    <a:cubicBezTo>
                      <a:pt x="1088700" y="1260224"/>
                      <a:pt x="1108057" y="1341412"/>
                      <a:pt x="1112133" y="1414704"/>
                    </a:cubicBezTo>
                    <a:cubicBezTo>
                      <a:pt x="1113534" y="1440366"/>
                      <a:pt x="1116590" y="1466919"/>
                      <a:pt x="1121239" y="1492963"/>
                    </a:cubicBezTo>
                    <a:cubicBezTo>
                      <a:pt x="1130217" y="1543777"/>
                      <a:pt x="1157917" y="1574279"/>
                      <a:pt x="1205929" y="1589052"/>
                    </a:cubicBezTo>
                    <a:cubicBezTo>
                      <a:pt x="1225032" y="1594910"/>
                      <a:pt x="1243944" y="1601596"/>
                      <a:pt x="1262983" y="1607900"/>
                    </a:cubicBezTo>
                    <a:cubicBezTo>
                      <a:pt x="1261200" y="1622864"/>
                      <a:pt x="1248083" y="1624583"/>
                      <a:pt x="1237704" y="1628340"/>
                    </a:cubicBezTo>
                    <a:cubicBezTo>
                      <a:pt x="1115062" y="1672723"/>
                      <a:pt x="988281" y="1695010"/>
                      <a:pt x="858126" y="1699531"/>
                    </a:cubicBezTo>
                    <a:cubicBezTo>
                      <a:pt x="698679" y="1705071"/>
                      <a:pt x="542989" y="1684822"/>
                      <a:pt x="392266" y="1631333"/>
                    </a:cubicBezTo>
                    <a:cubicBezTo>
                      <a:pt x="379212" y="1626685"/>
                      <a:pt x="362147" y="1626175"/>
                      <a:pt x="357753" y="1607900"/>
                    </a:cubicBezTo>
                    <a:close/>
                  </a:path>
                </a:pathLst>
              </a:custGeom>
              <a:solidFill>
                <a:srgbClr val="F8D4B4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6ACCBD70-34C5-4963-8542-8316874BCE5D}"/>
                  </a:ext>
                </a:extLst>
              </p:cNvPr>
              <p:cNvSpPr/>
              <p:nvPr/>
            </p:nvSpPr>
            <p:spPr>
              <a:xfrm>
                <a:off x="3652193" y="3697910"/>
                <a:ext cx="741615" cy="348213"/>
              </a:xfrm>
              <a:custGeom>
                <a:avLst/>
                <a:gdLst>
                  <a:gd name="connsiteX0" fmla="*/ 495586 w 741615"/>
                  <a:gd name="connsiteY0" fmla="*/ 0 h 348213"/>
                  <a:gd name="connsiteX1" fmla="*/ 612738 w 741615"/>
                  <a:gd name="connsiteY1" fmla="*/ 37656 h 348213"/>
                  <a:gd name="connsiteX2" fmla="*/ 653975 w 741615"/>
                  <a:gd name="connsiteY2" fmla="*/ 50627 h 348213"/>
                  <a:gd name="connsiteX3" fmla="*/ 738090 w 741615"/>
                  <a:gd name="connsiteY3" fmla="*/ 158524 h 348213"/>
                  <a:gd name="connsiteX4" fmla="*/ 741161 w 741615"/>
                  <a:gd name="connsiteY4" fmla="*/ 176516 h 348213"/>
                  <a:gd name="connsiteX5" fmla="*/ 741615 w 741615"/>
                  <a:gd name="connsiteY5" fmla="*/ 176513 h 348213"/>
                  <a:gd name="connsiteX6" fmla="*/ 739087 w 741615"/>
                  <a:gd name="connsiteY6" fmla="*/ 178893 h 348213"/>
                  <a:gd name="connsiteX7" fmla="*/ 733337 w 741615"/>
                  <a:gd name="connsiteY7" fmla="*/ 185318 h 348213"/>
                  <a:gd name="connsiteX8" fmla="*/ 732264 w 741615"/>
                  <a:gd name="connsiteY8" fmla="*/ 185313 h 348213"/>
                  <a:gd name="connsiteX9" fmla="*/ 664834 w 741615"/>
                  <a:gd name="connsiteY9" fmla="*/ 248761 h 348213"/>
                  <a:gd name="connsiteX10" fmla="*/ 372053 w 741615"/>
                  <a:gd name="connsiteY10" fmla="*/ 348200 h 348213"/>
                  <a:gd name="connsiteX11" fmla="*/ 0 w 741615"/>
                  <a:gd name="connsiteY11" fmla="*/ 181980 h 348213"/>
                  <a:gd name="connsiteX12" fmla="*/ 13530 w 741615"/>
                  <a:gd name="connsiteY12" fmla="*/ 181880 h 348213"/>
                  <a:gd name="connsiteX13" fmla="*/ 13408 w 741615"/>
                  <a:gd name="connsiteY13" fmla="*/ 170038 h 348213"/>
                  <a:gd name="connsiteX14" fmla="*/ 37608 w 741615"/>
                  <a:gd name="connsiteY14" fmla="*/ 102508 h 348213"/>
                  <a:gd name="connsiteX15" fmla="*/ 114108 w 741615"/>
                  <a:gd name="connsiteY15" fmla="*/ 45187 h 348213"/>
                  <a:gd name="connsiteX16" fmla="*/ 242522 w 741615"/>
                  <a:gd name="connsiteY16" fmla="*/ 4469 h 348213"/>
                  <a:gd name="connsiteX17" fmla="*/ 257635 w 741615"/>
                  <a:gd name="connsiteY17" fmla="*/ 17 h 348213"/>
                  <a:gd name="connsiteX18" fmla="*/ 323056 w 741615"/>
                  <a:gd name="connsiteY18" fmla="*/ 17908 h 348213"/>
                  <a:gd name="connsiteX19" fmla="*/ 493561 w 741615"/>
                  <a:gd name="connsiteY19" fmla="*/ 1356 h 348213"/>
                  <a:gd name="connsiteX20" fmla="*/ 495586 w 741615"/>
                  <a:gd name="connsiteY20" fmla="*/ 0 h 348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41615" h="348213">
                    <a:moveTo>
                      <a:pt x="495586" y="0"/>
                    </a:moveTo>
                    <a:cubicBezTo>
                      <a:pt x="534631" y="12552"/>
                      <a:pt x="573693" y="25054"/>
                      <a:pt x="612738" y="37656"/>
                    </a:cubicBezTo>
                    <a:cubicBezTo>
                      <a:pt x="626444" y="42075"/>
                      <a:pt x="640754" y="44635"/>
                      <a:pt x="653975" y="50627"/>
                    </a:cubicBezTo>
                    <a:cubicBezTo>
                      <a:pt x="700869" y="71915"/>
                      <a:pt x="728065" y="108567"/>
                      <a:pt x="738090" y="158524"/>
                    </a:cubicBezTo>
                    <a:lnTo>
                      <a:pt x="741161" y="176516"/>
                    </a:lnTo>
                    <a:lnTo>
                      <a:pt x="741615" y="176513"/>
                    </a:lnTo>
                    <a:lnTo>
                      <a:pt x="739087" y="178893"/>
                    </a:lnTo>
                    <a:lnTo>
                      <a:pt x="733337" y="185318"/>
                    </a:lnTo>
                    <a:lnTo>
                      <a:pt x="732264" y="185313"/>
                    </a:lnTo>
                    <a:lnTo>
                      <a:pt x="664834" y="248761"/>
                    </a:lnTo>
                    <a:cubicBezTo>
                      <a:pt x="581217" y="311992"/>
                      <a:pt x="478725" y="347414"/>
                      <a:pt x="372053" y="348200"/>
                    </a:cubicBezTo>
                    <a:cubicBezTo>
                      <a:pt x="229824" y="349248"/>
                      <a:pt x="94118" y="288620"/>
                      <a:pt x="0" y="181980"/>
                    </a:cubicBezTo>
                    <a:lnTo>
                      <a:pt x="13530" y="181880"/>
                    </a:lnTo>
                    <a:lnTo>
                      <a:pt x="13408" y="170038"/>
                    </a:lnTo>
                    <a:cubicBezTo>
                      <a:pt x="16487" y="145721"/>
                      <a:pt x="24052" y="122926"/>
                      <a:pt x="37608" y="102508"/>
                    </a:cubicBezTo>
                    <a:cubicBezTo>
                      <a:pt x="56235" y="74442"/>
                      <a:pt x="81439" y="54476"/>
                      <a:pt x="114108" y="45187"/>
                    </a:cubicBezTo>
                    <a:cubicBezTo>
                      <a:pt x="157336" y="32903"/>
                      <a:pt x="199611" y="17740"/>
                      <a:pt x="242522" y="4469"/>
                    </a:cubicBezTo>
                    <a:cubicBezTo>
                      <a:pt x="247543" y="2929"/>
                      <a:pt x="252597" y="1506"/>
                      <a:pt x="257635" y="17"/>
                    </a:cubicBezTo>
                    <a:cubicBezTo>
                      <a:pt x="278521" y="9305"/>
                      <a:pt x="300646" y="14560"/>
                      <a:pt x="323056" y="17908"/>
                    </a:cubicBezTo>
                    <a:cubicBezTo>
                      <a:pt x="381180" y="26594"/>
                      <a:pt x="438165" y="21673"/>
                      <a:pt x="493561" y="1356"/>
                    </a:cubicBezTo>
                    <a:cubicBezTo>
                      <a:pt x="494298" y="1088"/>
                      <a:pt x="494917" y="469"/>
                      <a:pt x="495586" y="0"/>
                    </a:cubicBezTo>
                    <a:close/>
                  </a:path>
                </a:pathLst>
              </a:custGeom>
              <a:solidFill>
                <a:srgbClr val="01A3D2"/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7" name="Graphic 57">
                <a:extLst>
                  <a:ext uri="{FF2B5EF4-FFF2-40B4-BE49-F238E27FC236}">
                    <a16:creationId xmlns:a16="http://schemas.microsoft.com/office/drawing/2014/main" id="{063717AE-3D6D-41E6-B5F3-941CD713F161}"/>
                  </a:ext>
                </a:extLst>
              </p:cNvPr>
              <p:cNvSpPr/>
              <p:nvPr/>
            </p:nvSpPr>
            <p:spPr>
              <a:xfrm>
                <a:off x="3847679" y="3087239"/>
                <a:ext cx="362394" cy="380787"/>
              </a:xfrm>
              <a:custGeom>
                <a:avLst/>
                <a:gdLst>
                  <a:gd name="connsiteX0" fmla="*/ 1377934 w 1378839"/>
                  <a:gd name="connsiteY0" fmla="*/ 1114004 h 1448817"/>
                  <a:gd name="connsiteX1" fmla="*/ 1332214 w 1378839"/>
                  <a:gd name="connsiteY1" fmla="*/ 1408001 h 1448817"/>
                  <a:gd name="connsiteX2" fmla="*/ 1322090 w 1378839"/>
                  <a:gd name="connsiteY2" fmla="*/ 1442641 h 1448817"/>
                  <a:gd name="connsiteX3" fmla="*/ 1299166 w 1378839"/>
                  <a:gd name="connsiteY3" fmla="*/ 1076308 h 1448817"/>
                  <a:gd name="connsiteX4" fmla="*/ 1295664 w 1378839"/>
                  <a:gd name="connsiteY4" fmla="*/ 914760 h 1448817"/>
                  <a:gd name="connsiteX5" fmla="*/ 1253701 w 1378839"/>
                  <a:gd name="connsiteY5" fmla="*/ 802943 h 1448817"/>
                  <a:gd name="connsiteX6" fmla="*/ 1097883 w 1378839"/>
                  <a:gd name="connsiteY6" fmla="*/ 727677 h 1448817"/>
                  <a:gd name="connsiteX7" fmla="*/ 939583 w 1378839"/>
                  <a:gd name="connsiteY7" fmla="*/ 738629 h 1448817"/>
                  <a:gd name="connsiteX8" fmla="*/ 227484 w 1378839"/>
                  <a:gd name="connsiteY8" fmla="*/ 743342 h 1448817"/>
                  <a:gd name="connsiteX9" fmla="*/ 189787 w 1378839"/>
                  <a:gd name="connsiteY9" fmla="*/ 770977 h 1448817"/>
                  <a:gd name="connsiteX10" fmla="*/ 103505 w 1378839"/>
                  <a:gd name="connsiteY10" fmla="*/ 1343241 h 1448817"/>
                  <a:gd name="connsiteX11" fmla="*/ 115540 w 1378839"/>
                  <a:gd name="connsiteY11" fmla="*/ 1448818 h 1448817"/>
                  <a:gd name="connsiteX12" fmla="*/ 39828 w 1378839"/>
                  <a:gd name="connsiteY12" fmla="*/ 1238620 h 1448817"/>
                  <a:gd name="connsiteX13" fmla="*/ 2577 w 1378839"/>
                  <a:gd name="connsiteY13" fmla="*/ 1043514 h 1448817"/>
                  <a:gd name="connsiteX14" fmla="*/ 48871 w 1378839"/>
                  <a:gd name="connsiteY14" fmla="*/ 557087 h 1448817"/>
                  <a:gd name="connsiteX15" fmla="*/ 148015 w 1378839"/>
                  <a:gd name="connsiteY15" fmla="*/ 416552 h 1448817"/>
                  <a:gd name="connsiteX16" fmla="*/ 515813 w 1378839"/>
                  <a:gd name="connsiteY16" fmla="*/ 243987 h 1448817"/>
                  <a:gd name="connsiteX17" fmla="*/ 649980 w 1378839"/>
                  <a:gd name="connsiteY17" fmla="*/ 219090 h 1448817"/>
                  <a:gd name="connsiteX18" fmla="*/ 665199 w 1378839"/>
                  <a:gd name="connsiteY18" fmla="*/ 176808 h 1448817"/>
                  <a:gd name="connsiteX19" fmla="*/ 495755 w 1378839"/>
                  <a:gd name="connsiteY19" fmla="*/ 78045 h 1448817"/>
                  <a:gd name="connsiteX20" fmla="*/ 394509 w 1378839"/>
                  <a:gd name="connsiteY20" fmla="*/ 71550 h 1448817"/>
                  <a:gd name="connsiteX21" fmla="*/ 372604 w 1378839"/>
                  <a:gd name="connsiteY21" fmla="*/ 65692 h 1448817"/>
                  <a:gd name="connsiteX22" fmla="*/ 388396 w 1378839"/>
                  <a:gd name="connsiteY22" fmla="*/ 48499 h 1448817"/>
                  <a:gd name="connsiteX23" fmla="*/ 552300 w 1378839"/>
                  <a:gd name="connsiteY23" fmla="*/ 2206 h 1448817"/>
                  <a:gd name="connsiteX24" fmla="*/ 708627 w 1378839"/>
                  <a:gd name="connsiteY24" fmla="*/ 20354 h 1448817"/>
                  <a:gd name="connsiteX25" fmla="*/ 1011283 w 1378839"/>
                  <a:gd name="connsiteY25" fmla="*/ 71805 h 1448817"/>
                  <a:gd name="connsiteX26" fmla="*/ 1190661 w 1378839"/>
                  <a:gd name="connsiteY26" fmla="*/ 186551 h 1448817"/>
                  <a:gd name="connsiteX27" fmla="*/ 1187540 w 1378839"/>
                  <a:gd name="connsiteY27" fmla="*/ 349818 h 1448817"/>
                  <a:gd name="connsiteX28" fmla="*/ 1193972 w 1378839"/>
                  <a:gd name="connsiteY28" fmla="*/ 383376 h 1448817"/>
                  <a:gd name="connsiteX29" fmla="*/ 1259877 w 1378839"/>
                  <a:gd name="connsiteY29" fmla="*/ 442914 h 1448817"/>
                  <a:gd name="connsiteX30" fmla="*/ 1352209 w 1378839"/>
                  <a:gd name="connsiteY30" fmla="*/ 655595 h 1448817"/>
                  <a:gd name="connsiteX31" fmla="*/ 1377934 w 1378839"/>
                  <a:gd name="connsiteY31" fmla="*/ 1114004 h 1448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378839" h="1448817">
                    <a:moveTo>
                      <a:pt x="1377934" y="1114004"/>
                    </a:moveTo>
                    <a:cubicBezTo>
                      <a:pt x="1365454" y="1212449"/>
                      <a:pt x="1356348" y="1311403"/>
                      <a:pt x="1332214" y="1408001"/>
                    </a:cubicBezTo>
                    <a:cubicBezTo>
                      <a:pt x="1329986" y="1416979"/>
                      <a:pt x="1327056" y="1425830"/>
                      <a:pt x="1322090" y="1442641"/>
                    </a:cubicBezTo>
                    <a:cubicBezTo>
                      <a:pt x="1300376" y="1315860"/>
                      <a:pt x="1291716" y="1196784"/>
                      <a:pt x="1299166" y="1076308"/>
                    </a:cubicBezTo>
                    <a:cubicBezTo>
                      <a:pt x="1302477" y="1022692"/>
                      <a:pt x="1304515" y="968694"/>
                      <a:pt x="1295664" y="914760"/>
                    </a:cubicBezTo>
                    <a:cubicBezTo>
                      <a:pt x="1288978" y="874261"/>
                      <a:pt x="1272931" y="838539"/>
                      <a:pt x="1253701" y="802943"/>
                    </a:cubicBezTo>
                    <a:cubicBezTo>
                      <a:pt x="1219443" y="739648"/>
                      <a:pt x="1170985" y="714305"/>
                      <a:pt x="1097883" y="727677"/>
                    </a:cubicBezTo>
                    <a:cubicBezTo>
                      <a:pt x="1046178" y="737101"/>
                      <a:pt x="992498" y="736337"/>
                      <a:pt x="939583" y="738629"/>
                    </a:cubicBezTo>
                    <a:cubicBezTo>
                      <a:pt x="702259" y="748818"/>
                      <a:pt x="464872" y="749009"/>
                      <a:pt x="227484" y="743342"/>
                    </a:cubicBezTo>
                    <a:cubicBezTo>
                      <a:pt x="205261" y="742832"/>
                      <a:pt x="196665" y="750473"/>
                      <a:pt x="189787" y="770977"/>
                    </a:cubicBezTo>
                    <a:cubicBezTo>
                      <a:pt x="127639" y="956786"/>
                      <a:pt x="89178" y="1146034"/>
                      <a:pt x="103505" y="1343241"/>
                    </a:cubicBezTo>
                    <a:cubicBezTo>
                      <a:pt x="105861" y="1375780"/>
                      <a:pt x="110828" y="1408065"/>
                      <a:pt x="115540" y="1448818"/>
                    </a:cubicBezTo>
                    <a:cubicBezTo>
                      <a:pt x="80518" y="1376608"/>
                      <a:pt x="58868" y="1308156"/>
                      <a:pt x="39828" y="1238620"/>
                    </a:cubicBezTo>
                    <a:cubicBezTo>
                      <a:pt x="22317" y="1174497"/>
                      <a:pt x="14994" y="1108528"/>
                      <a:pt x="2577" y="1043514"/>
                    </a:cubicBezTo>
                    <a:cubicBezTo>
                      <a:pt x="-4745" y="879228"/>
                      <a:pt x="1431" y="716343"/>
                      <a:pt x="48871" y="557087"/>
                    </a:cubicBezTo>
                    <a:cubicBezTo>
                      <a:pt x="66318" y="498568"/>
                      <a:pt x="106307" y="456668"/>
                      <a:pt x="148015" y="416552"/>
                    </a:cubicBezTo>
                    <a:cubicBezTo>
                      <a:pt x="250790" y="317661"/>
                      <a:pt x="377443" y="268121"/>
                      <a:pt x="515813" y="243987"/>
                    </a:cubicBezTo>
                    <a:cubicBezTo>
                      <a:pt x="560642" y="236155"/>
                      <a:pt x="605343" y="227941"/>
                      <a:pt x="649980" y="219090"/>
                    </a:cubicBezTo>
                    <a:cubicBezTo>
                      <a:pt x="681118" y="212913"/>
                      <a:pt x="685512" y="202279"/>
                      <a:pt x="665199" y="176808"/>
                    </a:cubicBezTo>
                    <a:cubicBezTo>
                      <a:pt x="621644" y="122364"/>
                      <a:pt x="562616" y="93137"/>
                      <a:pt x="495755" y="78045"/>
                    </a:cubicBezTo>
                    <a:cubicBezTo>
                      <a:pt x="462388" y="70531"/>
                      <a:pt x="428512" y="70659"/>
                      <a:pt x="394509" y="71550"/>
                    </a:cubicBezTo>
                    <a:cubicBezTo>
                      <a:pt x="386867" y="71741"/>
                      <a:pt x="375406" y="76517"/>
                      <a:pt x="372604" y="65692"/>
                    </a:cubicBezTo>
                    <a:cubicBezTo>
                      <a:pt x="370057" y="55758"/>
                      <a:pt x="381646" y="52129"/>
                      <a:pt x="388396" y="48499"/>
                    </a:cubicBezTo>
                    <a:cubicBezTo>
                      <a:pt x="439465" y="20800"/>
                      <a:pt x="495054" y="7937"/>
                      <a:pt x="552300" y="2206"/>
                    </a:cubicBezTo>
                    <a:cubicBezTo>
                      <a:pt x="605597" y="-3143"/>
                      <a:pt x="658067" y="614"/>
                      <a:pt x="708627" y="20354"/>
                    </a:cubicBezTo>
                    <a:cubicBezTo>
                      <a:pt x="805989" y="58369"/>
                      <a:pt x="909527" y="59770"/>
                      <a:pt x="1011283" y="71805"/>
                    </a:cubicBezTo>
                    <a:cubicBezTo>
                      <a:pt x="1089096" y="81038"/>
                      <a:pt x="1153537" y="114469"/>
                      <a:pt x="1190661" y="186551"/>
                    </a:cubicBezTo>
                    <a:cubicBezTo>
                      <a:pt x="1218487" y="240549"/>
                      <a:pt x="1218997" y="296457"/>
                      <a:pt x="1187540" y="349818"/>
                    </a:cubicBezTo>
                    <a:cubicBezTo>
                      <a:pt x="1178626" y="364973"/>
                      <a:pt x="1180727" y="372678"/>
                      <a:pt x="1193972" y="383376"/>
                    </a:cubicBezTo>
                    <a:cubicBezTo>
                      <a:pt x="1217023" y="401906"/>
                      <a:pt x="1237973" y="422983"/>
                      <a:pt x="1259877" y="442914"/>
                    </a:cubicBezTo>
                    <a:cubicBezTo>
                      <a:pt x="1322599" y="500032"/>
                      <a:pt x="1338009" y="576763"/>
                      <a:pt x="1352209" y="655595"/>
                    </a:cubicBezTo>
                    <a:cubicBezTo>
                      <a:pt x="1379526" y="807655"/>
                      <a:pt x="1380418" y="960671"/>
                      <a:pt x="1377934" y="1114004"/>
                    </a:cubicBezTo>
                    <a:close/>
                  </a:path>
                </a:pathLst>
              </a:custGeom>
              <a:solidFill>
                <a:srgbClr val="E08B27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54AB556D-2D68-45A3-A07D-3E8E7B5DEA7B}"/>
              </a:ext>
            </a:extLst>
          </p:cNvPr>
          <p:cNvGrpSpPr/>
          <p:nvPr/>
        </p:nvGrpSpPr>
        <p:grpSpPr>
          <a:xfrm>
            <a:off x="7681084" y="3063878"/>
            <a:ext cx="982246" cy="982246"/>
            <a:chOff x="7681084" y="3063878"/>
            <a:chExt cx="982246" cy="982246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74F40B42-045B-4308-AE00-3945978D7293}"/>
                </a:ext>
              </a:extLst>
            </p:cNvPr>
            <p:cNvSpPr/>
            <p:nvPr/>
          </p:nvSpPr>
          <p:spPr>
            <a:xfrm>
              <a:off x="7681084" y="3063878"/>
              <a:ext cx="982246" cy="98224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391907C2-FCF1-4529-BCF1-F7994F6F6F19}"/>
                </a:ext>
              </a:extLst>
            </p:cNvPr>
            <p:cNvGrpSpPr/>
            <p:nvPr/>
          </p:nvGrpSpPr>
          <p:grpSpPr>
            <a:xfrm>
              <a:off x="7814161" y="3110634"/>
              <a:ext cx="705241" cy="935489"/>
              <a:chOff x="7814161" y="3110634"/>
              <a:chExt cx="705241" cy="935489"/>
            </a:xfrm>
          </p:grpSpPr>
          <p:sp>
            <p:nvSpPr>
              <p:cNvPr id="21" name="Freeform: Shape 92">
                <a:extLst>
                  <a:ext uri="{FF2B5EF4-FFF2-40B4-BE49-F238E27FC236}">
                    <a16:creationId xmlns:a16="http://schemas.microsoft.com/office/drawing/2014/main" id="{4F66DC6C-5225-42EF-844C-63754345D166}"/>
                  </a:ext>
                </a:extLst>
              </p:cNvPr>
              <p:cNvSpPr/>
              <p:nvPr/>
            </p:nvSpPr>
            <p:spPr>
              <a:xfrm flipH="1">
                <a:off x="7948214" y="3234484"/>
                <a:ext cx="406347" cy="653837"/>
              </a:xfrm>
              <a:custGeom>
                <a:avLst/>
                <a:gdLst>
                  <a:gd name="connsiteX0" fmla="*/ 1429877 w 1445447"/>
                  <a:gd name="connsiteY0" fmla="*/ 765996 h 2325810"/>
                  <a:gd name="connsiteX1" fmla="*/ 1428388 w 1445447"/>
                  <a:gd name="connsiteY1" fmla="*/ 764432 h 2325810"/>
                  <a:gd name="connsiteX2" fmla="*/ 1428612 w 1445447"/>
                  <a:gd name="connsiteY2" fmla="*/ 759295 h 2325810"/>
                  <a:gd name="connsiteX3" fmla="*/ 1426750 w 1445447"/>
                  <a:gd name="connsiteY3" fmla="*/ 734722 h 2325810"/>
                  <a:gd name="connsiteX4" fmla="*/ 1428612 w 1445447"/>
                  <a:gd name="connsiteY4" fmla="*/ 734424 h 2325810"/>
                  <a:gd name="connsiteX5" fmla="*/ 1410815 w 1445447"/>
                  <a:gd name="connsiteY5" fmla="*/ 563979 h 2325810"/>
                  <a:gd name="connsiteX6" fmla="*/ 1404635 w 1445447"/>
                  <a:gd name="connsiteY6" fmla="*/ 526003 h 2325810"/>
                  <a:gd name="connsiteX7" fmla="*/ 1394210 w 1445447"/>
                  <a:gd name="connsiteY7" fmla="*/ 446403 h 2325810"/>
                  <a:gd name="connsiteX8" fmla="*/ 1394433 w 1445447"/>
                  <a:gd name="connsiteY8" fmla="*/ 436872 h 2325810"/>
                  <a:gd name="connsiteX9" fmla="*/ 1361670 w 1445447"/>
                  <a:gd name="connsiteY9" fmla="*/ 196507 h 2325810"/>
                  <a:gd name="connsiteX10" fmla="*/ 1277378 w 1445447"/>
                  <a:gd name="connsiteY10" fmla="*/ 0 h 2325810"/>
                  <a:gd name="connsiteX11" fmla="*/ 964710 w 1445447"/>
                  <a:gd name="connsiteY11" fmla="*/ 175657 h 2325810"/>
                  <a:gd name="connsiteX12" fmla="*/ 432675 w 1445447"/>
                  <a:gd name="connsiteY12" fmla="*/ 270820 h 2325810"/>
                  <a:gd name="connsiteX13" fmla="*/ 413240 w 1445447"/>
                  <a:gd name="connsiteY13" fmla="*/ 295765 h 2325810"/>
                  <a:gd name="connsiteX14" fmla="*/ 423665 w 1445447"/>
                  <a:gd name="connsiteY14" fmla="*/ 385046 h 2325810"/>
                  <a:gd name="connsiteX15" fmla="*/ 385689 w 1445447"/>
                  <a:gd name="connsiteY15" fmla="*/ 691683 h 2325810"/>
                  <a:gd name="connsiteX16" fmla="*/ 363499 w 1445447"/>
                  <a:gd name="connsiteY16" fmla="*/ 728616 h 2325810"/>
                  <a:gd name="connsiteX17" fmla="*/ 350394 w 1445447"/>
                  <a:gd name="connsiteY17" fmla="*/ 738147 h 2325810"/>
                  <a:gd name="connsiteX18" fmla="*/ 319417 w 1445447"/>
                  <a:gd name="connsiteY18" fmla="*/ 771209 h 2325810"/>
                  <a:gd name="connsiteX19" fmla="*/ 285909 w 1445447"/>
                  <a:gd name="connsiteY19" fmla="*/ 734871 h 2325810"/>
                  <a:gd name="connsiteX20" fmla="*/ 284122 w 1445447"/>
                  <a:gd name="connsiteY20" fmla="*/ 732414 h 2325810"/>
                  <a:gd name="connsiteX21" fmla="*/ 102657 w 1445447"/>
                  <a:gd name="connsiteY21" fmla="*/ 682896 h 2325810"/>
                  <a:gd name="connsiteX22" fmla="*/ 2356 w 1445447"/>
                  <a:gd name="connsiteY22" fmla="*/ 861308 h 2325810"/>
                  <a:gd name="connsiteX23" fmla="*/ 8983 w 1445447"/>
                  <a:gd name="connsiteY23" fmla="*/ 926761 h 2325810"/>
                  <a:gd name="connsiteX24" fmla="*/ 181215 w 1445447"/>
                  <a:gd name="connsiteY24" fmla="*/ 1102120 h 2325810"/>
                  <a:gd name="connsiteX25" fmla="*/ 198416 w 1445447"/>
                  <a:gd name="connsiteY25" fmla="*/ 1111502 h 2325810"/>
                  <a:gd name="connsiteX26" fmla="*/ 319492 w 1445447"/>
                  <a:gd name="connsiteY26" fmla="*/ 1231089 h 2325810"/>
                  <a:gd name="connsiteX27" fmla="*/ 330661 w 1445447"/>
                  <a:gd name="connsiteY27" fmla="*/ 1253056 h 2325810"/>
                  <a:gd name="connsiteX28" fmla="*/ 302663 w 1445447"/>
                  <a:gd name="connsiteY28" fmla="*/ 1439212 h 2325810"/>
                  <a:gd name="connsiteX29" fmla="*/ 229318 w 1445447"/>
                  <a:gd name="connsiteY29" fmla="*/ 1974598 h 2325810"/>
                  <a:gd name="connsiteX30" fmla="*/ 367148 w 1445447"/>
                  <a:gd name="connsiteY30" fmla="*/ 2231642 h 2325810"/>
                  <a:gd name="connsiteX31" fmla="*/ 729408 w 1445447"/>
                  <a:gd name="connsiteY31" fmla="*/ 2316679 h 2325810"/>
                  <a:gd name="connsiteX32" fmla="*/ 974092 w 1445447"/>
                  <a:gd name="connsiteY32" fmla="*/ 2161499 h 2325810"/>
                  <a:gd name="connsiteX33" fmla="*/ 1030684 w 1445447"/>
                  <a:gd name="connsiteY33" fmla="*/ 1869159 h 2325810"/>
                  <a:gd name="connsiteX34" fmla="*/ 1025322 w 1445447"/>
                  <a:gd name="connsiteY34" fmla="*/ 1605785 h 2325810"/>
                  <a:gd name="connsiteX35" fmla="*/ 1019291 w 1445447"/>
                  <a:gd name="connsiteY35" fmla="*/ 1429383 h 2325810"/>
                  <a:gd name="connsiteX36" fmla="*/ 1017057 w 1445447"/>
                  <a:gd name="connsiteY36" fmla="*/ 1429457 h 2325810"/>
                  <a:gd name="connsiteX37" fmla="*/ 1019291 w 1445447"/>
                  <a:gd name="connsiteY37" fmla="*/ 1426926 h 2325810"/>
                  <a:gd name="connsiteX38" fmla="*/ 1039545 w 1445447"/>
                  <a:gd name="connsiteY38" fmla="*/ 1421490 h 2325810"/>
                  <a:gd name="connsiteX39" fmla="*/ 1400018 w 1445447"/>
                  <a:gd name="connsiteY39" fmla="*/ 1140692 h 2325810"/>
                  <a:gd name="connsiteX40" fmla="*/ 1429877 w 1445447"/>
                  <a:gd name="connsiteY40" fmla="*/ 765996 h 232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445447" h="2325810">
                    <a:moveTo>
                      <a:pt x="1429877" y="765996"/>
                    </a:moveTo>
                    <a:cubicBezTo>
                      <a:pt x="1429356" y="765400"/>
                      <a:pt x="1428909" y="764954"/>
                      <a:pt x="1428388" y="764432"/>
                    </a:cubicBezTo>
                    <a:cubicBezTo>
                      <a:pt x="1428463" y="762720"/>
                      <a:pt x="1428612" y="761007"/>
                      <a:pt x="1428612" y="759295"/>
                    </a:cubicBezTo>
                    <a:cubicBezTo>
                      <a:pt x="1428612" y="751029"/>
                      <a:pt x="1427867" y="742838"/>
                      <a:pt x="1426750" y="734722"/>
                    </a:cubicBezTo>
                    <a:cubicBezTo>
                      <a:pt x="1427346" y="734647"/>
                      <a:pt x="1427941" y="734499"/>
                      <a:pt x="1428612" y="734424"/>
                    </a:cubicBezTo>
                    <a:cubicBezTo>
                      <a:pt x="1422580" y="692651"/>
                      <a:pt x="1420644" y="644175"/>
                      <a:pt x="1410815" y="563979"/>
                    </a:cubicBezTo>
                    <a:cubicBezTo>
                      <a:pt x="1405975" y="551693"/>
                      <a:pt x="1405305" y="538885"/>
                      <a:pt x="1404635" y="526003"/>
                    </a:cubicBezTo>
                    <a:cubicBezTo>
                      <a:pt x="1405901" y="498154"/>
                      <a:pt x="1402624" y="471348"/>
                      <a:pt x="1394210" y="446403"/>
                    </a:cubicBezTo>
                    <a:cubicBezTo>
                      <a:pt x="1394806" y="443946"/>
                      <a:pt x="1394955" y="440818"/>
                      <a:pt x="1394433" y="436872"/>
                    </a:cubicBezTo>
                    <a:cubicBezTo>
                      <a:pt x="1384232" y="356676"/>
                      <a:pt x="1380956" y="275437"/>
                      <a:pt x="1361670" y="196507"/>
                    </a:cubicBezTo>
                    <a:cubicBezTo>
                      <a:pt x="1344618" y="126735"/>
                      <a:pt x="1318035" y="60761"/>
                      <a:pt x="1277378" y="0"/>
                    </a:cubicBezTo>
                    <a:cubicBezTo>
                      <a:pt x="1187576" y="87791"/>
                      <a:pt x="1079084" y="137160"/>
                      <a:pt x="964710" y="175657"/>
                    </a:cubicBezTo>
                    <a:cubicBezTo>
                      <a:pt x="792106" y="233663"/>
                      <a:pt x="613172" y="257417"/>
                      <a:pt x="432675" y="270820"/>
                    </a:cubicBezTo>
                    <a:cubicBezTo>
                      <a:pt x="412272" y="272309"/>
                      <a:pt x="410485" y="278713"/>
                      <a:pt x="413240" y="295765"/>
                    </a:cubicBezTo>
                    <a:cubicBezTo>
                      <a:pt x="417932" y="325327"/>
                      <a:pt x="422250" y="355186"/>
                      <a:pt x="423665" y="385046"/>
                    </a:cubicBezTo>
                    <a:cubicBezTo>
                      <a:pt x="428728" y="489368"/>
                      <a:pt x="424410" y="592647"/>
                      <a:pt x="385689" y="691683"/>
                    </a:cubicBezTo>
                    <a:cubicBezTo>
                      <a:pt x="377647" y="703969"/>
                      <a:pt x="370201" y="716255"/>
                      <a:pt x="363499" y="728616"/>
                    </a:cubicBezTo>
                    <a:cubicBezTo>
                      <a:pt x="358957" y="731073"/>
                      <a:pt x="354564" y="734126"/>
                      <a:pt x="350394" y="738147"/>
                    </a:cubicBezTo>
                    <a:cubicBezTo>
                      <a:pt x="339075" y="748944"/>
                      <a:pt x="337735" y="773293"/>
                      <a:pt x="319417" y="771209"/>
                    </a:cubicBezTo>
                    <a:cubicBezTo>
                      <a:pt x="302291" y="769347"/>
                      <a:pt x="297823" y="746710"/>
                      <a:pt x="285909" y="734871"/>
                    </a:cubicBezTo>
                    <a:cubicBezTo>
                      <a:pt x="283080" y="732041"/>
                      <a:pt x="286728" y="735466"/>
                      <a:pt x="284122" y="732414"/>
                    </a:cubicBezTo>
                    <a:cubicBezTo>
                      <a:pt x="235052" y="675301"/>
                      <a:pt x="168259" y="657653"/>
                      <a:pt x="102657" y="682896"/>
                    </a:cubicBezTo>
                    <a:cubicBezTo>
                      <a:pt x="31396" y="710373"/>
                      <a:pt x="-10675" y="790420"/>
                      <a:pt x="2356" y="861308"/>
                    </a:cubicBezTo>
                    <a:cubicBezTo>
                      <a:pt x="4515" y="883126"/>
                      <a:pt x="5409" y="905167"/>
                      <a:pt x="8983" y="926761"/>
                    </a:cubicBezTo>
                    <a:cubicBezTo>
                      <a:pt x="23205" y="1012542"/>
                      <a:pt x="85382" y="1099737"/>
                      <a:pt x="181215" y="1102120"/>
                    </a:cubicBezTo>
                    <a:cubicBezTo>
                      <a:pt x="188959" y="1102343"/>
                      <a:pt x="193874" y="1105099"/>
                      <a:pt x="198416" y="1111502"/>
                    </a:cubicBezTo>
                    <a:cubicBezTo>
                      <a:pt x="231701" y="1158488"/>
                      <a:pt x="272804" y="1197655"/>
                      <a:pt x="319492" y="1231089"/>
                    </a:cubicBezTo>
                    <a:cubicBezTo>
                      <a:pt x="327013" y="1236451"/>
                      <a:pt x="332523" y="1241589"/>
                      <a:pt x="330661" y="1253056"/>
                    </a:cubicBezTo>
                    <a:cubicBezTo>
                      <a:pt x="320758" y="1315008"/>
                      <a:pt x="311897" y="1377110"/>
                      <a:pt x="302663" y="1439212"/>
                    </a:cubicBezTo>
                    <a:cubicBezTo>
                      <a:pt x="293504" y="1556639"/>
                      <a:pt x="221499" y="1898646"/>
                      <a:pt x="229318" y="1974598"/>
                    </a:cubicBezTo>
                    <a:cubicBezTo>
                      <a:pt x="240189" y="2079962"/>
                      <a:pt x="284867" y="2166637"/>
                      <a:pt x="367148" y="2231642"/>
                    </a:cubicBezTo>
                    <a:cubicBezTo>
                      <a:pt x="473853" y="2315934"/>
                      <a:pt x="596939" y="2341698"/>
                      <a:pt x="729408" y="2316679"/>
                    </a:cubicBezTo>
                    <a:cubicBezTo>
                      <a:pt x="830603" y="2297616"/>
                      <a:pt x="913926" y="2246833"/>
                      <a:pt x="974092" y="2161499"/>
                    </a:cubicBezTo>
                    <a:cubicBezTo>
                      <a:pt x="1044757" y="2061272"/>
                      <a:pt x="1041704" y="1986214"/>
                      <a:pt x="1030684" y="1869159"/>
                    </a:cubicBezTo>
                    <a:cubicBezTo>
                      <a:pt x="1028226" y="1843320"/>
                      <a:pt x="1026216" y="1606678"/>
                      <a:pt x="1025322" y="1605785"/>
                    </a:cubicBezTo>
                    <a:cubicBezTo>
                      <a:pt x="1025844" y="1604966"/>
                      <a:pt x="1019365" y="1445095"/>
                      <a:pt x="1019291" y="1429383"/>
                    </a:cubicBezTo>
                    <a:cubicBezTo>
                      <a:pt x="1018546" y="1429383"/>
                      <a:pt x="1017802" y="1429383"/>
                      <a:pt x="1017057" y="1429457"/>
                    </a:cubicBezTo>
                    <a:cubicBezTo>
                      <a:pt x="1017802" y="1428638"/>
                      <a:pt x="1018621" y="1427894"/>
                      <a:pt x="1019291" y="1426926"/>
                    </a:cubicBezTo>
                    <a:cubicBezTo>
                      <a:pt x="1026067" y="1425064"/>
                      <a:pt x="1032694" y="1422830"/>
                      <a:pt x="1039545" y="1421490"/>
                    </a:cubicBezTo>
                    <a:cubicBezTo>
                      <a:pt x="1206788" y="1388354"/>
                      <a:pt x="1325630" y="1293340"/>
                      <a:pt x="1400018" y="1140692"/>
                    </a:cubicBezTo>
                    <a:cubicBezTo>
                      <a:pt x="1458992" y="1019616"/>
                      <a:pt x="1450727" y="893402"/>
                      <a:pt x="1429877" y="765996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93">
                <a:extLst>
                  <a:ext uri="{FF2B5EF4-FFF2-40B4-BE49-F238E27FC236}">
                    <a16:creationId xmlns:a16="http://schemas.microsoft.com/office/drawing/2014/main" id="{A61F7817-35F1-44A8-8425-65912BB64B06}"/>
                  </a:ext>
                </a:extLst>
              </p:cNvPr>
              <p:cNvSpPr/>
              <p:nvPr/>
            </p:nvSpPr>
            <p:spPr>
              <a:xfrm flipH="1">
                <a:off x="7906521" y="3110634"/>
                <a:ext cx="500895" cy="367377"/>
              </a:xfrm>
              <a:custGeom>
                <a:avLst/>
                <a:gdLst>
                  <a:gd name="connsiteX0" fmla="*/ 1682603 w 1781773"/>
                  <a:gd name="connsiteY0" fmla="*/ 905723 h 1306821"/>
                  <a:gd name="connsiteX1" fmla="*/ 1669945 w 1781773"/>
                  <a:gd name="connsiteY1" fmla="*/ 871619 h 1306821"/>
                  <a:gd name="connsiteX2" fmla="*/ 1707846 w 1781773"/>
                  <a:gd name="connsiteY2" fmla="*/ 676676 h 1306821"/>
                  <a:gd name="connsiteX3" fmla="*/ 1566963 w 1781773"/>
                  <a:gd name="connsiteY3" fmla="*/ 402505 h 1306821"/>
                  <a:gd name="connsiteX4" fmla="*/ 1534646 w 1781773"/>
                  <a:gd name="connsiteY4" fmla="*/ 316724 h 1306821"/>
                  <a:gd name="connsiteX5" fmla="*/ 1535689 w 1781773"/>
                  <a:gd name="connsiteY5" fmla="*/ 301906 h 1306821"/>
                  <a:gd name="connsiteX6" fmla="*/ 1425633 w 1781773"/>
                  <a:gd name="connsiteY6" fmla="*/ 105176 h 1306821"/>
                  <a:gd name="connsiteX7" fmla="*/ 925543 w 1781773"/>
                  <a:gd name="connsiteY7" fmla="*/ 19544 h 1306821"/>
                  <a:gd name="connsiteX8" fmla="*/ 139739 w 1781773"/>
                  <a:gd name="connsiteY8" fmla="*/ 461852 h 1306821"/>
                  <a:gd name="connsiteX9" fmla="*/ 8090 w 1781773"/>
                  <a:gd name="connsiteY9" fmla="*/ 896341 h 1306821"/>
                  <a:gd name="connsiteX10" fmla="*/ 191714 w 1781773"/>
                  <a:gd name="connsiteY10" fmla="*/ 1305959 h 1306821"/>
                  <a:gd name="connsiteX11" fmla="*/ 198118 w 1781773"/>
                  <a:gd name="connsiteY11" fmla="*/ 1273717 h 1306821"/>
                  <a:gd name="connsiteX12" fmla="*/ 319269 w 1781773"/>
                  <a:gd name="connsiteY12" fmla="*/ 1132312 h 1306821"/>
                  <a:gd name="connsiteX13" fmla="*/ 487926 w 1781773"/>
                  <a:gd name="connsiteY13" fmla="*/ 1221444 h 1306821"/>
                  <a:gd name="connsiteX14" fmla="*/ 507733 w 1781773"/>
                  <a:gd name="connsiteY14" fmla="*/ 1251825 h 1306821"/>
                  <a:gd name="connsiteX15" fmla="*/ 542805 w 1781773"/>
                  <a:gd name="connsiteY15" fmla="*/ 1199552 h 1306821"/>
                  <a:gd name="connsiteX16" fmla="*/ 577877 w 1781773"/>
                  <a:gd name="connsiteY16" fmla="*/ 1180266 h 1306821"/>
                  <a:gd name="connsiteX17" fmla="*/ 765895 w 1781773"/>
                  <a:gd name="connsiteY17" fmla="*/ 1194042 h 1306821"/>
                  <a:gd name="connsiteX18" fmla="*/ 805137 w 1781773"/>
                  <a:gd name="connsiteY18" fmla="*/ 1221593 h 1306821"/>
                  <a:gd name="connsiteX19" fmla="*/ 962774 w 1781773"/>
                  <a:gd name="connsiteY19" fmla="*/ 1304842 h 1306821"/>
                  <a:gd name="connsiteX20" fmla="*/ 1127411 w 1781773"/>
                  <a:gd name="connsiteY20" fmla="*/ 1276174 h 1306821"/>
                  <a:gd name="connsiteX21" fmla="*/ 1247891 w 1781773"/>
                  <a:gd name="connsiteY21" fmla="*/ 1142216 h 1306821"/>
                  <a:gd name="connsiteX22" fmla="*/ 1249678 w 1781773"/>
                  <a:gd name="connsiteY22" fmla="*/ 1098581 h 1306821"/>
                  <a:gd name="connsiteX23" fmla="*/ 1296292 w 1781773"/>
                  <a:gd name="connsiteY23" fmla="*/ 1090911 h 1306821"/>
                  <a:gd name="connsiteX24" fmla="*/ 1302249 w 1781773"/>
                  <a:gd name="connsiteY24" fmla="*/ 1090316 h 1306821"/>
                  <a:gd name="connsiteX25" fmla="*/ 1327119 w 1781773"/>
                  <a:gd name="connsiteY25" fmla="*/ 1109155 h 1306821"/>
                  <a:gd name="connsiteX26" fmla="*/ 1499872 w 1781773"/>
                  <a:gd name="connsiteY26" fmla="*/ 1228816 h 1306821"/>
                  <a:gd name="connsiteX27" fmla="*/ 1614694 w 1781773"/>
                  <a:gd name="connsiteY27" fmla="*/ 1210870 h 1306821"/>
                  <a:gd name="connsiteX28" fmla="*/ 1643883 w 1781773"/>
                  <a:gd name="connsiteY28" fmla="*/ 1204392 h 1306821"/>
                  <a:gd name="connsiteX29" fmla="*/ 1780820 w 1781773"/>
                  <a:gd name="connsiteY29" fmla="*/ 1079891 h 1306821"/>
                  <a:gd name="connsiteX30" fmla="*/ 1682603 w 1781773"/>
                  <a:gd name="connsiteY30" fmla="*/ 905723 h 1306821"/>
                  <a:gd name="connsiteX31" fmla="*/ 1211553 w 1781773"/>
                  <a:gd name="connsiteY31" fmla="*/ 1171927 h 1306821"/>
                  <a:gd name="connsiteX32" fmla="*/ 1140442 w 1781773"/>
                  <a:gd name="connsiteY32" fmla="*/ 1242666 h 1306821"/>
                  <a:gd name="connsiteX33" fmla="*/ 959423 w 1781773"/>
                  <a:gd name="connsiteY33" fmla="*/ 1276472 h 1306821"/>
                  <a:gd name="connsiteX34" fmla="*/ 811615 w 1781773"/>
                  <a:gd name="connsiteY34" fmla="*/ 1143407 h 1306821"/>
                  <a:gd name="connsiteX35" fmla="*/ 919139 w 1781773"/>
                  <a:gd name="connsiteY35" fmla="*/ 1024714 h 1306821"/>
                  <a:gd name="connsiteX36" fmla="*/ 1054363 w 1781773"/>
                  <a:gd name="connsiteY36" fmla="*/ 1001631 h 1306821"/>
                  <a:gd name="connsiteX37" fmla="*/ 1211553 w 1781773"/>
                  <a:gd name="connsiteY37" fmla="*/ 1171927 h 1306821"/>
                  <a:gd name="connsiteX38" fmla="*/ 1323173 w 1781773"/>
                  <a:gd name="connsiteY38" fmla="*/ 1040351 h 1306821"/>
                  <a:gd name="connsiteX39" fmla="*/ 1294058 w 1781773"/>
                  <a:gd name="connsiteY39" fmla="*/ 1067158 h 1306821"/>
                  <a:gd name="connsiteX40" fmla="*/ 1249678 w 1781773"/>
                  <a:gd name="connsiteY40" fmla="*/ 1072519 h 1306821"/>
                  <a:gd name="connsiteX41" fmla="*/ 1232701 w 1781773"/>
                  <a:gd name="connsiteY41" fmla="*/ 1064328 h 1306821"/>
                  <a:gd name="connsiteX42" fmla="*/ 1027556 w 1781773"/>
                  <a:gd name="connsiteY42" fmla="*/ 976388 h 1306821"/>
                  <a:gd name="connsiteX43" fmla="*/ 901342 w 1781773"/>
                  <a:gd name="connsiteY43" fmla="*/ 999620 h 1306821"/>
                  <a:gd name="connsiteX44" fmla="*/ 786447 w 1781773"/>
                  <a:gd name="connsiteY44" fmla="*/ 1142142 h 1306821"/>
                  <a:gd name="connsiteX45" fmla="*/ 760459 w 1781773"/>
                  <a:gd name="connsiteY45" fmla="*/ 1166267 h 1306821"/>
                  <a:gd name="connsiteX46" fmla="*/ 665147 w 1781773"/>
                  <a:gd name="connsiteY46" fmla="*/ 1157481 h 1306821"/>
                  <a:gd name="connsiteX47" fmla="*/ 570207 w 1781773"/>
                  <a:gd name="connsiteY47" fmla="*/ 1149439 h 1306821"/>
                  <a:gd name="connsiteX48" fmla="*/ 608034 w 1781773"/>
                  <a:gd name="connsiteY48" fmla="*/ 994482 h 1306821"/>
                  <a:gd name="connsiteX49" fmla="*/ 602301 w 1781773"/>
                  <a:gd name="connsiteY49" fmla="*/ 746894 h 1306821"/>
                  <a:gd name="connsiteX50" fmla="*/ 624863 w 1781773"/>
                  <a:gd name="connsiteY50" fmla="*/ 717035 h 1306821"/>
                  <a:gd name="connsiteX51" fmla="*/ 1197033 w 1781773"/>
                  <a:gd name="connsiteY51" fmla="*/ 606086 h 1306821"/>
                  <a:gd name="connsiteX52" fmla="*/ 1463013 w 1781773"/>
                  <a:gd name="connsiteY52" fmla="*/ 447183 h 1306821"/>
                  <a:gd name="connsiteX53" fmla="*/ 1558623 w 1781773"/>
                  <a:gd name="connsiteY53" fmla="*/ 703036 h 1306821"/>
                  <a:gd name="connsiteX54" fmla="*/ 1578877 w 1781773"/>
                  <a:gd name="connsiteY54" fmla="*/ 878246 h 1306821"/>
                  <a:gd name="connsiteX55" fmla="*/ 1560038 w 1781773"/>
                  <a:gd name="connsiteY55" fmla="*/ 903489 h 1306821"/>
                  <a:gd name="connsiteX56" fmla="*/ 1448121 w 1781773"/>
                  <a:gd name="connsiteY56" fmla="*/ 922105 h 1306821"/>
                  <a:gd name="connsiteX57" fmla="*/ 1323173 w 1781773"/>
                  <a:gd name="connsiteY57" fmla="*/ 1040351 h 1306821"/>
                  <a:gd name="connsiteX58" fmla="*/ 1751481 w 1781773"/>
                  <a:gd name="connsiteY58" fmla="*/ 1074157 h 1306821"/>
                  <a:gd name="connsiteX59" fmla="*/ 1651776 w 1781773"/>
                  <a:gd name="connsiteY59" fmla="*/ 1174160 h 1306821"/>
                  <a:gd name="connsiteX60" fmla="*/ 1613502 w 1781773"/>
                  <a:gd name="connsiteY60" fmla="*/ 1179447 h 1306821"/>
                  <a:gd name="connsiteX61" fmla="*/ 1448865 w 1781773"/>
                  <a:gd name="connsiteY61" fmla="*/ 1198212 h 1306821"/>
                  <a:gd name="connsiteX62" fmla="*/ 1347671 w 1781773"/>
                  <a:gd name="connsiteY62" fmla="*/ 1061350 h 1306821"/>
                  <a:gd name="connsiteX63" fmla="*/ 1452961 w 1781773"/>
                  <a:gd name="connsiteY63" fmla="*/ 951294 h 1306821"/>
                  <a:gd name="connsiteX64" fmla="*/ 1564580 w 1781773"/>
                  <a:gd name="connsiteY64" fmla="*/ 930891 h 1306821"/>
                  <a:gd name="connsiteX65" fmla="*/ 1587440 w 1781773"/>
                  <a:gd name="connsiteY65" fmla="*/ 947199 h 1306821"/>
                  <a:gd name="connsiteX66" fmla="*/ 1595706 w 1781773"/>
                  <a:gd name="connsiteY66" fmla="*/ 1009375 h 1306821"/>
                  <a:gd name="connsiteX67" fmla="*/ 1636288 w 1781773"/>
                  <a:gd name="connsiteY67" fmla="*/ 943550 h 1306821"/>
                  <a:gd name="connsiteX68" fmla="*/ 1666892 w 1781773"/>
                  <a:gd name="connsiteY68" fmla="*/ 930370 h 1306821"/>
                  <a:gd name="connsiteX69" fmla="*/ 1751481 w 1781773"/>
                  <a:gd name="connsiteY69" fmla="*/ 1074157 h 1306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1781773" h="1306821">
                    <a:moveTo>
                      <a:pt x="1682603" y="905723"/>
                    </a:moveTo>
                    <a:cubicBezTo>
                      <a:pt x="1659669" y="896787"/>
                      <a:pt x="1663094" y="888001"/>
                      <a:pt x="1669945" y="871619"/>
                    </a:cubicBezTo>
                    <a:cubicBezTo>
                      <a:pt x="1696007" y="809294"/>
                      <a:pt x="1711644" y="744288"/>
                      <a:pt x="1707846" y="676676"/>
                    </a:cubicBezTo>
                    <a:cubicBezTo>
                      <a:pt x="1701591" y="565057"/>
                      <a:pt x="1650436" y="474808"/>
                      <a:pt x="1566963" y="402505"/>
                    </a:cubicBezTo>
                    <a:cubicBezTo>
                      <a:pt x="1539859" y="379049"/>
                      <a:pt x="1508063" y="359764"/>
                      <a:pt x="1534646" y="316724"/>
                    </a:cubicBezTo>
                    <a:cubicBezTo>
                      <a:pt x="1536955" y="313001"/>
                      <a:pt x="1535391" y="306895"/>
                      <a:pt x="1535689" y="301906"/>
                    </a:cubicBezTo>
                    <a:cubicBezTo>
                      <a:pt x="1541348" y="212700"/>
                      <a:pt x="1492054" y="153577"/>
                      <a:pt x="1425633" y="105176"/>
                    </a:cubicBezTo>
                    <a:cubicBezTo>
                      <a:pt x="1273357" y="-5773"/>
                      <a:pt x="1101572" y="-18878"/>
                      <a:pt x="925543" y="19544"/>
                    </a:cubicBezTo>
                    <a:cubicBezTo>
                      <a:pt x="619353" y="86337"/>
                      <a:pt x="359478" y="239358"/>
                      <a:pt x="139739" y="461852"/>
                    </a:cubicBezTo>
                    <a:cubicBezTo>
                      <a:pt x="19482" y="583524"/>
                      <a:pt x="-18568" y="730959"/>
                      <a:pt x="8090" y="896341"/>
                    </a:cubicBezTo>
                    <a:cubicBezTo>
                      <a:pt x="32662" y="1048766"/>
                      <a:pt x="99604" y="1183245"/>
                      <a:pt x="191714" y="1305959"/>
                    </a:cubicBezTo>
                    <a:cubicBezTo>
                      <a:pt x="193874" y="1295236"/>
                      <a:pt x="196182" y="1284514"/>
                      <a:pt x="198118" y="1273717"/>
                    </a:cubicBezTo>
                    <a:cubicBezTo>
                      <a:pt x="210553" y="1203350"/>
                      <a:pt x="263496" y="1141471"/>
                      <a:pt x="319269" y="1132312"/>
                    </a:cubicBezTo>
                    <a:cubicBezTo>
                      <a:pt x="385913" y="1121366"/>
                      <a:pt x="448014" y="1154577"/>
                      <a:pt x="487926" y="1221444"/>
                    </a:cubicBezTo>
                    <a:cubicBezTo>
                      <a:pt x="493809" y="1231273"/>
                      <a:pt x="495224" y="1244155"/>
                      <a:pt x="507733" y="1251825"/>
                    </a:cubicBezTo>
                    <a:cubicBezTo>
                      <a:pt x="519722" y="1234252"/>
                      <a:pt x="533051" y="1217870"/>
                      <a:pt x="542805" y="1199552"/>
                    </a:cubicBezTo>
                    <a:cubicBezTo>
                      <a:pt x="550996" y="1184213"/>
                      <a:pt x="560676" y="1178852"/>
                      <a:pt x="577877" y="1180266"/>
                    </a:cubicBezTo>
                    <a:cubicBezTo>
                      <a:pt x="640500" y="1185553"/>
                      <a:pt x="703198" y="1189649"/>
                      <a:pt x="765895" y="1194042"/>
                    </a:cubicBezTo>
                    <a:cubicBezTo>
                      <a:pt x="784660" y="1195382"/>
                      <a:pt x="796276" y="1201414"/>
                      <a:pt x="805137" y="1221593"/>
                    </a:cubicBezTo>
                    <a:cubicBezTo>
                      <a:pt x="831124" y="1280940"/>
                      <a:pt x="900821" y="1315714"/>
                      <a:pt x="962774" y="1304842"/>
                    </a:cubicBezTo>
                    <a:cubicBezTo>
                      <a:pt x="1017653" y="1295236"/>
                      <a:pt x="1072532" y="1285705"/>
                      <a:pt x="1127411" y="1276174"/>
                    </a:cubicBezTo>
                    <a:cubicBezTo>
                      <a:pt x="1193831" y="1264632"/>
                      <a:pt x="1242902" y="1208934"/>
                      <a:pt x="1247891" y="1142216"/>
                    </a:cubicBezTo>
                    <a:cubicBezTo>
                      <a:pt x="1249008" y="1127175"/>
                      <a:pt x="1234711" y="1108261"/>
                      <a:pt x="1249678" y="1098581"/>
                    </a:cubicBezTo>
                    <a:cubicBezTo>
                      <a:pt x="1261816" y="1090688"/>
                      <a:pt x="1280506" y="1093071"/>
                      <a:pt x="1296292" y="1090911"/>
                    </a:cubicBezTo>
                    <a:cubicBezTo>
                      <a:pt x="1298302" y="1090613"/>
                      <a:pt x="1300313" y="1090688"/>
                      <a:pt x="1302249" y="1090316"/>
                    </a:cubicBezTo>
                    <a:cubicBezTo>
                      <a:pt x="1317588" y="1087486"/>
                      <a:pt x="1323768" y="1091730"/>
                      <a:pt x="1327119" y="1109155"/>
                    </a:cubicBezTo>
                    <a:cubicBezTo>
                      <a:pt x="1343948" y="1197616"/>
                      <a:pt x="1430473" y="1242964"/>
                      <a:pt x="1499872" y="1228816"/>
                    </a:cubicBezTo>
                    <a:cubicBezTo>
                      <a:pt x="1537774" y="1221072"/>
                      <a:pt x="1576345" y="1216753"/>
                      <a:pt x="1614694" y="1210870"/>
                    </a:cubicBezTo>
                    <a:cubicBezTo>
                      <a:pt x="1624374" y="1208637"/>
                      <a:pt x="1634054" y="1205733"/>
                      <a:pt x="1643883" y="1204392"/>
                    </a:cubicBezTo>
                    <a:cubicBezTo>
                      <a:pt x="1719313" y="1194191"/>
                      <a:pt x="1774639" y="1146163"/>
                      <a:pt x="1780820" y="1079891"/>
                    </a:cubicBezTo>
                    <a:cubicBezTo>
                      <a:pt x="1787447" y="1008332"/>
                      <a:pt x="1760044" y="935955"/>
                      <a:pt x="1682603" y="905723"/>
                    </a:cubicBezTo>
                    <a:close/>
                    <a:moveTo>
                      <a:pt x="1211553" y="1171927"/>
                    </a:moveTo>
                    <a:cubicBezTo>
                      <a:pt x="1199863" y="1207669"/>
                      <a:pt x="1176035" y="1234475"/>
                      <a:pt x="1140442" y="1242666"/>
                    </a:cubicBezTo>
                    <a:cubicBezTo>
                      <a:pt x="1074766" y="1257856"/>
                      <a:pt x="1007749" y="1267685"/>
                      <a:pt x="959423" y="1276472"/>
                    </a:cubicBezTo>
                    <a:cubicBezTo>
                      <a:pt x="868653" y="1276174"/>
                      <a:pt x="817274" y="1223157"/>
                      <a:pt x="811615" y="1143407"/>
                    </a:cubicBezTo>
                    <a:cubicBezTo>
                      <a:pt x="807445" y="1084582"/>
                      <a:pt x="852346" y="1035437"/>
                      <a:pt x="919139" y="1024714"/>
                    </a:cubicBezTo>
                    <a:cubicBezTo>
                      <a:pt x="964263" y="1017491"/>
                      <a:pt x="1009313" y="1009673"/>
                      <a:pt x="1054363" y="1001631"/>
                    </a:cubicBezTo>
                    <a:cubicBezTo>
                      <a:pt x="1159727" y="982717"/>
                      <a:pt x="1243647" y="1073487"/>
                      <a:pt x="1211553" y="1171927"/>
                    </a:cubicBezTo>
                    <a:close/>
                    <a:moveTo>
                      <a:pt x="1323173" y="1040351"/>
                    </a:moveTo>
                    <a:cubicBezTo>
                      <a:pt x="1319375" y="1057776"/>
                      <a:pt x="1315205" y="1068647"/>
                      <a:pt x="1294058" y="1067158"/>
                    </a:cubicBezTo>
                    <a:cubicBezTo>
                      <a:pt x="1279463" y="1066190"/>
                      <a:pt x="1264422" y="1070360"/>
                      <a:pt x="1249678" y="1072519"/>
                    </a:cubicBezTo>
                    <a:cubicBezTo>
                      <a:pt x="1242008" y="1073636"/>
                      <a:pt x="1236349" y="1071998"/>
                      <a:pt x="1232701" y="1064328"/>
                    </a:cubicBezTo>
                    <a:cubicBezTo>
                      <a:pt x="1190183" y="974750"/>
                      <a:pt x="1116614" y="958070"/>
                      <a:pt x="1027556" y="976388"/>
                    </a:cubicBezTo>
                    <a:cubicBezTo>
                      <a:pt x="985634" y="985026"/>
                      <a:pt x="943265" y="991131"/>
                      <a:pt x="901342" y="999620"/>
                    </a:cubicBezTo>
                    <a:cubicBezTo>
                      <a:pt x="830603" y="1013917"/>
                      <a:pt x="785330" y="1069392"/>
                      <a:pt x="786447" y="1142142"/>
                    </a:cubicBezTo>
                    <a:cubicBezTo>
                      <a:pt x="786745" y="1163289"/>
                      <a:pt x="782649" y="1169767"/>
                      <a:pt x="760459" y="1166267"/>
                    </a:cubicBezTo>
                    <a:cubicBezTo>
                      <a:pt x="729036" y="1161278"/>
                      <a:pt x="696943" y="1160162"/>
                      <a:pt x="665147" y="1157481"/>
                    </a:cubicBezTo>
                    <a:cubicBezTo>
                      <a:pt x="634469" y="1154875"/>
                      <a:pt x="603269" y="1157630"/>
                      <a:pt x="570207" y="1149439"/>
                    </a:cubicBezTo>
                    <a:cubicBezTo>
                      <a:pt x="587706" y="1098581"/>
                      <a:pt x="602673" y="1047723"/>
                      <a:pt x="608034" y="994482"/>
                    </a:cubicBezTo>
                    <a:cubicBezTo>
                      <a:pt x="616449" y="911680"/>
                      <a:pt x="616076" y="828952"/>
                      <a:pt x="602301" y="746894"/>
                    </a:cubicBezTo>
                    <a:cubicBezTo>
                      <a:pt x="598652" y="725226"/>
                      <a:pt x="600663" y="718896"/>
                      <a:pt x="624863" y="717035"/>
                    </a:cubicBezTo>
                    <a:cubicBezTo>
                      <a:pt x="819806" y="702142"/>
                      <a:pt x="1012589" y="675559"/>
                      <a:pt x="1197033" y="606086"/>
                    </a:cubicBezTo>
                    <a:cubicBezTo>
                      <a:pt x="1294579" y="569376"/>
                      <a:pt x="1386094" y="522613"/>
                      <a:pt x="1463013" y="447183"/>
                    </a:cubicBezTo>
                    <a:cubicBezTo>
                      <a:pt x="1514169" y="526485"/>
                      <a:pt x="1544997" y="611819"/>
                      <a:pt x="1558623" y="703036"/>
                    </a:cubicBezTo>
                    <a:cubicBezTo>
                      <a:pt x="1567261" y="761117"/>
                      <a:pt x="1570984" y="819942"/>
                      <a:pt x="1578877" y="878246"/>
                    </a:cubicBezTo>
                    <a:cubicBezTo>
                      <a:pt x="1581260" y="895968"/>
                      <a:pt x="1575452" y="901106"/>
                      <a:pt x="1560038" y="903489"/>
                    </a:cubicBezTo>
                    <a:cubicBezTo>
                      <a:pt x="1522658" y="909223"/>
                      <a:pt x="1485427" y="915999"/>
                      <a:pt x="1448121" y="922105"/>
                    </a:cubicBezTo>
                    <a:cubicBezTo>
                      <a:pt x="1378945" y="933498"/>
                      <a:pt x="1338438" y="970952"/>
                      <a:pt x="1323173" y="1040351"/>
                    </a:cubicBezTo>
                    <a:close/>
                    <a:moveTo>
                      <a:pt x="1751481" y="1074157"/>
                    </a:moveTo>
                    <a:cubicBezTo>
                      <a:pt x="1747535" y="1124494"/>
                      <a:pt x="1707772" y="1164555"/>
                      <a:pt x="1651776" y="1174160"/>
                    </a:cubicBezTo>
                    <a:cubicBezTo>
                      <a:pt x="1639117" y="1176320"/>
                      <a:pt x="1626235" y="1177735"/>
                      <a:pt x="1613502" y="1179447"/>
                    </a:cubicBezTo>
                    <a:cubicBezTo>
                      <a:pt x="1558772" y="1187489"/>
                      <a:pt x="1505382" y="1210200"/>
                      <a:pt x="1448865" y="1198212"/>
                    </a:cubicBezTo>
                    <a:cubicBezTo>
                      <a:pt x="1385200" y="1184734"/>
                      <a:pt x="1346554" y="1131047"/>
                      <a:pt x="1347671" y="1061350"/>
                    </a:cubicBezTo>
                    <a:cubicBezTo>
                      <a:pt x="1348564" y="1003045"/>
                      <a:pt x="1386838" y="963134"/>
                      <a:pt x="1452961" y="951294"/>
                    </a:cubicBezTo>
                    <a:cubicBezTo>
                      <a:pt x="1490192" y="944667"/>
                      <a:pt x="1527796" y="939529"/>
                      <a:pt x="1564580" y="930891"/>
                    </a:cubicBezTo>
                    <a:cubicBezTo>
                      <a:pt x="1582004" y="926796"/>
                      <a:pt x="1585057" y="933423"/>
                      <a:pt x="1587440" y="947199"/>
                    </a:cubicBezTo>
                    <a:cubicBezTo>
                      <a:pt x="1591014" y="967825"/>
                      <a:pt x="1587887" y="989344"/>
                      <a:pt x="1595706" y="1009375"/>
                    </a:cubicBezTo>
                    <a:cubicBezTo>
                      <a:pt x="1609407" y="987483"/>
                      <a:pt x="1624225" y="966261"/>
                      <a:pt x="1636288" y="943550"/>
                    </a:cubicBezTo>
                    <a:cubicBezTo>
                      <a:pt x="1643808" y="929402"/>
                      <a:pt x="1651478" y="925158"/>
                      <a:pt x="1666892" y="930370"/>
                    </a:cubicBezTo>
                    <a:cubicBezTo>
                      <a:pt x="1720952" y="948613"/>
                      <a:pt x="1756619" y="1008407"/>
                      <a:pt x="1751481" y="1074157"/>
                    </a:cubicBezTo>
                    <a:close/>
                  </a:path>
                </a:pathLst>
              </a:custGeom>
              <a:solidFill>
                <a:srgbClr val="2C347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41451E94-9F0D-44B1-92D5-395F3DE6B565}"/>
                  </a:ext>
                </a:extLst>
              </p:cNvPr>
              <p:cNvSpPr/>
              <p:nvPr/>
            </p:nvSpPr>
            <p:spPr>
              <a:xfrm flipH="1">
                <a:off x="7814161" y="3727172"/>
                <a:ext cx="705241" cy="318951"/>
              </a:xfrm>
              <a:custGeom>
                <a:avLst/>
                <a:gdLst>
                  <a:gd name="connsiteX0" fmla="*/ 459608 w 705241"/>
                  <a:gd name="connsiteY0" fmla="*/ 0 h 318951"/>
                  <a:gd name="connsiteX1" fmla="*/ 457693 w 705241"/>
                  <a:gd name="connsiteY1" fmla="*/ 1282 h 318951"/>
                  <a:gd name="connsiteX2" fmla="*/ 296454 w 705241"/>
                  <a:gd name="connsiteY2" fmla="*/ 16934 h 318951"/>
                  <a:gd name="connsiteX3" fmla="*/ 234588 w 705241"/>
                  <a:gd name="connsiteY3" fmla="*/ 16 h 318951"/>
                  <a:gd name="connsiteX4" fmla="*/ 220297 w 705241"/>
                  <a:gd name="connsiteY4" fmla="*/ 4226 h 318951"/>
                  <a:gd name="connsiteX5" fmla="*/ 98861 w 705241"/>
                  <a:gd name="connsiteY5" fmla="*/ 42732 h 318951"/>
                  <a:gd name="connsiteX6" fmla="*/ 26518 w 705241"/>
                  <a:gd name="connsiteY6" fmla="*/ 96937 h 318951"/>
                  <a:gd name="connsiteX7" fmla="*/ 3633 w 705241"/>
                  <a:gd name="connsiteY7" fmla="*/ 160797 h 318951"/>
                  <a:gd name="connsiteX8" fmla="*/ 3763 w 705241"/>
                  <a:gd name="connsiteY8" fmla="*/ 173419 h 318951"/>
                  <a:gd name="connsiteX9" fmla="*/ 13384 w 705241"/>
                  <a:gd name="connsiteY9" fmla="*/ 174823 h 318951"/>
                  <a:gd name="connsiteX10" fmla="*/ 0 w 705241"/>
                  <a:gd name="connsiteY10" fmla="*/ 175024 h 318951"/>
                  <a:gd name="connsiteX11" fmla="*/ 354865 w 705241"/>
                  <a:gd name="connsiteY11" fmla="*/ 318896 h 318951"/>
                  <a:gd name="connsiteX12" fmla="*/ 705241 w 705241"/>
                  <a:gd name="connsiteY12" fmla="*/ 164413 h 318951"/>
                  <a:gd name="connsiteX13" fmla="*/ 691444 w 705241"/>
                  <a:gd name="connsiteY13" fmla="*/ 164621 h 318951"/>
                  <a:gd name="connsiteX14" fmla="*/ 688933 w 705241"/>
                  <a:gd name="connsiteY14" fmla="*/ 149909 h 318951"/>
                  <a:gd name="connsiteX15" fmla="*/ 609389 w 705241"/>
                  <a:gd name="connsiteY15" fmla="*/ 47875 h 318951"/>
                  <a:gd name="connsiteX16" fmla="*/ 570393 w 705241"/>
                  <a:gd name="connsiteY16" fmla="*/ 35610 h 318951"/>
                  <a:gd name="connsiteX17" fmla="*/ 459608 w 705241"/>
                  <a:gd name="connsiteY17" fmla="*/ 0 h 31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05241" h="318951">
                    <a:moveTo>
                      <a:pt x="459608" y="0"/>
                    </a:moveTo>
                    <a:cubicBezTo>
                      <a:pt x="458975" y="443"/>
                      <a:pt x="458390" y="1029"/>
                      <a:pt x="457693" y="1282"/>
                    </a:cubicBezTo>
                    <a:cubicBezTo>
                      <a:pt x="405308" y="20496"/>
                      <a:pt x="351419" y="25148"/>
                      <a:pt x="296454" y="16934"/>
                    </a:cubicBezTo>
                    <a:cubicBezTo>
                      <a:pt x="275262" y="13769"/>
                      <a:pt x="254340" y="8800"/>
                      <a:pt x="234588" y="16"/>
                    </a:cubicBezTo>
                    <a:cubicBezTo>
                      <a:pt x="229824" y="1425"/>
                      <a:pt x="225045" y="2770"/>
                      <a:pt x="220297" y="4226"/>
                    </a:cubicBezTo>
                    <a:cubicBezTo>
                      <a:pt x="179718" y="16776"/>
                      <a:pt x="139740" y="31115"/>
                      <a:pt x="98861" y="42732"/>
                    </a:cubicBezTo>
                    <a:cubicBezTo>
                      <a:pt x="67967" y="51515"/>
                      <a:pt x="44133" y="70396"/>
                      <a:pt x="26518" y="96937"/>
                    </a:cubicBezTo>
                    <a:cubicBezTo>
                      <a:pt x="13699" y="116246"/>
                      <a:pt x="6545" y="137801"/>
                      <a:pt x="3633" y="160797"/>
                    </a:cubicBezTo>
                    <a:cubicBezTo>
                      <a:pt x="2715" y="168014"/>
                      <a:pt x="2224" y="171618"/>
                      <a:pt x="3763" y="173419"/>
                    </a:cubicBezTo>
                    <a:lnTo>
                      <a:pt x="13384" y="174823"/>
                    </a:lnTo>
                    <a:lnTo>
                      <a:pt x="0" y="175024"/>
                    </a:lnTo>
                    <a:cubicBezTo>
                      <a:pt x="93968" y="268992"/>
                      <a:pt x="221989" y="320895"/>
                      <a:pt x="354865" y="318896"/>
                    </a:cubicBezTo>
                    <a:cubicBezTo>
                      <a:pt x="487741" y="316897"/>
                      <a:pt x="614142" y="261166"/>
                      <a:pt x="705241" y="164413"/>
                    </a:cubicBezTo>
                    <a:lnTo>
                      <a:pt x="691444" y="164621"/>
                    </a:lnTo>
                    <a:lnTo>
                      <a:pt x="688933" y="149909"/>
                    </a:lnTo>
                    <a:cubicBezTo>
                      <a:pt x="679453" y="102666"/>
                      <a:pt x="653735" y="68007"/>
                      <a:pt x="609389" y="47875"/>
                    </a:cubicBezTo>
                    <a:cubicBezTo>
                      <a:pt x="596886" y="42210"/>
                      <a:pt x="583355" y="39788"/>
                      <a:pt x="570393" y="35610"/>
                    </a:cubicBezTo>
                    <a:cubicBezTo>
                      <a:pt x="533470" y="23692"/>
                      <a:pt x="496531" y="11870"/>
                      <a:pt x="459608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2E227DD7-88EE-46C9-9BB3-BA91DD029665}"/>
              </a:ext>
            </a:extLst>
          </p:cNvPr>
          <p:cNvGrpSpPr/>
          <p:nvPr/>
        </p:nvGrpSpPr>
        <p:grpSpPr>
          <a:xfrm>
            <a:off x="3751931" y="4624410"/>
            <a:ext cx="982246" cy="982246"/>
            <a:chOff x="3751931" y="4624410"/>
            <a:chExt cx="982246" cy="982246"/>
          </a:xfrm>
        </p:grpSpPr>
        <p:sp>
          <p:nvSpPr>
            <p:cNvPr id="25" name="타원 24">
              <a:extLst>
                <a:ext uri="{FF2B5EF4-FFF2-40B4-BE49-F238E27FC236}">
                  <a16:creationId xmlns:a16="http://schemas.microsoft.com/office/drawing/2014/main" id="{767E8273-CD52-418D-8AB8-DE3E9A6A82E3}"/>
                </a:ext>
              </a:extLst>
            </p:cNvPr>
            <p:cNvSpPr/>
            <p:nvPr/>
          </p:nvSpPr>
          <p:spPr>
            <a:xfrm>
              <a:off x="3751931" y="4624410"/>
              <a:ext cx="982246" cy="98224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ECA6D8D1-E2F8-4F1B-9E6F-2F24DBD2E58E}"/>
                </a:ext>
              </a:extLst>
            </p:cNvPr>
            <p:cNvGrpSpPr/>
            <p:nvPr/>
          </p:nvGrpSpPr>
          <p:grpSpPr>
            <a:xfrm>
              <a:off x="3897912" y="4665945"/>
              <a:ext cx="692890" cy="940710"/>
              <a:chOff x="3897912" y="4665945"/>
              <a:chExt cx="692890" cy="940710"/>
            </a:xfrm>
          </p:grpSpPr>
          <p:sp>
            <p:nvSpPr>
              <p:cNvPr id="27" name="Freeform: Shape 44">
                <a:extLst>
                  <a:ext uri="{FF2B5EF4-FFF2-40B4-BE49-F238E27FC236}">
                    <a16:creationId xmlns:a16="http://schemas.microsoft.com/office/drawing/2014/main" id="{AB947548-52E9-4CC2-BAC4-57626677C62F}"/>
                  </a:ext>
                </a:extLst>
              </p:cNvPr>
              <p:cNvSpPr/>
              <p:nvPr/>
            </p:nvSpPr>
            <p:spPr>
              <a:xfrm>
                <a:off x="3910636" y="4832881"/>
                <a:ext cx="678084" cy="631899"/>
              </a:xfrm>
              <a:custGeom>
                <a:avLst/>
                <a:gdLst>
                  <a:gd name="connsiteX0" fmla="*/ 1606188 w 1891355"/>
                  <a:gd name="connsiteY0" fmla="*/ 1318422 h 1762532"/>
                  <a:gd name="connsiteX1" fmla="*/ 1514841 w 1891355"/>
                  <a:gd name="connsiteY1" fmla="*/ 1295585 h 1762532"/>
                  <a:gd name="connsiteX2" fmla="*/ 1140669 w 1891355"/>
                  <a:gd name="connsiteY2" fmla="*/ 1112891 h 1762532"/>
                  <a:gd name="connsiteX3" fmla="*/ 1135984 w 1891355"/>
                  <a:gd name="connsiteY3" fmla="*/ 942493 h 1762532"/>
                  <a:gd name="connsiteX4" fmla="*/ 1302283 w 1891355"/>
                  <a:gd name="connsiteY4" fmla="*/ 845876 h 1762532"/>
                  <a:gd name="connsiteX5" fmla="*/ 1391874 w 1891355"/>
                  <a:gd name="connsiteY5" fmla="*/ 748673 h 1762532"/>
                  <a:gd name="connsiteX6" fmla="*/ 1408269 w 1891355"/>
                  <a:gd name="connsiteY6" fmla="*/ 715882 h 1762532"/>
                  <a:gd name="connsiteX7" fmla="*/ 1444574 w 1891355"/>
                  <a:gd name="connsiteY7" fmla="*/ 596428 h 1762532"/>
                  <a:gd name="connsiteX8" fmla="*/ 1474437 w 1891355"/>
                  <a:gd name="connsiteY8" fmla="*/ 563051 h 1762532"/>
                  <a:gd name="connsiteX9" fmla="*/ 1534165 w 1891355"/>
                  <a:gd name="connsiteY9" fmla="*/ 515621 h 1762532"/>
                  <a:gd name="connsiteX10" fmla="*/ 1567541 w 1891355"/>
                  <a:gd name="connsiteY10" fmla="*/ 467019 h 1762532"/>
                  <a:gd name="connsiteX11" fmla="*/ 1588621 w 1891355"/>
                  <a:gd name="connsiteY11" fmla="*/ 424859 h 1762532"/>
                  <a:gd name="connsiteX12" fmla="*/ 1605017 w 1891355"/>
                  <a:gd name="connsiteY12" fmla="*/ 355177 h 1762532"/>
                  <a:gd name="connsiteX13" fmla="*/ 1605017 w 1891355"/>
                  <a:gd name="connsiteY13" fmla="*/ 332926 h 1762532"/>
                  <a:gd name="connsiteX14" fmla="*/ 1572811 w 1891355"/>
                  <a:gd name="connsiteY14" fmla="*/ 326485 h 1762532"/>
                  <a:gd name="connsiteX15" fmla="*/ 1497860 w 1891355"/>
                  <a:gd name="connsiteY15" fmla="*/ 385626 h 1762532"/>
                  <a:gd name="connsiteX16" fmla="*/ 1439890 w 1891355"/>
                  <a:gd name="connsiteY16" fmla="*/ 409049 h 1762532"/>
                  <a:gd name="connsiteX17" fmla="*/ 1412368 w 1891355"/>
                  <a:gd name="connsiteY17" fmla="*/ 387383 h 1762532"/>
                  <a:gd name="connsiteX18" fmla="*/ 1387189 w 1891355"/>
                  <a:gd name="connsiteY18" fmla="*/ 270271 h 1762532"/>
                  <a:gd name="connsiteX19" fmla="*/ 1241970 w 1891355"/>
                  <a:gd name="connsiteY19" fmla="*/ 125638 h 1762532"/>
                  <a:gd name="connsiteX20" fmla="*/ 1078600 w 1891355"/>
                  <a:gd name="connsiteY20" fmla="*/ 104558 h 1762532"/>
                  <a:gd name="connsiteX21" fmla="*/ 929868 w 1891355"/>
                  <a:gd name="connsiteY21" fmla="*/ 94604 h 1762532"/>
                  <a:gd name="connsiteX22" fmla="*/ 692716 w 1891355"/>
                  <a:gd name="connsiteY22" fmla="*/ 6770 h 1762532"/>
                  <a:gd name="connsiteX23" fmla="*/ 640016 w 1891355"/>
                  <a:gd name="connsiteY23" fmla="*/ 11454 h 1762532"/>
                  <a:gd name="connsiteX24" fmla="*/ 512950 w 1891355"/>
                  <a:gd name="connsiteY24" fmla="*/ 155502 h 1762532"/>
                  <a:gd name="connsiteX25" fmla="*/ 391153 w 1891355"/>
                  <a:gd name="connsiteY25" fmla="*/ 270271 h 1762532"/>
                  <a:gd name="connsiteX26" fmla="*/ 327328 w 1891355"/>
                  <a:gd name="connsiteY26" fmla="*/ 270271 h 1762532"/>
                  <a:gd name="connsiteX27" fmla="*/ 302734 w 1891355"/>
                  <a:gd name="connsiteY27" fmla="*/ 277298 h 1762532"/>
                  <a:gd name="connsiteX28" fmla="*/ 291023 w 1891355"/>
                  <a:gd name="connsiteY28" fmla="*/ 307161 h 1762532"/>
                  <a:gd name="connsiteX29" fmla="*/ 303319 w 1891355"/>
                  <a:gd name="connsiteY29" fmla="*/ 424273 h 1762532"/>
                  <a:gd name="connsiteX30" fmla="*/ 426873 w 1891355"/>
                  <a:gd name="connsiteY30" fmla="*/ 566564 h 1762532"/>
                  <a:gd name="connsiteX31" fmla="*/ 443268 w 1891355"/>
                  <a:gd name="connsiteY31" fmla="*/ 589987 h 1762532"/>
                  <a:gd name="connsiteX32" fmla="*/ 465519 w 1891355"/>
                  <a:gd name="connsiteY32" fmla="*/ 669622 h 1762532"/>
                  <a:gd name="connsiteX33" fmla="*/ 520562 w 1891355"/>
                  <a:gd name="connsiteY33" fmla="*/ 780293 h 1762532"/>
                  <a:gd name="connsiteX34" fmla="*/ 720238 w 1891355"/>
                  <a:gd name="connsiteY34" fmla="*/ 925512 h 1762532"/>
                  <a:gd name="connsiteX35" fmla="*/ 751272 w 1891355"/>
                  <a:gd name="connsiteY35" fmla="*/ 972357 h 1762532"/>
                  <a:gd name="connsiteX36" fmla="*/ 743074 w 1891355"/>
                  <a:gd name="connsiteY36" fmla="*/ 1156222 h 1762532"/>
                  <a:gd name="connsiteX37" fmla="*/ 679248 w 1891355"/>
                  <a:gd name="connsiteY37" fmla="*/ 1222390 h 1762532"/>
                  <a:gd name="connsiteX38" fmla="*/ 415161 w 1891355"/>
                  <a:gd name="connsiteY38" fmla="*/ 1305539 h 1762532"/>
                  <a:gd name="connsiteX39" fmla="*/ 348408 w 1891355"/>
                  <a:gd name="connsiteY39" fmla="*/ 1324863 h 1762532"/>
                  <a:gd name="connsiteX40" fmla="*/ 330841 w 1891355"/>
                  <a:gd name="connsiteY40" fmla="*/ 1328376 h 1762532"/>
                  <a:gd name="connsiteX41" fmla="*/ 0 w 1891355"/>
                  <a:gd name="connsiteY41" fmla="*/ 1692008 h 1762532"/>
                  <a:gd name="connsiteX42" fmla="*/ 0 w 1891355"/>
                  <a:gd name="connsiteY42" fmla="*/ 1767546 h 1762532"/>
                  <a:gd name="connsiteX43" fmla="*/ 1891355 w 1891355"/>
                  <a:gd name="connsiteY43" fmla="*/ 1767546 h 1762532"/>
                  <a:gd name="connsiteX44" fmla="*/ 1891355 w 1891355"/>
                  <a:gd name="connsiteY44" fmla="*/ 1634038 h 1762532"/>
                  <a:gd name="connsiteX45" fmla="*/ 1606188 w 1891355"/>
                  <a:gd name="connsiteY45" fmla="*/ 1318422 h 1762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891355" h="1762532">
                    <a:moveTo>
                      <a:pt x="1606188" y="1318422"/>
                    </a:moveTo>
                    <a:cubicBezTo>
                      <a:pt x="1606188" y="1318422"/>
                      <a:pt x="1540606" y="1303783"/>
                      <a:pt x="1514841" y="1295585"/>
                    </a:cubicBezTo>
                    <a:cubicBezTo>
                      <a:pt x="1489662" y="1287973"/>
                      <a:pt x="1144182" y="1258109"/>
                      <a:pt x="1140669" y="1112891"/>
                    </a:cubicBezTo>
                    <a:cubicBezTo>
                      <a:pt x="1140669" y="1095909"/>
                      <a:pt x="1135984" y="962987"/>
                      <a:pt x="1135984" y="942493"/>
                    </a:cubicBezTo>
                    <a:cubicBezTo>
                      <a:pt x="1196297" y="918485"/>
                      <a:pt x="1247826" y="879253"/>
                      <a:pt x="1302283" y="845876"/>
                    </a:cubicBezTo>
                    <a:cubicBezTo>
                      <a:pt x="1316922" y="834164"/>
                      <a:pt x="1378991" y="771510"/>
                      <a:pt x="1391874" y="748673"/>
                    </a:cubicBezTo>
                    <a:cubicBezTo>
                      <a:pt x="1397144" y="737547"/>
                      <a:pt x="1402414" y="727007"/>
                      <a:pt x="1408269" y="715882"/>
                    </a:cubicBezTo>
                    <a:cubicBezTo>
                      <a:pt x="1424665" y="677235"/>
                      <a:pt x="1435791" y="636831"/>
                      <a:pt x="1444574" y="596428"/>
                    </a:cubicBezTo>
                    <a:cubicBezTo>
                      <a:pt x="1448673" y="579446"/>
                      <a:pt x="1456871" y="567150"/>
                      <a:pt x="1474437" y="563051"/>
                    </a:cubicBezTo>
                    <a:cubicBezTo>
                      <a:pt x="1496689" y="550168"/>
                      <a:pt x="1516598" y="534359"/>
                      <a:pt x="1534165" y="515621"/>
                    </a:cubicBezTo>
                    <a:cubicBezTo>
                      <a:pt x="1547047" y="500396"/>
                      <a:pt x="1558758" y="485171"/>
                      <a:pt x="1567541" y="467019"/>
                    </a:cubicBezTo>
                    <a:cubicBezTo>
                      <a:pt x="1574568" y="452966"/>
                      <a:pt x="1581595" y="438912"/>
                      <a:pt x="1588621" y="424859"/>
                    </a:cubicBezTo>
                    <a:cubicBezTo>
                      <a:pt x="1600918" y="403193"/>
                      <a:pt x="1599747" y="378600"/>
                      <a:pt x="1605017" y="355177"/>
                    </a:cubicBezTo>
                    <a:cubicBezTo>
                      <a:pt x="1606774" y="347565"/>
                      <a:pt x="1606774" y="340538"/>
                      <a:pt x="1605017" y="332926"/>
                    </a:cubicBezTo>
                    <a:cubicBezTo>
                      <a:pt x="1595648" y="307747"/>
                      <a:pt x="1592135" y="307161"/>
                      <a:pt x="1572811" y="326485"/>
                    </a:cubicBezTo>
                    <a:cubicBezTo>
                      <a:pt x="1549975" y="348736"/>
                      <a:pt x="1524796" y="368645"/>
                      <a:pt x="1497860" y="385626"/>
                    </a:cubicBezTo>
                    <a:cubicBezTo>
                      <a:pt x="1479708" y="396752"/>
                      <a:pt x="1461555" y="406121"/>
                      <a:pt x="1439890" y="409049"/>
                    </a:cubicBezTo>
                    <a:cubicBezTo>
                      <a:pt x="1423494" y="410805"/>
                      <a:pt x="1414125" y="406121"/>
                      <a:pt x="1412368" y="387383"/>
                    </a:cubicBezTo>
                    <a:cubicBezTo>
                      <a:pt x="1408855" y="347565"/>
                      <a:pt x="1400657" y="308333"/>
                      <a:pt x="1387189" y="270271"/>
                    </a:cubicBezTo>
                    <a:cubicBezTo>
                      <a:pt x="1362010" y="198833"/>
                      <a:pt x="1312238" y="151988"/>
                      <a:pt x="1241970" y="125638"/>
                    </a:cubicBezTo>
                    <a:cubicBezTo>
                      <a:pt x="1189270" y="105729"/>
                      <a:pt x="1134228" y="103973"/>
                      <a:pt x="1078600" y="104558"/>
                    </a:cubicBezTo>
                    <a:cubicBezTo>
                      <a:pt x="1028827" y="105143"/>
                      <a:pt x="979055" y="106900"/>
                      <a:pt x="929868" y="94604"/>
                    </a:cubicBezTo>
                    <a:cubicBezTo>
                      <a:pt x="847304" y="74109"/>
                      <a:pt x="767668" y="46588"/>
                      <a:pt x="692716" y="6770"/>
                    </a:cubicBezTo>
                    <a:cubicBezTo>
                      <a:pt x="673393" y="-3185"/>
                      <a:pt x="657583" y="-2599"/>
                      <a:pt x="640016" y="11454"/>
                    </a:cubicBezTo>
                    <a:cubicBezTo>
                      <a:pt x="588487" y="51858"/>
                      <a:pt x="544570" y="98117"/>
                      <a:pt x="512950" y="155502"/>
                    </a:cubicBezTo>
                    <a:cubicBezTo>
                      <a:pt x="484843" y="207031"/>
                      <a:pt x="444439" y="245678"/>
                      <a:pt x="391153" y="270271"/>
                    </a:cubicBezTo>
                    <a:cubicBezTo>
                      <a:pt x="370073" y="280226"/>
                      <a:pt x="348993" y="284910"/>
                      <a:pt x="327328" y="270271"/>
                    </a:cubicBezTo>
                    <a:cubicBezTo>
                      <a:pt x="316202" y="262659"/>
                      <a:pt x="308590" y="267343"/>
                      <a:pt x="302734" y="277298"/>
                    </a:cubicBezTo>
                    <a:cubicBezTo>
                      <a:pt x="297464" y="286667"/>
                      <a:pt x="293951" y="296621"/>
                      <a:pt x="291023" y="307161"/>
                    </a:cubicBezTo>
                    <a:cubicBezTo>
                      <a:pt x="279312" y="347565"/>
                      <a:pt x="286924" y="386798"/>
                      <a:pt x="303319" y="424273"/>
                    </a:cubicBezTo>
                    <a:cubicBezTo>
                      <a:pt x="329670" y="484000"/>
                      <a:pt x="362461" y="539043"/>
                      <a:pt x="426873" y="566564"/>
                    </a:cubicBezTo>
                    <a:cubicBezTo>
                      <a:pt x="437413" y="571249"/>
                      <a:pt x="440926" y="580032"/>
                      <a:pt x="443268" y="589987"/>
                    </a:cubicBezTo>
                    <a:cubicBezTo>
                      <a:pt x="450295" y="616922"/>
                      <a:pt x="457907" y="643272"/>
                      <a:pt x="465519" y="669622"/>
                    </a:cubicBezTo>
                    <a:cubicBezTo>
                      <a:pt x="477231" y="710026"/>
                      <a:pt x="494797" y="747502"/>
                      <a:pt x="520562" y="780293"/>
                    </a:cubicBezTo>
                    <a:cubicBezTo>
                      <a:pt x="573262" y="847047"/>
                      <a:pt x="644700" y="889793"/>
                      <a:pt x="720238" y="925512"/>
                    </a:cubicBezTo>
                    <a:cubicBezTo>
                      <a:pt x="742489" y="936052"/>
                      <a:pt x="750101" y="947763"/>
                      <a:pt x="751272" y="972357"/>
                    </a:cubicBezTo>
                    <a:cubicBezTo>
                      <a:pt x="752443" y="1008661"/>
                      <a:pt x="747173" y="1131043"/>
                      <a:pt x="743074" y="1156222"/>
                    </a:cubicBezTo>
                    <a:cubicBezTo>
                      <a:pt x="737804" y="1193112"/>
                      <a:pt x="713797" y="1211850"/>
                      <a:pt x="679248" y="1222390"/>
                    </a:cubicBezTo>
                    <a:cubicBezTo>
                      <a:pt x="590829" y="1248740"/>
                      <a:pt x="502995" y="1277433"/>
                      <a:pt x="415161" y="1305539"/>
                    </a:cubicBezTo>
                    <a:cubicBezTo>
                      <a:pt x="410477" y="1311395"/>
                      <a:pt x="363047" y="1318422"/>
                      <a:pt x="348408" y="1324863"/>
                    </a:cubicBezTo>
                    <a:cubicBezTo>
                      <a:pt x="342552" y="1327205"/>
                      <a:pt x="336696" y="1327205"/>
                      <a:pt x="330841" y="1328376"/>
                    </a:cubicBezTo>
                    <a:cubicBezTo>
                      <a:pt x="133507" y="1364681"/>
                      <a:pt x="0" y="1497017"/>
                      <a:pt x="0" y="1692008"/>
                    </a:cubicBezTo>
                    <a:lnTo>
                      <a:pt x="0" y="1767546"/>
                    </a:lnTo>
                    <a:lnTo>
                      <a:pt x="1891355" y="1767546"/>
                    </a:lnTo>
                    <a:lnTo>
                      <a:pt x="1891355" y="1634038"/>
                    </a:lnTo>
                    <a:cubicBezTo>
                      <a:pt x="1891355" y="1468325"/>
                      <a:pt x="1777757" y="1370537"/>
                      <a:pt x="1606188" y="1318422"/>
                    </a:cubicBezTo>
                    <a:close/>
                  </a:path>
                </a:pathLst>
              </a:custGeom>
              <a:solidFill>
                <a:srgbClr val="F1BB9D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자유형: 도형 27">
                <a:extLst>
                  <a:ext uri="{FF2B5EF4-FFF2-40B4-BE49-F238E27FC236}">
                    <a16:creationId xmlns:a16="http://schemas.microsoft.com/office/drawing/2014/main" id="{FCF80F86-4074-430C-B289-ECAEEB63087D}"/>
                  </a:ext>
                </a:extLst>
              </p:cNvPr>
              <p:cNvSpPr/>
              <p:nvPr/>
            </p:nvSpPr>
            <p:spPr>
              <a:xfrm>
                <a:off x="3897912" y="5291686"/>
                <a:ext cx="692890" cy="314969"/>
              </a:xfrm>
              <a:custGeom>
                <a:avLst/>
                <a:gdLst>
                  <a:gd name="connsiteX0" fmla="*/ 559179 w 692890"/>
                  <a:gd name="connsiteY0" fmla="*/ 16 h 314969"/>
                  <a:gd name="connsiteX1" fmla="*/ 659527 w 692890"/>
                  <a:gd name="connsiteY1" fmla="*/ 45572 h 314969"/>
                  <a:gd name="connsiteX2" fmla="*/ 650710 w 692890"/>
                  <a:gd name="connsiteY2" fmla="*/ 89658 h 314969"/>
                  <a:gd name="connsiteX3" fmla="*/ 619712 w 692890"/>
                  <a:gd name="connsiteY3" fmla="*/ 165353 h 314969"/>
                  <a:gd name="connsiteX4" fmla="*/ 615891 w 692890"/>
                  <a:gd name="connsiteY4" fmla="*/ 171269 h 314969"/>
                  <a:gd name="connsiteX5" fmla="*/ 692890 w 692890"/>
                  <a:gd name="connsiteY5" fmla="*/ 171042 h 314969"/>
                  <a:gd name="connsiteX6" fmla="*/ 0 w 692890"/>
                  <a:gd name="connsiteY6" fmla="*/ 173084 h 314969"/>
                  <a:gd name="connsiteX7" fmla="*/ 79892 w 692890"/>
                  <a:gd name="connsiteY7" fmla="*/ 172849 h 314969"/>
                  <a:gd name="connsiteX8" fmla="*/ 77638 w 692890"/>
                  <a:gd name="connsiteY8" fmla="*/ 167429 h 314969"/>
                  <a:gd name="connsiteX9" fmla="*/ 59748 w 692890"/>
                  <a:gd name="connsiteY9" fmla="*/ 107293 h 314969"/>
                  <a:gd name="connsiteX10" fmla="*/ 46522 w 692890"/>
                  <a:gd name="connsiteY10" fmla="*/ 48301 h 314969"/>
                  <a:gd name="connsiteX11" fmla="*/ 145401 w 692890"/>
                  <a:gd name="connsiteY11" fmla="*/ 2956 h 314969"/>
                  <a:gd name="connsiteX12" fmla="*/ 161355 w 692890"/>
                  <a:gd name="connsiteY12" fmla="*/ 9463 h 314969"/>
                  <a:gd name="connsiteX13" fmla="*/ 205442 w 692890"/>
                  <a:gd name="connsiteY13" fmla="*/ 70344 h 314969"/>
                  <a:gd name="connsiteX14" fmla="*/ 292144 w 692890"/>
                  <a:gd name="connsiteY14" fmla="*/ 104354 h 314969"/>
                  <a:gd name="connsiteX15" fmla="*/ 437628 w 692890"/>
                  <a:gd name="connsiteY15" fmla="*/ 106243 h 314969"/>
                  <a:gd name="connsiteX16" fmla="*/ 528949 w 692890"/>
                  <a:gd name="connsiteY16" fmla="*/ 56489 h 314969"/>
                  <a:gd name="connsiteX17" fmla="*/ 559179 w 692890"/>
                  <a:gd name="connsiteY17" fmla="*/ 16 h 314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92890" h="314969">
                    <a:moveTo>
                      <a:pt x="559179" y="16"/>
                    </a:moveTo>
                    <a:cubicBezTo>
                      <a:pt x="563798" y="-824"/>
                      <a:pt x="653649" y="31296"/>
                      <a:pt x="659527" y="45572"/>
                    </a:cubicBezTo>
                    <a:cubicBezTo>
                      <a:pt x="665405" y="53759"/>
                      <a:pt x="653439" y="80421"/>
                      <a:pt x="650710" y="89658"/>
                    </a:cubicBezTo>
                    <a:cubicBezTo>
                      <a:pt x="644097" y="112646"/>
                      <a:pt x="628627" y="148387"/>
                      <a:pt x="619712" y="165353"/>
                    </a:cubicBezTo>
                    <a:lnTo>
                      <a:pt x="615891" y="171269"/>
                    </a:lnTo>
                    <a:lnTo>
                      <a:pt x="692890" y="171042"/>
                    </a:lnTo>
                    <a:cubicBezTo>
                      <a:pt x="501786" y="362146"/>
                      <a:pt x="192227" y="363059"/>
                      <a:pt x="0" y="173084"/>
                    </a:cubicBezTo>
                    <a:lnTo>
                      <a:pt x="79892" y="172849"/>
                    </a:lnTo>
                    <a:lnTo>
                      <a:pt x="77638" y="167429"/>
                    </a:lnTo>
                    <a:cubicBezTo>
                      <a:pt x="73800" y="154292"/>
                      <a:pt x="67778" y="126659"/>
                      <a:pt x="59748" y="107293"/>
                    </a:cubicBezTo>
                    <a:cubicBezTo>
                      <a:pt x="53870" y="89868"/>
                      <a:pt x="44842" y="67405"/>
                      <a:pt x="46522" y="48301"/>
                    </a:cubicBezTo>
                    <a:cubicBezTo>
                      <a:pt x="46942" y="44102"/>
                      <a:pt x="142672" y="4005"/>
                      <a:pt x="145401" y="2956"/>
                    </a:cubicBezTo>
                    <a:cubicBezTo>
                      <a:pt x="157157" y="-1034"/>
                      <a:pt x="157157" y="-1034"/>
                      <a:pt x="161355" y="9463"/>
                    </a:cubicBezTo>
                    <a:cubicBezTo>
                      <a:pt x="168703" y="35075"/>
                      <a:pt x="184448" y="54809"/>
                      <a:pt x="205442" y="70344"/>
                    </a:cubicBezTo>
                    <a:cubicBezTo>
                      <a:pt x="231263" y="89239"/>
                      <a:pt x="261284" y="98056"/>
                      <a:pt x="292144" y="104354"/>
                    </a:cubicBezTo>
                    <a:cubicBezTo>
                      <a:pt x="339379" y="114221"/>
                      <a:pt x="390603" y="117579"/>
                      <a:pt x="437628" y="106243"/>
                    </a:cubicBezTo>
                    <a:cubicBezTo>
                      <a:pt x="475416" y="93227"/>
                      <a:pt x="507325" y="83150"/>
                      <a:pt x="528949" y="56489"/>
                    </a:cubicBezTo>
                    <a:cubicBezTo>
                      <a:pt x="531048" y="53970"/>
                      <a:pt x="554771" y="856"/>
                      <a:pt x="559179" y="16"/>
                    </a:cubicBezTo>
                    <a:close/>
                  </a:path>
                </a:pathLst>
              </a:custGeom>
              <a:solidFill>
                <a:srgbClr val="983398"/>
              </a:solidFill>
              <a:ln w="585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9" name="Freeform: Shape 46">
                <a:extLst>
                  <a:ext uri="{FF2B5EF4-FFF2-40B4-BE49-F238E27FC236}">
                    <a16:creationId xmlns:a16="http://schemas.microsoft.com/office/drawing/2014/main" id="{E19B4104-1F9C-4B61-9C6D-B3A3436D3ECF}"/>
                  </a:ext>
                </a:extLst>
              </p:cNvPr>
              <p:cNvSpPr/>
              <p:nvPr/>
            </p:nvSpPr>
            <p:spPr>
              <a:xfrm>
                <a:off x="4004979" y="4665945"/>
                <a:ext cx="501740" cy="724270"/>
              </a:xfrm>
              <a:custGeom>
                <a:avLst/>
                <a:gdLst>
                  <a:gd name="connsiteX0" fmla="*/ 1269844 w 1399485"/>
                  <a:gd name="connsiteY0" fmla="*/ 256325 h 2020178"/>
                  <a:gd name="connsiteX1" fmla="*/ 998145 w 1399485"/>
                  <a:gd name="connsiteY1" fmla="*/ 65433 h 2020178"/>
                  <a:gd name="connsiteX2" fmla="*/ 550778 w 1399485"/>
                  <a:gd name="connsiteY2" fmla="*/ 9804 h 2020178"/>
                  <a:gd name="connsiteX3" fmla="*/ 44855 w 1399485"/>
                  <a:gd name="connsiteY3" fmla="*/ 463027 h 2020178"/>
                  <a:gd name="connsiteX4" fmla="*/ 22604 w 1399485"/>
                  <a:gd name="connsiteY4" fmla="*/ 989445 h 2020178"/>
                  <a:gd name="connsiteX5" fmla="*/ 488123 w 1399485"/>
                  <a:gd name="connsiteY5" fmla="*/ 1539285 h 2020178"/>
                  <a:gd name="connsiteX6" fmla="*/ 492807 w 1399485"/>
                  <a:gd name="connsiteY6" fmla="*/ 1417488 h 2020178"/>
                  <a:gd name="connsiteX7" fmla="*/ 478168 w 1399485"/>
                  <a:gd name="connsiteY7" fmla="*/ 1395237 h 2020178"/>
                  <a:gd name="connsiteX8" fmla="*/ 368669 w 1399485"/>
                  <a:gd name="connsiteY8" fmla="*/ 1337267 h 2020178"/>
                  <a:gd name="connsiteX9" fmla="*/ 214082 w 1399485"/>
                  <a:gd name="connsiteY9" fmla="*/ 1155158 h 2020178"/>
                  <a:gd name="connsiteX10" fmla="*/ 189488 w 1399485"/>
                  <a:gd name="connsiteY10" fmla="*/ 1071423 h 2020178"/>
                  <a:gd name="connsiteX11" fmla="*/ 147913 w 1399485"/>
                  <a:gd name="connsiteY11" fmla="*/ 1019308 h 2020178"/>
                  <a:gd name="connsiteX12" fmla="*/ 116293 w 1399485"/>
                  <a:gd name="connsiteY12" fmla="*/ 997057 h 2020178"/>
                  <a:gd name="connsiteX13" fmla="*/ 32558 w 1399485"/>
                  <a:gd name="connsiteY13" fmla="*/ 854181 h 2020178"/>
                  <a:gd name="connsiteX14" fmla="*/ 50125 w 1399485"/>
                  <a:gd name="connsiteY14" fmla="*/ 734141 h 2020178"/>
                  <a:gd name="connsiteX15" fmla="*/ 144400 w 1399485"/>
                  <a:gd name="connsiteY15" fmla="*/ 759320 h 2020178"/>
                  <a:gd name="connsiteX16" fmla="*/ 252143 w 1399485"/>
                  <a:gd name="connsiteY16" fmla="*/ 626984 h 2020178"/>
                  <a:gd name="connsiteX17" fmla="*/ 388578 w 1399485"/>
                  <a:gd name="connsiteY17" fmla="*/ 475910 h 2020178"/>
                  <a:gd name="connsiteX18" fmla="*/ 413172 w 1399485"/>
                  <a:gd name="connsiteY18" fmla="*/ 473567 h 2020178"/>
                  <a:gd name="connsiteX19" fmla="*/ 481682 w 1399485"/>
                  <a:gd name="connsiteY19" fmla="*/ 505773 h 2020178"/>
                  <a:gd name="connsiteX20" fmla="*/ 792614 w 1399485"/>
                  <a:gd name="connsiteY20" fmla="*/ 578968 h 2020178"/>
                  <a:gd name="connsiteX21" fmla="*/ 893915 w 1399485"/>
                  <a:gd name="connsiteY21" fmla="*/ 587166 h 2020178"/>
                  <a:gd name="connsiteX22" fmla="*/ 1094177 w 1399485"/>
                  <a:gd name="connsiteY22" fmla="*/ 729457 h 2020178"/>
                  <a:gd name="connsiteX23" fmla="*/ 1141021 w 1399485"/>
                  <a:gd name="connsiteY23" fmla="*/ 850667 h 2020178"/>
                  <a:gd name="connsiteX24" fmla="*/ 1176155 w 1399485"/>
                  <a:gd name="connsiteY24" fmla="*/ 894584 h 2020178"/>
                  <a:gd name="connsiteX25" fmla="*/ 1240566 w 1399485"/>
                  <a:gd name="connsiteY25" fmla="*/ 862379 h 2020178"/>
                  <a:gd name="connsiteX26" fmla="*/ 1318446 w 1399485"/>
                  <a:gd name="connsiteY26" fmla="*/ 782157 h 2020178"/>
                  <a:gd name="connsiteX27" fmla="*/ 1210703 w 1399485"/>
                  <a:gd name="connsiteY27" fmla="*/ 1022236 h 2020178"/>
                  <a:gd name="connsiteX28" fmla="*/ 1174398 w 1399485"/>
                  <a:gd name="connsiteY28" fmla="*/ 1059712 h 2020178"/>
                  <a:gd name="connsiteX29" fmla="*/ 1138094 w 1399485"/>
                  <a:gd name="connsiteY29" fmla="*/ 1180337 h 2020178"/>
                  <a:gd name="connsiteX30" fmla="*/ 869322 w 1399485"/>
                  <a:gd name="connsiteY30" fmla="*/ 1402264 h 2020178"/>
                  <a:gd name="connsiteX31" fmla="*/ 865223 w 1399485"/>
                  <a:gd name="connsiteY31" fmla="*/ 1606624 h 2020178"/>
                  <a:gd name="connsiteX32" fmla="*/ 944274 w 1399485"/>
                  <a:gd name="connsiteY32" fmla="*/ 1689773 h 2020178"/>
                  <a:gd name="connsiteX33" fmla="*/ 958913 w 1399485"/>
                  <a:gd name="connsiteY33" fmla="*/ 1764139 h 2020178"/>
                  <a:gd name="connsiteX34" fmla="*/ 917923 w 1399485"/>
                  <a:gd name="connsiteY34" fmla="*/ 1826208 h 2020178"/>
                  <a:gd name="connsiteX35" fmla="*/ 934319 w 1399485"/>
                  <a:gd name="connsiteY35" fmla="*/ 1898232 h 2020178"/>
                  <a:gd name="connsiteX36" fmla="*/ 905627 w 1399485"/>
                  <a:gd name="connsiteY36" fmla="*/ 1993093 h 2020178"/>
                  <a:gd name="connsiteX37" fmla="*/ 878106 w 1399485"/>
                  <a:gd name="connsiteY37" fmla="*/ 2015930 h 2020178"/>
                  <a:gd name="connsiteX38" fmla="*/ 917338 w 1399485"/>
                  <a:gd name="connsiteY38" fmla="*/ 2021785 h 2020178"/>
                  <a:gd name="connsiteX39" fmla="*/ 1035621 w 1399485"/>
                  <a:gd name="connsiteY39" fmla="*/ 2015344 h 2020178"/>
                  <a:gd name="connsiteX40" fmla="*/ 1172642 w 1399485"/>
                  <a:gd name="connsiteY40" fmla="*/ 1892377 h 2020178"/>
                  <a:gd name="connsiteX41" fmla="*/ 1183182 w 1399485"/>
                  <a:gd name="connsiteY41" fmla="*/ 1806299 h 2020178"/>
                  <a:gd name="connsiteX42" fmla="*/ 1167957 w 1399485"/>
                  <a:gd name="connsiteY42" fmla="*/ 1757113 h 2020178"/>
                  <a:gd name="connsiteX43" fmla="*/ 1169714 w 1399485"/>
                  <a:gd name="connsiteY43" fmla="*/ 1560950 h 2020178"/>
                  <a:gd name="connsiteX44" fmla="*/ 1162687 w 1399485"/>
                  <a:gd name="connsiteY44" fmla="*/ 1529330 h 2020178"/>
                  <a:gd name="connsiteX45" fmla="*/ 1218315 w 1399485"/>
                  <a:gd name="connsiteY45" fmla="*/ 1480143 h 2020178"/>
                  <a:gd name="connsiteX46" fmla="*/ 1232954 w 1399485"/>
                  <a:gd name="connsiteY46" fmla="*/ 1343708 h 2020178"/>
                  <a:gd name="connsiteX47" fmla="*/ 1222414 w 1399485"/>
                  <a:gd name="connsiteY47" fmla="*/ 1261729 h 2020178"/>
                  <a:gd name="connsiteX48" fmla="*/ 1338940 w 1399485"/>
                  <a:gd name="connsiteY48" fmla="*/ 1036875 h 2020178"/>
                  <a:gd name="connsiteX49" fmla="*/ 1386371 w 1399485"/>
                  <a:gd name="connsiteY49" fmla="*/ 767518 h 2020178"/>
                  <a:gd name="connsiteX50" fmla="*/ 1384028 w 1399485"/>
                  <a:gd name="connsiteY50" fmla="*/ 683197 h 2020178"/>
                  <a:gd name="connsiteX51" fmla="*/ 1399838 w 1399485"/>
                  <a:gd name="connsiteY51" fmla="*/ 607075 h 2020178"/>
                  <a:gd name="connsiteX52" fmla="*/ 1269844 w 1399485"/>
                  <a:gd name="connsiteY52" fmla="*/ 256325 h 2020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399485" h="2020178">
                    <a:moveTo>
                      <a:pt x="1269844" y="256325"/>
                    </a:moveTo>
                    <a:cubicBezTo>
                      <a:pt x="1194307" y="170248"/>
                      <a:pt x="1095933" y="118719"/>
                      <a:pt x="998145" y="65433"/>
                    </a:cubicBezTo>
                    <a:cubicBezTo>
                      <a:pt x="856440" y="-11861"/>
                      <a:pt x="703023" y="-6006"/>
                      <a:pt x="550778" y="9804"/>
                    </a:cubicBezTo>
                    <a:cubicBezTo>
                      <a:pt x="358129" y="29714"/>
                      <a:pt x="103997" y="215921"/>
                      <a:pt x="44855" y="463027"/>
                    </a:cubicBezTo>
                    <a:cubicBezTo>
                      <a:pt x="2695" y="639280"/>
                      <a:pt x="-19557" y="812606"/>
                      <a:pt x="22604" y="989445"/>
                    </a:cubicBezTo>
                    <a:cubicBezTo>
                      <a:pt x="84673" y="1250018"/>
                      <a:pt x="487538" y="1542798"/>
                      <a:pt x="488123" y="1539285"/>
                    </a:cubicBezTo>
                    <a:cubicBezTo>
                      <a:pt x="492222" y="1498881"/>
                      <a:pt x="492807" y="1458478"/>
                      <a:pt x="492807" y="1417488"/>
                    </a:cubicBezTo>
                    <a:cubicBezTo>
                      <a:pt x="492807" y="1405777"/>
                      <a:pt x="489880" y="1399922"/>
                      <a:pt x="478168" y="1395237"/>
                    </a:cubicBezTo>
                    <a:cubicBezTo>
                      <a:pt x="440107" y="1379427"/>
                      <a:pt x="403217" y="1359518"/>
                      <a:pt x="368669" y="1337267"/>
                    </a:cubicBezTo>
                    <a:cubicBezTo>
                      <a:pt x="298988" y="1292179"/>
                      <a:pt x="241017" y="1236551"/>
                      <a:pt x="214082" y="1155158"/>
                    </a:cubicBezTo>
                    <a:cubicBezTo>
                      <a:pt x="205298" y="1127637"/>
                      <a:pt x="195344" y="1100115"/>
                      <a:pt x="189488" y="1071423"/>
                    </a:cubicBezTo>
                    <a:cubicBezTo>
                      <a:pt x="184218" y="1046244"/>
                      <a:pt x="177191" y="1025749"/>
                      <a:pt x="147913" y="1019308"/>
                    </a:cubicBezTo>
                    <a:cubicBezTo>
                      <a:pt x="135031" y="1016380"/>
                      <a:pt x="125662" y="1005840"/>
                      <a:pt x="116293" y="997057"/>
                    </a:cubicBezTo>
                    <a:cubicBezTo>
                      <a:pt x="75304" y="957239"/>
                      <a:pt x="46026" y="909809"/>
                      <a:pt x="32558" y="854181"/>
                    </a:cubicBezTo>
                    <a:cubicBezTo>
                      <a:pt x="22604" y="813191"/>
                      <a:pt x="24946" y="772202"/>
                      <a:pt x="50125" y="734141"/>
                    </a:cubicBezTo>
                    <a:cubicBezTo>
                      <a:pt x="72376" y="758735"/>
                      <a:pt x="118050" y="771031"/>
                      <a:pt x="144400" y="759320"/>
                    </a:cubicBezTo>
                    <a:cubicBezTo>
                      <a:pt x="200028" y="734141"/>
                      <a:pt x="222865" y="680855"/>
                      <a:pt x="252143" y="626984"/>
                    </a:cubicBezTo>
                    <a:cubicBezTo>
                      <a:pt x="285520" y="566085"/>
                      <a:pt x="332950" y="517484"/>
                      <a:pt x="388578" y="475910"/>
                    </a:cubicBezTo>
                    <a:cubicBezTo>
                      <a:pt x="396776" y="469468"/>
                      <a:pt x="403217" y="468297"/>
                      <a:pt x="413172" y="473567"/>
                    </a:cubicBezTo>
                    <a:cubicBezTo>
                      <a:pt x="435423" y="485278"/>
                      <a:pt x="458845" y="495818"/>
                      <a:pt x="481682" y="505773"/>
                    </a:cubicBezTo>
                    <a:cubicBezTo>
                      <a:pt x="581227" y="547933"/>
                      <a:pt x="682529" y="583067"/>
                      <a:pt x="792614" y="578968"/>
                    </a:cubicBezTo>
                    <a:cubicBezTo>
                      <a:pt x="834189" y="577797"/>
                      <a:pt x="852926" y="579553"/>
                      <a:pt x="893915" y="587166"/>
                    </a:cubicBezTo>
                    <a:cubicBezTo>
                      <a:pt x="994046" y="605318"/>
                      <a:pt x="1060214" y="660946"/>
                      <a:pt x="1094177" y="729457"/>
                    </a:cubicBezTo>
                    <a:cubicBezTo>
                      <a:pt x="1109987" y="761077"/>
                      <a:pt x="1140436" y="814948"/>
                      <a:pt x="1141021" y="850667"/>
                    </a:cubicBezTo>
                    <a:cubicBezTo>
                      <a:pt x="1141021" y="872333"/>
                      <a:pt x="1156831" y="899854"/>
                      <a:pt x="1176155" y="894584"/>
                    </a:cubicBezTo>
                    <a:cubicBezTo>
                      <a:pt x="1212460" y="884630"/>
                      <a:pt x="1220072" y="874675"/>
                      <a:pt x="1240566" y="862379"/>
                    </a:cubicBezTo>
                    <a:cubicBezTo>
                      <a:pt x="1275114" y="841884"/>
                      <a:pt x="1290339" y="812020"/>
                      <a:pt x="1318446" y="782157"/>
                    </a:cubicBezTo>
                    <a:cubicBezTo>
                      <a:pt x="1340697" y="923862"/>
                      <a:pt x="1248179" y="1019308"/>
                      <a:pt x="1210703" y="1022236"/>
                    </a:cubicBezTo>
                    <a:cubicBezTo>
                      <a:pt x="1187866" y="1023993"/>
                      <a:pt x="1178497" y="1038046"/>
                      <a:pt x="1174398" y="1059712"/>
                    </a:cubicBezTo>
                    <a:cubicBezTo>
                      <a:pt x="1166786" y="1101287"/>
                      <a:pt x="1153318" y="1141104"/>
                      <a:pt x="1138094" y="1180337"/>
                    </a:cubicBezTo>
                    <a:cubicBezTo>
                      <a:pt x="1097690" y="1240650"/>
                      <a:pt x="981749" y="1363031"/>
                      <a:pt x="869322" y="1402264"/>
                    </a:cubicBezTo>
                    <a:cubicBezTo>
                      <a:pt x="869322" y="1403435"/>
                      <a:pt x="868736" y="1587886"/>
                      <a:pt x="865223" y="1606624"/>
                    </a:cubicBezTo>
                    <a:cubicBezTo>
                      <a:pt x="871664" y="1656982"/>
                      <a:pt x="944274" y="1689773"/>
                      <a:pt x="944274" y="1689773"/>
                    </a:cubicBezTo>
                    <a:cubicBezTo>
                      <a:pt x="962426" y="1707340"/>
                      <a:pt x="961840" y="1758284"/>
                      <a:pt x="958913" y="1764139"/>
                    </a:cubicBezTo>
                    <a:cubicBezTo>
                      <a:pt x="947787" y="1789318"/>
                      <a:pt x="923779" y="1793417"/>
                      <a:pt x="917923" y="1826208"/>
                    </a:cubicBezTo>
                    <a:cubicBezTo>
                      <a:pt x="912653" y="1854315"/>
                      <a:pt x="926707" y="1870711"/>
                      <a:pt x="934319" y="1898232"/>
                    </a:cubicBezTo>
                    <a:cubicBezTo>
                      <a:pt x="945445" y="1936879"/>
                      <a:pt x="933148" y="1967328"/>
                      <a:pt x="905627" y="1993093"/>
                    </a:cubicBezTo>
                    <a:cubicBezTo>
                      <a:pt x="898014" y="2000705"/>
                      <a:pt x="888646" y="2007146"/>
                      <a:pt x="878106" y="2015930"/>
                    </a:cubicBezTo>
                    <a:cubicBezTo>
                      <a:pt x="893330" y="2018272"/>
                      <a:pt x="905041" y="2020028"/>
                      <a:pt x="917338" y="2021785"/>
                    </a:cubicBezTo>
                    <a:cubicBezTo>
                      <a:pt x="957156" y="2028226"/>
                      <a:pt x="996974" y="2025884"/>
                      <a:pt x="1035621" y="2015344"/>
                    </a:cubicBezTo>
                    <a:cubicBezTo>
                      <a:pt x="1107644" y="1995435"/>
                      <a:pt x="1135752" y="1980796"/>
                      <a:pt x="1172642" y="1892377"/>
                    </a:cubicBezTo>
                    <a:cubicBezTo>
                      <a:pt x="1183182" y="1866026"/>
                      <a:pt x="1188452" y="1822109"/>
                      <a:pt x="1183182" y="1806299"/>
                    </a:cubicBezTo>
                    <a:cubicBezTo>
                      <a:pt x="1176741" y="1786976"/>
                      <a:pt x="1165029" y="1772923"/>
                      <a:pt x="1167957" y="1757113"/>
                    </a:cubicBezTo>
                    <a:cubicBezTo>
                      <a:pt x="1209532" y="1686260"/>
                      <a:pt x="1211288" y="1628875"/>
                      <a:pt x="1169714" y="1560950"/>
                    </a:cubicBezTo>
                    <a:cubicBezTo>
                      <a:pt x="1163858" y="1550996"/>
                      <a:pt x="1157417" y="1534014"/>
                      <a:pt x="1162687" y="1529330"/>
                    </a:cubicBezTo>
                    <a:cubicBezTo>
                      <a:pt x="1182596" y="1510592"/>
                      <a:pt x="1206604" y="1505908"/>
                      <a:pt x="1218315" y="1480143"/>
                    </a:cubicBezTo>
                    <a:cubicBezTo>
                      <a:pt x="1235882" y="1451451"/>
                      <a:pt x="1261061" y="1399922"/>
                      <a:pt x="1232954" y="1343708"/>
                    </a:cubicBezTo>
                    <a:cubicBezTo>
                      <a:pt x="1208361" y="1306818"/>
                      <a:pt x="1213045" y="1269342"/>
                      <a:pt x="1222414" y="1261729"/>
                    </a:cubicBezTo>
                    <a:cubicBezTo>
                      <a:pt x="1239981" y="1247091"/>
                      <a:pt x="1332499" y="1052685"/>
                      <a:pt x="1338940" y="1036875"/>
                    </a:cubicBezTo>
                    <a:cubicBezTo>
                      <a:pt x="1377587" y="942600"/>
                      <a:pt x="1391055" y="869405"/>
                      <a:pt x="1386371" y="767518"/>
                    </a:cubicBezTo>
                    <a:cubicBezTo>
                      <a:pt x="1385785" y="748780"/>
                      <a:pt x="1377002" y="700764"/>
                      <a:pt x="1384028" y="683197"/>
                    </a:cubicBezTo>
                    <a:cubicBezTo>
                      <a:pt x="1393397" y="659190"/>
                      <a:pt x="1398082" y="633425"/>
                      <a:pt x="1399838" y="607075"/>
                    </a:cubicBezTo>
                    <a:cubicBezTo>
                      <a:pt x="1410378" y="471225"/>
                      <a:pt x="1358849" y="357041"/>
                      <a:pt x="1269844" y="256325"/>
                    </a:cubicBezTo>
                    <a:close/>
                  </a:path>
                </a:pathLst>
              </a:custGeom>
              <a:solidFill>
                <a:srgbClr val="262020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1A2BE765-5C33-4F22-B73E-07B172A9A892}"/>
              </a:ext>
            </a:extLst>
          </p:cNvPr>
          <p:cNvGrpSpPr/>
          <p:nvPr/>
        </p:nvGrpSpPr>
        <p:grpSpPr>
          <a:xfrm>
            <a:off x="6621035" y="1810350"/>
            <a:ext cx="982246" cy="985309"/>
            <a:chOff x="6621035" y="1810350"/>
            <a:chExt cx="982246" cy="985309"/>
          </a:xfrm>
        </p:grpSpPr>
        <p:sp>
          <p:nvSpPr>
            <p:cNvPr id="31" name="타원 30">
              <a:extLst>
                <a:ext uri="{FF2B5EF4-FFF2-40B4-BE49-F238E27FC236}">
                  <a16:creationId xmlns:a16="http://schemas.microsoft.com/office/drawing/2014/main" id="{884D3FE3-B208-4D53-9D70-96E65C1921D1}"/>
                </a:ext>
              </a:extLst>
            </p:cNvPr>
            <p:cNvSpPr/>
            <p:nvPr/>
          </p:nvSpPr>
          <p:spPr>
            <a:xfrm>
              <a:off x="6621035" y="1810350"/>
              <a:ext cx="982246" cy="98224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32" name="그룹 31">
              <a:extLst>
                <a:ext uri="{FF2B5EF4-FFF2-40B4-BE49-F238E27FC236}">
                  <a16:creationId xmlns:a16="http://schemas.microsoft.com/office/drawing/2014/main" id="{07C04532-D0DC-406A-961B-E89D776CBBFE}"/>
                </a:ext>
              </a:extLst>
            </p:cNvPr>
            <p:cNvGrpSpPr/>
            <p:nvPr/>
          </p:nvGrpSpPr>
          <p:grpSpPr>
            <a:xfrm>
              <a:off x="6739136" y="1867204"/>
              <a:ext cx="746799" cy="928455"/>
              <a:chOff x="6739136" y="1867204"/>
              <a:chExt cx="746799" cy="928455"/>
            </a:xfrm>
          </p:grpSpPr>
          <p:sp>
            <p:nvSpPr>
              <p:cNvPr id="33" name="Freeform: Shape 53">
                <a:extLst>
                  <a:ext uri="{FF2B5EF4-FFF2-40B4-BE49-F238E27FC236}">
                    <a16:creationId xmlns:a16="http://schemas.microsoft.com/office/drawing/2014/main" id="{C292F5F2-0F3B-46E8-B7F5-BE2DE9C22312}"/>
                  </a:ext>
                </a:extLst>
              </p:cNvPr>
              <p:cNvSpPr/>
              <p:nvPr/>
            </p:nvSpPr>
            <p:spPr>
              <a:xfrm>
                <a:off x="6925528" y="1867204"/>
                <a:ext cx="378341" cy="646986"/>
              </a:xfrm>
              <a:custGeom>
                <a:avLst/>
                <a:gdLst>
                  <a:gd name="connsiteX0" fmla="*/ 216364 w 989594"/>
                  <a:gd name="connsiteY0" fmla="*/ 1501182 h 1692265"/>
                  <a:gd name="connsiteX1" fmla="*/ 128530 w 989594"/>
                  <a:gd name="connsiteY1" fmla="*/ 1386412 h 1692265"/>
                  <a:gd name="connsiteX2" fmla="*/ 36597 w 989594"/>
                  <a:gd name="connsiteY2" fmla="*/ 1159215 h 1692265"/>
                  <a:gd name="connsiteX3" fmla="*/ 35426 w 989594"/>
                  <a:gd name="connsiteY3" fmla="*/ 1145162 h 1692265"/>
                  <a:gd name="connsiteX4" fmla="*/ 13175 w 989594"/>
                  <a:gd name="connsiteY4" fmla="*/ 938460 h 1692265"/>
                  <a:gd name="connsiteX5" fmla="*/ 2635 w 989594"/>
                  <a:gd name="connsiteY5" fmla="*/ 839500 h 1692265"/>
                  <a:gd name="connsiteX6" fmla="*/ 6734 w 989594"/>
                  <a:gd name="connsiteY6" fmla="*/ 783872 h 1692265"/>
                  <a:gd name="connsiteX7" fmla="*/ 1464 w 989594"/>
                  <a:gd name="connsiteY7" fmla="*/ 670274 h 1692265"/>
                  <a:gd name="connsiteX8" fmla="*/ 3806 w 989594"/>
                  <a:gd name="connsiteY8" fmla="*/ 643338 h 1692265"/>
                  <a:gd name="connsiteX9" fmla="*/ 1464 w 989594"/>
                  <a:gd name="connsiteY9" fmla="*/ 458301 h 1692265"/>
                  <a:gd name="connsiteX10" fmla="*/ 43624 w 989594"/>
                  <a:gd name="connsiteY10" fmla="*/ 223492 h 1692265"/>
                  <a:gd name="connsiteX11" fmla="*/ 50065 w 989594"/>
                  <a:gd name="connsiteY11" fmla="*/ 206511 h 1692265"/>
                  <a:gd name="connsiteX12" fmla="*/ 65875 w 989594"/>
                  <a:gd name="connsiteY12" fmla="*/ 169035 h 1692265"/>
                  <a:gd name="connsiteX13" fmla="*/ 139656 w 989594"/>
                  <a:gd name="connsiteY13" fmla="*/ 101110 h 1692265"/>
                  <a:gd name="connsiteX14" fmla="*/ 165420 w 989594"/>
                  <a:gd name="connsiteY14" fmla="*/ 85300 h 1692265"/>
                  <a:gd name="connsiteX15" fmla="*/ 296000 w 989594"/>
                  <a:gd name="connsiteY15" fmla="*/ 27915 h 1692265"/>
                  <a:gd name="connsiteX16" fmla="*/ 481037 w 989594"/>
                  <a:gd name="connsiteY16" fmla="*/ 2151 h 1692265"/>
                  <a:gd name="connsiteX17" fmla="*/ 776158 w 989594"/>
                  <a:gd name="connsiteY17" fmla="*/ 57193 h 1692265"/>
                  <a:gd name="connsiteX18" fmla="*/ 900297 w 989594"/>
                  <a:gd name="connsiteY18" fmla="*/ 173720 h 1692265"/>
                  <a:gd name="connsiteX19" fmla="*/ 993401 w 989594"/>
                  <a:gd name="connsiteY19" fmla="*/ 525641 h 1692265"/>
                  <a:gd name="connsiteX20" fmla="*/ 988716 w 989594"/>
                  <a:gd name="connsiteY20" fmla="*/ 647437 h 1692265"/>
                  <a:gd name="connsiteX21" fmla="*/ 991059 w 989594"/>
                  <a:gd name="connsiteY21" fmla="*/ 674958 h 1692265"/>
                  <a:gd name="connsiteX22" fmla="*/ 981690 w 989594"/>
                  <a:gd name="connsiteY22" fmla="*/ 874634 h 1692265"/>
                  <a:gd name="connsiteX23" fmla="*/ 965880 w 989594"/>
                  <a:gd name="connsiteY23" fmla="*/ 953099 h 1692265"/>
                  <a:gd name="connsiteX24" fmla="*/ 955339 w 989594"/>
                  <a:gd name="connsiteY24" fmla="*/ 1105344 h 1692265"/>
                  <a:gd name="connsiteX25" fmla="*/ 911423 w 989594"/>
                  <a:gd name="connsiteY25" fmla="*/ 1322001 h 1692265"/>
                  <a:gd name="connsiteX26" fmla="*/ 832372 w 989594"/>
                  <a:gd name="connsiteY26" fmla="*/ 1481273 h 1692265"/>
                  <a:gd name="connsiteX27" fmla="*/ 810121 w 989594"/>
                  <a:gd name="connsiteY27" fmla="*/ 1511136 h 1692265"/>
                  <a:gd name="connsiteX28" fmla="*/ 777330 w 989594"/>
                  <a:gd name="connsiteY28" fmla="*/ 1555639 h 1692265"/>
                  <a:gd name="connsiteX29" fmla="*/ 644993 w 989594"/>
                  <a:gd name="connsiteY29" fmla="*/ 1663382 h 1692265"/>
                  <a:gd name="connsiteX30" fmla="*/ 517341 w 989594"/>
                  <a:gd name="connsiteY30" fmla="*/ 1692660 h 1692265"/>
                  <a:gd name="connsiteX31" fmla="*/ 304783 w 989594"/>
                  <a:gd name="connsiteY31" fmla="*/ 1592529 h 1692265"/>
                  <a:gd name="connsiteX32" fmla="*/ 231003 w 989594"/>
                  <a:gd name="connsiteY32" fmla="*/ 1524019 h 1692265"/>
                  <a:gd name="connsiteX33" fmla="*/ 216364 w 989594"/>
                  <a:gd name="connsiteY33" fmla="*/ 1501182 h 1692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989594" h="1692265">
                    <a:moveTo>
                      <a:pt x="216364" y="1501182"/>
                    </a:moveTo>
                    <a:cubicBezTo>
                      <a:pt x="186501" y="1463120"/>
                      <a:pt x="153709" y="1427987"/>
                      <a:pt x="128530" y="1386412"/>
                    </a:cubicBezTo>
                    <a:cubicBezTo>
                      <a:pt x="85784" y="1316731"/>
                      <a:pt x="59434" y="1272814"/>
                      <a:pt x="36597" y="1159215"/>
                    </a:cubicBezTo>
                    <a:cubicBezTo>
                      <a:pt x="36597" y="1154531"/>
                      <a:pt x="37183" y="1149261"/>
                      <a:pt x="35426" y="1145162"/>
                    </a:cubicBezTo>
                    <a:cubicBezTo>
                      <a:pt x="16103" y="1065526"/>
                      <a:pt x="23130" y="1008141"/>
                      <a:pt x="13175" y="938460"/>
                    </a:cubicBezTo>
                    <a:cubicBezTo>
                      <a:pt x="2635" y="906254"/>
                      <a:pt x="878" y="872877"/>
                      <a:pt x="2635" y="839500"/>
                    </a:cubicBezTo>
                    <a:cubicBezTo>
                      <a:pt x="3806" y="820762"/>
                      <a:pt x="3806" y="802024"/>
                      <a:pt x="6734" y="783872"/>
                    </a:cubicBezTo>
                    <a:cubicBezTo>
                      <a:pt x="12590" y="745225"/>
                      <a:pt x="7319" y="707749"/>
                      <a:pt x="1464" y="670274"/>
                    </a:cubicBezTo>
                    <a:cubicBezTo>
                      <a:pt x="293" y="661490"/>
                      <a:pt x="-2049" y="651536"/>
                      <a:pt x="3806" y="643338"/>
                    </a:cubicBezTo>
                    <a:cubicBezTo>
                      <a:pt x="-878" y="581854"/>
                      <a:pt x="-293" y="520371"/>
                      <a:pt x="1464" y="458301"/>
                    </a:cubicBezTo>
                    <a:cubicBezTo>
                      <a:pt x="4392" y="373981"/>
                      <a:pt x="10247" y="298444"/>
                      <a:pt x="43624" y="223492"/>
                    </a:cubicBezTo>
                    <a:cubicBezTo>
                      <a:pt x="45966" y="218222"/>
                      <a:pt x="51236" y="212952"/>
                      <a:pt x="50065" y="206511"/>
                    </a:cubicBezTo>
                    <a:cubicBezTo>
                      <a:pt x="49480" y="191286"/>
                      <a:pt x="57678" y="179575"/>
                      <a:pt x="65875" y="169035"/>
                    </a:cubicBezTo>
                    <a:cubicBezTo>
                      <a:pt x="81685" y="149712"/>
                      <a:pt x="116233" y="113993"/>
                      <a:pt x="139656" y="101110"/>
                    </a:cubicBezTo>
                    <a:cubicBezTo>
                      <a:pt x="147854" y="94669"/>
                      <a:pt x="156051" y="89399"/>
                      <a:pt x="165420" y="85300"/>
                    </a:cubicBezTo>
                    <a:cubicBezTo>
                      <a:pt x="209337" y="66562"/>
                      <a:pt x="253254" y="48410"/>
                      <a:pt x="296000" y="27915"/>
                    </a:cubicBezTo>
                    <a:cubicBezTo>
                      <a:pt x="355142" y="-191"/>
                      <a:pt x="416625" y="-3119"/>
                      <a:pt x="481037" y="2151"/>
                    </a:cubicBezTo>
                    <a:cubicBezTo>
                      <a:pt x="581753" y="10349"/>
                      <a:pt x="680712" y="22060"/>
                      <a:pt x="776158" y="57193"/>
                    </a:cubicBezTo>
                    <a:cubicBezTo>
                      <a:pt x="830615" y="77688"/>
                      <a:pt x="872776" y="122776"/>
                      <a:pt x="900297" y="173720"/>
                    </a:cubicBezTo>
                    <a:cubicBezTo>
                      <a:pt x="960024" y="283219"/>
                      <a:pt x="998671" y="398574"/>
                      <a:pt x="993401" y="525641"/>
                    </a:cubicBezTo>
                    <a:cubicBezTo>
                      <a:pt x="991644" y="566044"/>
                      <a:pt x="991059" y="606448"/>
                      <a:pt x="988716" y="647437"/>
                    </a:cubicBezTo>
                    <a:cubicBezTo>
                      <a:pt x="993401" y="656220"/>
                      <a:pt x="992815" y="665589"/>
                      <a:pt x="991059" y="674958"/>
                    </a:cubicBezTo>
                    <a:cubicBezTo>
                      <a:pt x="978762" y="741126"/>
                      <a:pt x="983446" y="807880"/>
                      <a:pt x="981690" y="874634"/>
                    </a:cubicBezTo>
                    <a:cubicBezTo>
                      <a:pt x="981104" y="901569"/>
                      <a:pt x="982275" y="929091"/>
                      <a:pt x="965880" y="953099"/>
                    </a:cubicBezTo>
                    <a:cubicBezTo>
                      <a:pt x="951241" y="1002871"/>
                      <a:pt x="955339" y="1053815"/>
                      <a:pt x="955339" y="1105344"/>
                    </a:cubicBezTo>
                    <a:cubicBezTo>
                      <a:pt x="954754" y="1179710"/>
                      <a:pt x="923719" y="1249977"/>
                      <a:pt x="911423" y="1322001"/>
                    </a:cubicBezTo>
                    <a:cubicBezTo>
                      <a:pt x="900882" y="1383484"/>
                      <a:pt x="867506" y="1432671"/>
                      <a:pt x="832372" y="1481273"/>
                    </a:cubicBezTo>
                    <a:cubicBezTo>
                      <a:pt x="825345" y="1491227"/>
                      <a:pt x="817148" y="1501182"/>
                      <a:pt x="810121" y="1511136"/>
                    </a:cubicBezTo>
                    <a:cubicBezTo>
                      <a:pt x="805436" y="1530460"/>
                      <a:pt x="790797" y="1543342"/>
                      <a:pt x="777330" y="1555639"/>
                    </a:cubicBezTo>
                    <a:cubicBezTo>
                      <a:pt x="734584" y="1593700"/>
                      <a:pt x="691838" y="1631176"/>
                      <a:pt x="644993" y="1663382"/>
                    </a:cubicBezTo>
                    <a:cubicBezTo>
                      <a:pt x="606346" y="1689732"/>
                      <a:pt x="561844" y="1693245"/>
                      <a:pt x="517341" y="1692660"/>
                    </a:cubicBezTo>
                    <a:cubicBezTo>
                      <a:pt x="431850" y="1691488"/>
                      <a:pt x="363339" y="1651670"/>
                      <a:pt x="304783" y="1592529"/>
                    </a:cubicBezTo>
                    <a:cubicBezTo>
                      <a:pt x="280776" y="1568521"/>
                      <a:pt x="253840" y="1548612"/>
                      <a:pt x="231003" y="1524019"/>
                    </a:cubicBezTo>
                    <a:cubicBezTo>
                      <a:pt x="224562" y="1517578"/>
                      <a:pt x="216364" y="1511722"/>
                      <a:pt x="216364" y="1501182"/>
                    </a:cubicBezTo>
                    <a:close/>
                  </a:path>
                </a:pathLst>
              </a:custGeom>
              <a:solidFill>
                <a:srgbClr val="714B25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2324B7E9-4FAC-4D09-8101-9A3C6790A15A}"/>
                  </a:ext>
                </a:extLst>
              </p:cNvPr>
              <p:cNvSpPr/>
              <p:nvPr/>
            </p:nvSpPr>
            <p:spPr>
              <a:xfrm>
                <a:off x="6739136" y="2455553"/>
                <a:ext cx="746799" cy="340106"/>
              </a:xfrm>
              <a:custGeom>
                <a:avLst/>
                <a:gdLst>
                  <a:gd name="connsiteX0" fmla="*/ 222446 w 746799"/>
                  <a:gd name="connsiteY0" fmla="*/ 135 h 340106"/>
                  <a:gd name="connsiteX1" fmla="*/ 228042 w 746799"/>
                  <a:gd name="connsiteY1" fmla="*/ 11104 h 340106"/>
                  <a:gd name="connsiteX2" fmla="*/ 338411 w 746799"/>
                  <a:gd name="connsiteY2" fmla="*/ 128412 h 340106"/>
                  <a:gd name="connsiteX3" fmla="*/ 408034 w 746799"/>
                  <a:gd name="connsiteY3" fmla="*/ 126621 h 340106"/>
                  <a:gd name="connsiteX4" fmla="*/ 517955 w 746799"/>
                  <a:gd name="connsiteY4" fmla="*/ 13791 h 340106"/>
                  <a:gd name="connsiteX5" fmla="*/ 526014 w 746799"/>
                  <a:gd name="connsiteY5" fmla="*/ 359 h 340106"/>
                  <a:gd name="connsiteX6" fmla="*/ 641531 w 746799"/>
                  <a:gd name="connsiteY6" fmla="*/ 36850 h 340106"/>
                  <a:gd name="connsiteX7" fmla="*/ 744736 w 746799"/>
                  <a:gd name="connsiteY7" fmla="*/ 161769 h 340106"/>
                  <a:gd name="connsiteX8" fmla="*/ 744960 w 746799"/>
                  <a:gd name="connsiteY8" fmla="*/ 179678 h 340106"/>
                  <a:gd name="connsiteX9" fmla="*/ 734835 w 746799"/>
                  <a:gd name="connsiteY9" fmla="*/ 179678 h 340106"/>
                  <a:gd name="connsiteX10" fmla="*/ 663738 w 746799"/>
                  <a:gd name="connsiteY10" fmla="*/ 244687 h 340106"/>
                  <a:gd name="connsiteX11" fmla="*/ 371222 w 746799"/>
                  <a:gd name="connsiteY11" fmla="*/ 340104 h 340106"/>
                  <a:gd name="connsiteX12" fmla="*/ 79304 w 746799"/>
                  <a:gd name="connsiteY12" fmla="*/ 242875 h 340106"/>
                  <a:gd name="connsiteX13" fmla="*/ 11043 w 746799"/>
                  <a:gd name="connsiteY13" fmla="*/ 179678 h 340106"/>
                  <a:gd name="connsiteX14" fmla="*/ 10440 w 746799"/>
                  <a:gd name="connsiteY14" fmla="*/ 179678 h 340106"/>
                  <a:gd name="connsiteX15" fmla="*/ 814 w 746799"/>
                  <a:gd name="connsiteY15" fmla="*/ 168261 h 340106"/>
                  <a:gd name="connsiteX16" fmla="*/ 20290 w 746799"/>
                  <a:gd name="connsiteY16" fmla="*/ 105354 h 340106"/>
                  <a:gd name="connsiteX17" fmla="*/ 106480 w 746799"/>
                  <a:gd name="connsiteY17" fmla="*/ 35954 h 340106"/>
                  <a:gd name="connsiteX18" fmla="*/ 213043 w 746799"/>
                  <a:gd name="connsiteY18" fmla="*/ 2374 h 340106"/>
                  <a:gd name="connsiteX19" fmla="*/ 222446 w 746799"/>
                  <a:gd name="connsiteY19" fmla="*/ 135 h 340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46799" h="340106">
                    <a:moveTo>
                      <a:pt x="222446" y="135"/>
                    </a:moveTo>
                    <a:cubicBezTo>
                      <a:pt x="226252" y="2821"/>
                      <a:pt x="226475" y="7299"/>
                      <a:pt x="228042" y="11104"/>
                    </a:cubicBezTo>
                    <a:cubicBezTo>
                      <a:pt x="248638" y="65505"/>
                      <a:pt x="284458" y="104906"/>
                      <a:pt x="338411" y="128412"/>
                    </a:cubicBezTo>
                    <a:cubicBezTo>
                      <a:pt x="362589" y="138934"/>
                      <a:pt x="384528" y="137591"/>
                      <a:pt x="408034" y="126621"/>
                    </a:cubicBezTo>
                    <a:cubicBezTo>
                      <a:pt x="458853" y="102443"/>
                      <a:pt x="495568" y="65281"/>
                      <a:pt x="517955" y="13791"/>
                    </a:cubicBezTo>
                    <a:cubicBezTo>
                      <a:pt x="519970" y="9089"/>
                      <a:pt x="520865" y="3269"/>
                      <a:pt x="526014" y="359"/>
                    </a:cubicBezTo>
                    <a:cubicBezTo>
                      <a:pt x="564744" y="12224"/>
                      <a:pt x="603026" y="24760"/>
                      <a:pt x="641531" y="36850"/>
                    </a:cubicBezTo>
                    <a:cubicBezTo>
                      <a:pt x="702200" y="56102"/>
                      <a:pt x="735109" y="99757"/>
                      <a:pt x="744736" y="161769"/>
                    </a:cubicBezTo>
                    <a:cubicBezTo>
                      <a:pt x="745631" y="167589"/>
                      <a:pt x="748765" y="173634"/>
                      <a:pt x="744960" y="179678"/>
                    </a:cubicBezTo>
                    <a:lnTo>
                      <a:pt x="734835" y="179678"/>
                    </a:lnTo>
                    <a:lnTo>
                      <a:pt x="663738" y="244687"/>
                    </a:lnTo>
                    <a:cubicBezTo>
                      <a:pt x="579691" y="306448"/>
                      <a:pt x="477335" y="340433"/>
                      <a:pt x="371222" y="340104"/>
                    </a:cubicBezTo>
                    <a:cubicBezTo>
                      <a:pt x="265111" y="339775"/>
                      <a:pt x="162967" y="305156"/>
                      <a:pt x="79304" y="242875"/>
                    </a:cubicBezTo>
                    <a:lnTo>
                      <a:pt x="11043" y="179678"/>
                    </a:lnTo>
                    <a:lnTo>
                      <a:pt x="10440" y="179678"/>
                    </a:lnTo>
                    <a:cubicBezTo>
                      <a:pt x="-1201" y="179678"/>
                      <a:pt x="-754" y="179678"/>
                      <a:pt x="814" y="168261"/>
                    </a:cubicBezTo>
                    <a:cubicBezTo>
                      <a:pt x="3948" y="146322"/>
                      <a:pt x="9544" y="125054"/>
                      <a:pt x="20290" y="105354"/>
                    </a:cubicBezTo>
                    <a:cubicBezTo>
                      <a:pt x="39543" y="70654"/>
                      <a:pt x="68199" y="46924"/>
                      <a:pt x="106480" y="35954"/>
                    </a:cubicBezTo>
                    <a:cubicBezTo>
                      <a:pt x="142300" y="25880"/>
                      <a:pt x="177448" y="13343"/>
                      <a:pt x="213043" y="2374"/>
                    </a:cubicBezTo>
                    <a:cubicBezTo>
                      <a:pt x="216177" y="1478"/>
                      <a:pt x="219088" y="-537"/>
                      <a:pt x="222446" y="13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85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5" name="Freeform: Shape 55">
                <a:extLst>
                  <a:ext uri="{FF2B5EF4-FFF2-40B4-BE49-F238E27FC236}">
                    <a16:creationId xmlns:a16="http://schemas.microsoft.com/office/drawing/2014/main" id="{EA015F94-75F8-4383-B58F-702A2A21D875}"/>
                  </a:ext>
                </a:extLst>
              </p:cNvPr>
              <p:cNvSpPr/>
              <p:nvPr/>
            </p:nvSpPr>
            <p:spPr>
              <a:xfrm>
                <a:off x="6895365" y="1964432"/>
                <a:ext cx="435078" cy="631667"/>
              </a:xfrm>
              <a:custGeom>
                <a:avLst/>
                <a:gdLst>
                  <a:gd name="connsiteX0" fmla="*/ 252462 w 1016287"/>
                  <a:gd name="connsiteY0" fmla="*/ 1114041 h 1475493"/>
                  <a:gd name="connsiteX1" fmla="*/ 373260 w 1016287"/>
                  <a:gd name="connsiteY1" fmla="*/ 1223335 h 1475493"/>
                  <a:gd name="connsiteX2" fmla="*/ 608580 w 1016287"/>
                  <a:gd name="connsiteY2" fmla="*/ 1265692 h 1475493"/>
                  <a:gd name="connsiteX3" fmla="*/ 689111 w 1016287"/>
                  <a:gd name="connsiteY3" fmla="*/ 1210261 h 1475493"/>
                  <a:gd name="connsiteX4" fmla="*/ 782716 w 1016287"/>
                  <a:gd name="connsiteY4" fmla="*/ 1121885 h 1475493"/>
                  <a:gd name="connsiteX5" fmla="*/ 862726 w 1016287"/>
                  <a:gd name="connsiteY5" fmla="*/ 1147509 h 1475493"/>
                  <a:gd name="connsiteX6" fmla="*/ 687543 w 1016287"/>
                  <a:gd name="connsiteY6" fmla="*/ 1389628 h 1475493"/>
                  <a:gd name="connsiteX7" fmla="*/ 520727 w 1016287"/>
                  <a:gd name="connsiteY7" fmla="*/ 1472774 h 1475493"/>
                  <a:gd name="connsiteX8" fmla="*/ 491966 w 1016287"/>
                  <a:gd name="connsiteY8" fmla="*/ 1473819 h 1475493"/>
                  <a:gd name="connsiteX9" fmla="*/ 154673 w 1016287"/>
                  <a:gd name="connsiteY9" fmla="*/ 1148555 h 1475493"/>
                  <a:gd name="connsiteX10" fmla="*/ 252462 w 1016287"/>
                  <a:gd name="connsiteY10" fmla="*/ 1114041 h 1475493"/>
                  <a:gd name="connsiteX11" fmla="*/ 943780 w 1016287"/>
                  <a:gd name="connsiteY11" fmla="*/ 350558 h 1475493"/>
                  <a:gd name="connsiteX12" fmla="*/ 999211 w 1016287"/>
                  <a:gd name="connsiteY12" fmla="*/ 378797 h 1475493"/>
                  <a:gd name="connsiteX13" fmla="*/ 1002348 w 1016287"/>
                  <a:gd name="connsiteY13" fmla="*/ 515806 h 1475493"/>
                  <a:gd name="connsiteX14" fmla="*/ 945871 w 1016287"/>
                  <a:gd name="connsiteY14" fmla="*/ 609934 h 1475493"/>
                  <a:gd name="connsiteX15" fmla="*/ 923385 w 1016287"/>
                  <a:gd name="connsiteY15" fmla="*/ 623531 h 1475493"/>
                  <a:gd name="connsiteX16" fmla="*/ 930707 w 1016287"/>
                  <a:gd name="connsiteY16" fmla="*/ 447301 h 1475493"/>
                  <a:gd name="connsiteX17" fmla="*/ 943780 w 1016287"/>
                  <a:gd name="connsiteY17" fmla="*/ 350558 h 1475493"/>
                  <a:gd name="connsiteX18" fmla="*/ 63159 w 1016287"/>
                  <a:gd name="connsiteY18" fmla="*/ 346899 h 1475493"/>
                  <a:gd name="connsiteX19" fmla="*/ 70480 w 1016287"/>
                  <a:gd name="connsiteY19" fmla="*/ 509008 h 1475493"/>
                  <a:gd name="connsiteX20" fmla="*/ 71526 w 1016287"/>
                  <a:gd name="connsiteY20" fmla="*/ 610980 h 1475493"/>
                  <a:gd name="connsiteX21" fmla="*/ 408 w 1016287"/>
                  <a:gd name="connsiteY21" fmla="*/ 428476 h 1475493"/>
                  <a:gd name="connsiteX22" fmla="*/ 63159 w 1016287"/>
                  <a:gd name="connsiteY22" fmla="*/ 346899 h 1475493"/>
                  <a:gd name="connsiteX23" fmla="*/ 537330 w 1016287"/>
                  <a:gd name="connsiteY23" fmla="*/ 781 h 1475493"/>
                  <a:gd name="connsiteX24" fmla="*/ 739313 w 1016287"/>
                  <a:gd name="connsiteY24" fmla="*/ 33138 h 1475493"/>
                  <a:gd name="connsiteX25" fmla="*/ 745589 w 1016287"/>
                  <a:gd name="connsiteY25" fmla="*/ 34707 h 1475493"/>
                  <a:gd name="connsiteX26" fmla="*/ 861157 w 1016287"/>
                  <a:gd name="connsiteY26" fmla="*/ 147660 h 1475493"/>
                  <a:gd name="connsiteX27" fmla="*/ 898285 w 1016287"/>
                  <a:gd name="connsiteY27" fmla="*/ 393962 h 1475493"/>
                  <a:gd name="connsiteX28" fmla="*/ 848083 w 1016287"/>
                  <a:gd name="connsiteY28" fmla="*/ 644970 h 1475493"/>
                  <a:gd name="connsiteX29" fmla="*/ 811478 w 1016287"/>
                  <a:gd name="connsiteY29" fmla="*/ 744850 h 1475493"/>
                  <a:gd name="connsiteX30" fmla="*/ 787423 w 1016287"/>
                  <a:gd name="connsiteY30" fmla="*/ 767859 h 1475493"/>
                  <a:gd name="connsiteX31" fmla="*/ 758661 w 1016287"/>
                  <a:gd name="connsiteY31" fmla="*/ 747987 h 1475493"/>
                  <a:gd name="connsiteX32" fmla="*/ 553149 w 1016287"/>
                  <a:gd name="connsiteY32" fmla="*/ 653859 h 1475493"/>
                  <a:gd name="connsiteX33" fmla="*/ 505038 w 1016287"/>
                  <a:gd name="connsiteY33" fmla="*/ 677914 h 1475493"/>
                  <a:gd name="connsiteX34" fmla="*/ 566222 w 1016287"/>
                  <a:gd name="connsiteY34" fmla="*/ 687327 h 1475493"/>
                  <a:gd name="connsiteX35" fmla="*/ 636295 w 1016287"/>
                  <a:gd name="connsiteY35" fmla="*/ 775180 h 1475493"/>
                  <a:gd name="connsiteX36" fmla="*/ 605965 w 1016287"/>
                  <a:gd name="connsiteY36" fmla="*/ 844207 h 1475493"/>
                  <a:gd name="connsiteX37" fmla="*/ 403066 w 1016287"/>
                  <a:gd name="connsiteY37" fmla="*/ 846822 h 1475493"/>
                  <a:gd name="connsiteX38" fmla="*/ 421369 w 1016287"/>
                  <a:gd name="connsiteY38" fmla="*/ 694648 h 1475493"/>
                  <a:gd name="connsiteX39" fmla="*/ 500332 w 1016287"/>
                  <a:gd name="connsiteY39" fmla="*/ 678437 h 1475493"/>
                  <a:gd name="connsiteX40" fmla="*/ 278086 w 1016287"/>
                  <a:gd name="connsiteY40" fmla="*/ 704061 h 1475493"/>
                  <a:gd name="connsiteX41" fmla="*/ 245663 w 1016287"/>
                  <a:gd name="connsiteY41" fmla="*/ 750079 h 1475493"/>
                  <a:gd name="connsiteX42" fmla="*/ 220040 w 1016287"/>
                  <a:gd name="connsiteY42" fmla="*/ 767859 h 1475493"/>
                  <a:gd name="connsiteX43" fmla="*/ 195985 w 1016287"/>
                  <a:gd name="connsiteY43" fmla="*/ 747987 h 1475493"/>
                  <a:gd name="connsiteX44" fmla="*/ 106563 w 1016287"/>
                  <a:gd name="connsiteY44" fmla="*/ 493841 h 1475493"/>
                  <a:gd name="connsiteX45" fmla="*/ 104995 w 1016287"/>
                  <a:gd name="connsiteY45" fmla="*/ 481291 h 1475493"/>
                  <a:gd name="connsiteX46" fmla="*/ 121729 w 1016287"/>
                  <a:gd name="connsiteY46" fmla="*/ 239173 h 1475493"/>
                  <a:gd name="connsiteX47" fmla="*/ 168269 w 1016287"/>
                  <a:gd name="connsiteY47" fmla="*/ 90138 h 1475493"/>
                  <a:gd name="connsiteX48" fmla="*/ 197554 w 1016287"/>
                  <a:gd name="connsiteY48" fmla="*/ 61376 h 1475493"/>
                  <a:gd name="connsiteX49" fmla="*/ 332993 w 1016287"/>
                  <a:gd name="connsiteY49" fmla="*/ 14312 h 1475493"/>
                  <a:gd name="connsiteX50" fmla="*/ 537330 w 1016287"/>
                  <a:gd name="connsiteY50" fmla="*/ 781 h 1475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016287" h="1475493">
                    <a:moveTo>
                      <a:pt x="252462" y="1114041"/>
                    </a:moveTo>
                    <a:cubicBezTo>
                      <a:pt x="292728" y="1150647"/>
                      <a:pt x="331425" y="1188821"/>
                      <a:pt x="373260" y="1223335"/>
                    </a:cubicBezTo>
                    <a:cubicBezTo>
                      <a:pt x="443333" y="1280857"/>
                      <a:pt x="522818" y="1293408"/>
                      <a:pt x="608580" y="1265692"/>
                    </a:cubicBezTo>
                    <a:cubicBezTo>
                      <a:pt x="640478" y="1255234"/>
                      <a:pt x="663488" y="1230133"/>
                      <a:pt x="689111" y="1210261"/>
                    </a:cubicBezTo>
                    <a:cubicBezTo>
                      <a:pt x="723103" y="1183591"/>
                      <a:pt x="754478" y="1153785"/>
                      <a:pt x="782716" y="1121885"/>
                    </a:cubicBezTo>
                    <a:cubicBezTo>
                      <a:pt x="809386" y="1130252"/>
                      <a:pt x="836056" y="1139142"/>
                      <a:pt x="862726" y="1147509"/>
                    </a:cubicBezTo>
                    <a:cubicBezTo>
                      <a:pt x="827166" y="1244775"/>
                      <a:pt x="770689" y="1326876"/>
                      <a:pt x="687543" y="1389628"/>
                    </a:cubicBezTo>
                    <a:cubicBezTo>
                      <a:pt x="637341" y="1427801"/>
                      <a:pt x="581387" y="1454995"/>
                      <a:pt x="520727" y="1472774"/>
                    </a:cubicBezTo>
                    <a:cubicBezTo>
                      <a:pt x="510791" y="1475912"/>
                      <a:pt x="501379" y="1476434"/>
                      <a:pt x="491966" y="1473819"/>
                    </a:cubicBezTo>
                    <a:cubicBezTo>
                      <a:pt x="318352" y="1429371"/>
                      <a:pt x="206443" y="1319555"/>
                      <a:pt x="154673" y="1148555"/>
                    </a:cubicBezTo>
                    <a:cubicBezTo>
                      <a:pt x="185526" y="1131298"/>
                      <a:pt x="221086" y="1128160"/>
                      <a:pt x="252462" y="1114041"/>
                    </a:cubicBezTo>
                    <a:close/>
                    <a:moveTo>
                      <a:pt x="943780" y="350558"/>
                    </a:moveTo>
                    <a:cubicBezTo>
                      <a:pt x="964697" y="344283"/>
                      <a:pt x="985615" y="354742"/>
                      <a:pt x="999211" y="378797"/>
                    </a:cubicBezTo>
                    <a:cubicBezTo>
                      <a:pt x="1024312" y="424292"/>
                      <a:pt x="1018560" y="470311"/>
                      <a:pt x="1002348" y="515806"/>
                    </a:cubicBezTo>
                    <a:cubicBezTo>
                      <a:pt x="989798" y="550843"/>
                      <a:pt x="970972" y="582219"/>
                      <a:pt x="945871" y="609934"/>
                    </a:cubicBezTo>
                    <a:cubicBezTo>
                      <a:pt x="940119" y="616733"/>
                      <a:pt x="932798" y="621962"/>
                      <a:pt x="923385" y="623531"/>
                    </a:cubicBezTo>
                    <a:cubicBezTo>
                      <a:pt x="932275" y="565485"/>
                      <a:pt x="932275" y="506394"/>
                      <a:pt x="930707" y="447301"/>
                    </a:cubicBezTo>
                    <a:cubicBezTo>
                      <a:pt x="930183" y="414880"/>
                      <a:pt x="937504" y="382457"/>
                      <a:pt x="943780" y="350558"/>
                    </a:cubicBezTo>
                    <a:close/>
                    <a:moveTo>
                      <a:pt x="63159" y="346899"/>
                    </a:moveTo>
                    <a:cubicBezTo>
                      <a:pt x="76755" y="400238"/>
                      <a:pt x="75709" y="454623"/>
                      <a:pt x="70480" y="509008"/>
                    </a:cubicBezTo>
                    <a:cubicBezTo>
                      <a:pt x="66819" y="542998"/>
                      <a:pt x="73094" y="576989"/>
                      <a:pt x="71526" y="610980"/>
                    </a:cubicBezTo>
                    <a:cubicBezTo>
                      <a:pt x="24462" y="559210"/>
                      <a:pt x="-3776" y="500118"/>
                      <a:pt x="408" y="428476"/>
                    </a:cubicBezTo>
                    <a:cubicBezTo>
                      <a:pt x="2499" y="393440"/>
                      <a:pt x="26031" y="346375"/>
                      <a:pt x="63159" y="346899"/>
                    </a:cubicBezTo>
                    <a:close/>
                    <a:moveTo>
                      <a:pt x="537330" y="781"/>
                    </a:moveTo>
                    <a:cubicBezTo>
                      <a:pt x="605050" y="3592"/>
                      <a:pt x="672378" y="14051"/>
                      <a:pt x="739313" y="33138"/>
                    </a:cubicBezTo>
                    <a:cubicBezTo>
                      <a:pt x="741405" y="33661"/>
                      <a:pt x="743496" y="34184"/>
                      <a:pt x="745589" y="34707"/>
                    </a:cubicBezTo>
                    <a:cubicBezTo>
                      <a:pt x="804680" y="51441"/>
                      <a:pt x="842331" y="84908"/>
                      <a:pt x="861157" y="147660"/>
                    </a:cubicBezTo>
                    <a:cubicBezTo>
                      <a:pt x="885212" y="228715"/>
                      <a:pt x="888873" y="310815"/>
                      <a:pt x="898285" y="393962"/>
                    </a:cubicBezTo>
                    <a:cubicBezTo>
                      <a:pt x="908744" y="484952"/>
                      <a:pt x="874753" y="563392"/>
                      <a:pt x="848083" y="644970"/>
                    </a:cubicBezTo>
                    <a:cubicBezTo>
                      <a:pt x="837102" y="678437"/>
                      <a:pt x="824028" y="711382"/>
                      <a:pt x="811478" y="744850"/>
                    </a:cubicBezTo>
                    <a:cubicBezTo>
                      <a:pt x="807294" y="756354"/>
                      <a:pt x="801542" y="766290"/>
                      <a:pt x="787423" y="767859"/>
                    </a:cubicBezTo>
                    <a:cubicBezTo>
                      <a:pt x="771735" y="769428"/>
                      <a:pt x="765460" y="758969"/>
                      <a:pt x="758661" y="747987"/>
                    </a:cubicBezTo>
                    <a:cubicBezTo>
                      <a:pt x="710552" y="666410"/>
                      <a:pt x="633157" y="630850"/>
                      <a:pt x="553149" y="653859"/>
                    </a:cubicBezTo>
                    <a:cubicBezTo>
                      <a:pt x="536937" y="658565"/>
                      <a:pt x="521250" y="664318"/>
                      <a:pt x="505038" y="677914"/>
                    </a:cubicBezTo>
                    <a:cubicBezTo>
                      <a:pt x="528048" y="678960"/>
                      <a:pt x="547397" y="681575"/>
                      <a:pt x="566222" y="687327"/>
                    </a:cubicBezTo>
                    <a:cubicBezTo>
                      <a:pt x="609625" y="700924"/>
                      <a:pt x="629497" y="733345"/>
                      <a:pt x="636295" y="775180"/>
                    </a:cubicBezTo>
                    <a:cubicBezTo>
                      <a:pt x="641002" y="803941"/>
                      <a:pt x="628974" y="826950"/>
                      <a:pt x="605965" y="844207"/>
                    </a:cubicBezTo>
                    <a:cubicBezTo>
                      <a:pt x="551580" y="884995"/>
                      <a:pt x="459020" y="886564"/>
                      <a:pt x="403066" y="846822"/>
                    </a:cubicBezTo>
                    <a:cubicBezTo>
                      <a:pt x="350250" y="809170"/>
                      <a:pt x="360187" y="726025"/>
                      <a:pt x="421369" y="694648"/>
                    </a:cubicBezTo>
                    <a:cubicBezTo>
                      <a:pt x="444901" y="682621"/>
                      <a:pt x="470002" y="678437"/>
                      <a:pt x="500332" y="678437"/>
                    </a:cubicBezTo>
                    <a:cubicBezTo>
                      <a:pt x="432874" y="628759"/>
                      <a:pt x="335608" y="641309"/>
                      <a:pt x="278086" y="704061"/>
                    </a:cubicBezTo>
                    <a:cubicBezTo>
                      <a:pt x="265535" y="718180"/>
                      <a:pt x="254554" y="733345"/>
                      <a:pt x="245663" y="750079"/>
                    </a:cubicBezTo>
                    <a:cubicBezTo>
                      <a:pt x="240435" y="760537"/>
                      <a:pt x="233113" y="768382"/>
                      <a:pt x="220040" y="767859"/>
                    </a:cubicBezTo>
                    <a:cubicBezTo>
                      <a:pt x="206967" y="767336"/>
                      <a:pt x="200691" y="759492"/>
                      <a:pt x="195985" y="747987"/>
                    </a:cubicBezTo>
                    <a:cubicBezTo>
                      <a:pt x="161994" y="664841"/>
                      <a:pt x="132710" y="579603"/>
                      <a:pt x="106563" y="493841"/>
                    </a:cubicBezTo>
                    <a:cubicBezTo>
                      <a:pt x="105517" y="489658"/>
                      <a:pt x="104471" y="485474"/>
                      <a:pt x="104995" y="481291"/>
                    </a:cubicBezTo>
                    <a:cubicBezTo>
                      <a:pt x="110747" y="400236"/>
                      <a:pt x="107609" y="319182"/>
                      <a:pt x="121729" y="239173"/>
                    </a:cubicBezTo>
                    <a:cubicBezTo>
                      <a:pt x="130618" y="187926"/>
                      <a:pt x="148921" y="138770"/>
                      <a:pt x="168269" y="90138"/>
                    </a:cubicBezTo>
                    <a:cubicBezTo>
                      <a:pt x="173499" y="76018"/>
                      <a:pt x="186049" y="68697"/>
                      <a:pt x="197554" y="61376"/>
                    </a:cubicBezTo>
                    <a:cubicBezTo>
                      <a:pt x="238866" y="34707"/>
                      <a:pt x="285407" y="22156"/>
                      <a:pt x="332993" y="14312"/>
                    </a:cubicBezTo>
                    <a:cubicBezTo>
                      <a:pt x="401498" y="2808"/>
                      <a:pt x="469610" y="-2030"/>
                      <a:pt x="537330" y="781"/>
                    </a:cubicBezTo>
                    <a:close/>
                  </a:path>
                </a:pathLst>
              </a:custGeom>
              <a:solidFill>
                <a:srgbClr val="F8DFC9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E660F0FD-AFCC-4F81-B403-440EC9B6382E}"/>
              </a:ext>
            </a:extLst>
          </p:cNvPr>
          <p:cNvGrpSpPr/>
          <p:nvPr/>
        </p:nvGrpSpPr>
        <p:grpSpPr>
          <a:xfrm>
            <a:off x="7457823" y="4624410"/>
            <a:ext cx="982246" cy="982744"/>
            <a:chOff x="7457823" y="4624410"/>
            <a:chExt cx="982246" cy="982744"/>
          </a:xfrm>
        </p:grpSpPr>
        <p:sp>
          <p:nvSpPr>
            <p:cNvPr id="37" name="타원 36">
              <a:extLst>
                <a:ext uri="{FF2B5EF4-FFF2-40B4-BE49-F238E27FC236}">
                  <a16:creationId xmlns:a16="http://schemas.microsoft.com/office/drawing/2014/main" id="{9C873C6B-7111-40B6-9F27-CCCF0C6A06A2}"/>
                </a:ext>
              </a:extLst>
            </p:cNvPr>
            <p:cNvSpPr/>
            <p:nvPr/>
          </p:nvSpPr>
          <p:spPr>
            <a:xfrm>
              <a:off x="7457823" y="4624410"/>
              <a:ext cx="982246" cy="98224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38" name="그룹 37">
              <a:extLst>
                <a:ext uri="{FF2B5EF4-FFF2-40B4-BE49-F238E27FC236}">
                  <a16:creationId xmlns:a16="http://schemas.microsoft.com/office/drawing/2014/main" id="{90CB55C0-2D44-4DAE-9341-4F27BE23D63F}"/>
                </a:ext>
              </a:extLst>
            </p:cNvPr>
            <p:cNvGrpSpPr/>
            <p:nvPr/>
          </p:nvGrpSpPr>
          <p:grpSpPr>
            <a:xfrm>
              <a:off x="7575174" y="4666348"/>
              <a:ext cx="753685" cy="940806"/>
              <a:chOff x="7575174" y="4666348"/>
              <a:chExt cx="753685" cy="940806"/>
            </a:xfrm>
          </p:grpSpPr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3A6BFE7B-170E-4EF8-937B-5A4ECDB1FCA6}"/>
                  </a:ext>
                </a:extLst>
              </p:cNvPr>
              <p:cNvSpPr/>
              <p:nvPr/>
            </p:nvSpPr>
            <p:spPr>
              <a:xfrm>
                <a:off x="7575174" y="5252932"/>
                <a:ext cx="753685" cy="353724"/>
              </a:xfrm>
              <a:custGeom>
                <a:avLst/>
                <a:gdLst>
                  <a:gd name="connsiteX0" fmla="*/ 254094 w 753685"/>
                  <a:gd name="connsiteY0" fmla="*/ 0 h 353724"/>
                  <a:gd name="connsiteX1" fmla="*/ 370083 w 753685"/>
                  <a:gd name="connsiteY1" fmla="*/ 52038 h 353724"/>
                  <a:gd name="connsiteX2" fmla="*/ 491038 w 753685"/>
                  <a:gd name="connsiteY2" fmla="*/ 33 h 353724"/>
                  <a:gd name="connsiteX3" fmla="*/ 633223 w 753685"/>
                  <a:gd name="connsiteY3" fmla="*/ 45493 h 353724"/>
                  <a:gd name="connsiteX4" fmla="*/ 739266 w 753685"/>
                  <a:gd name="connsiteY4" fmla="*/ 162707 h 353724"/>
                  <a:gd name="connsiteX5" fmla="*/ 741221 w 753685"/>
                  <a:gd name="connsiteY5" fmla="*/ 174445 h 353724"/>
                  <a:gd name="connsiteX6" fmla="*/ 753685 w 753685"/>
                  <a:gd name="connsiteY6" fmla="*/ 174334 h 353724"/>
                  <a:gd name="connsiteX7" fmla="*/ 378402 w 753685"/>
                  <a:gd name="connsiteY7" fmla="*/ 353705 h 353724"/>
                  <a:gd name="connsiteX8" fmla="*/ 78472 w 753685"/>
                  <a:gd name="connsiteY8" fmla="*/ 254896 h 353724"/>
                  <a:gd name="connsiteX9" fmla="*/ 8157 w 753685"/>
                  <a:gd name="connsiteY9" fmla="*/ 188692 h 353724"/>
                  <a:gd name="connsiteX10" fmla="*/ 4387 w 753685"/>
                  <a:gd name="connsiteY10" fmla="*/ 188138 h 353724"/>
                  <a:gd name="connsiteX11" fmla="*/ 4317 w 753685"/>
                  <a:gd name="connsiteY11" fmla="*/ 185076 h 353724"/>
                  <a:gd name="connsiteX12" fmla="*/ 0 w 753685"/>
                  <a:gd name="connsiteY12" fmla="*/ 181012 h 353724"/>
                  <a:gd name="connsiteX13" fmla="*/ 4223 w 753685"/>
                  <a:gd name="connsiteY13" fmla="*/ 180975 h 353724"/>
                  <a:gd name="connsiteX14" fmla="*/ 4141 w 753685"/>
                  <a:gd name="connsiteY14" fmla="*/ 177410 h 353724"/>
                  <a:gd name="connsiteX15" fmla="*/ 51520 w 753685"/>
                  <a:gd name="connsiteY15" fmla="*/ 78928 h 353724"/>
                  <a:gd name="connsiteX16" fmla="*/ 115939 w 753685"/>
                  <a:gd name="connsiteY16" fmla="*/ 44445 h 353724"/>
                  <a:gd name="connsiteX17" fmla="*/ 254094 w 753685"/>
                  <a:gd name="connsiteY17" fmla="*/ 0 h 353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53685" h="353724">
                    <a:moveTo>
                      <a:pt x="254094" y="0"/>
                    </a:moveTo>
                    <a:cubicBezTo>
                      <a:pt x="257077" y="-81"/>
                      <a:pt x="370083" y="52038"/>
                      <a:pt x="370083" y="52038"/>
                    </a:cubicBezTo>
                    <a:cubicBezTo>
                      <a:pt x="371260" y="50362"/>
                      <a:pt x="488716" y="581"/>
                      <a:pt x="491038" y="33"/>
                    </a:cubicBezTo>
                    <a:cubicBezTo>
                      <a:pt x="538433" y="15186"/>
                      <a:pt x="585425" y="31549"/>
                      <a:pt x="633223" y="45493"/>
                    </a:cubicBezTo>
                    <a:cubicBezTo>
                      <a:pt x="692451" y="62791"/>
                      <a:pt x="727063" y="102754"/>
                      <a:pt x="739266" y="162707"/>
                    </a:cubicBezTo>
                    <a:lnTo>
                      <a:pt x="741221" y="174445"/>
                    </a:lnTo>
                    <a:lnTo>
                      <a:pt x="753685" y="174334"/>
                    </a:lnTo>
                    <a:cubicBezTo>
                      <a:pt x="661311" y="286730"/>
                      <a:pt x="523881" y="352416"/>
                      <a:pt x="378402" y="353705"/>
                    </a:cubicBezTo>
                    <a:cubicBezTo>
                      <a:pt x="269293" y="354672"/>
                      <a:pt x="164069" y="319341"/>
                      <a:pt x="78472" y="254896"/>
                    </a:cubicBezTo>
                    <a:lnTo>
                      <a:pt x="8157" y="188692"/>
                    </a:lnTo>
                    <a:lnTo>
                      <a:pt x="4387" y="188138"/>
                    </a:lnTo>
                    <a:lnTo>
                      <a:pt x="4317" y="185076"/>
                    </a:lnTo>
                    <a:lnTo>
                      <a:pt x="0" y="181012"/>
                    </a:lnTo>
                    <a:lnTo>
                      <a:pt x="4223" y="180975"/>
                    </a:lnTo>
                    <a:lnTo>
                      <a:pt x="4141" y="177410"/>
                    </a:lnTo>
                    <a:cubicBezTo>
                      <a:pt x="8897" y="139300"/>
                      <a:pt x="22842" y="105624"/>
                      <a:pt x="51520" y="78928"/>
                    </a:cubicBezTo>
                    <a:cubicBezTo>
                      <a:pt x="70011" y="61727"/>
                      <a:pt x="91854" y="51587"/>
                      <a:pt x="115939" y="44445"/>
                    </a:cubicBezTo>
                    <a:cubicBezTo>
                      <a:pt x="156934" y="32274"/>
                      <a:pt x="248791" y="1838"/>
                      <a:pt x="254094" y="0"/>
                    </a:cubicBezTo>
                    <a:close/>
                  </a:path>
                </a:pathLst>
              </a:custGeom>
              <a:solidFill>
                <a:srgbClr val="9D9ACC"/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0" name="Graphic 57">
                <a:extLst>
                  <a:ext uri="{FF2B5EF4-FFF2-40B4-BE49-F238E27FC236}">
                    <a16:creationId xmlns:a16="http://schemas.microsoft.com/office/drawing/2014/main" id="{C160B26B-6EB4-466F-A5AC-5DF2B68E8605}"/>
                  </a:ext>
                </a:extLst>
              </p:cNvPr>
              <p:cNvSpPr/>
              <p:nvPr/>
            </p:nvSpPr>
            <p:spPr>
              <a:xfrm>
                <a:off x="7730804" y="4808368"/>
                <a:ext cx="431110" cy="462509"/>
              </a:xfrm>
              <a:custGeom>
                <a:avLst/>
                <a:gdLst>
                  <a:gd name="connsiteX0" fmla="*/ 510616 w 1702876"/>
                  <a:gd name="connsiteY0" fmla="*/ 1679990 h 1826902"/>
                  <a:gd name="connsiteX1" fmla="*/ 533476 w 1702876"/>
                  <a:gd name="connsiteY1" fmla="*/ 1547415 h 1826902"/>
                  <a:gd name="connsiteX2" fmla="*/ 526917 w 1702876"/>
                  <a:gd name="connsiteY2" fmla="*/ 1420825 h 1826902"/>
                  <a:gd name="connsiteX3" fmla="*/ 426308 w 1702876"/>
                  <a:gd name="connsiteY3" fmla="*/ 1340083 h 1826902"/>
                  <a:gd name="connsiteX4" fmla="*/ 198600 w 1702876"/>
                  <a:gd name="connsiteY4" fmla="*/ 973177 h 1826902"/>
                  <a:gd name="connsiteX5" fmla="*/ 181152 w 1702876"/>
                  <a:gd name="connsiteY5" fmla="*/ 945796 h 1826902"/>
                  <a:gd name="connsiteX6" fmla="*/ 63796 w 1702876"/>
                  <a:gd name="connsiteY6" fmla="*/ 829713 h 1826902"/>
                  <a:gd name="connsiteX7" fmla="*/ 6678 w 1702876"/>
                  <a:gd name="connsiteY7" fmla="*/ 567109 h 1826902"/>
                  <a:gd name="connsiteX8" fmla="*/ 109770 w 1702876"/>
                  <a:gd name="connsiteY8" fmla="*/ 464080 h 1826902"/>
                  <a:gd name="connsiteX9" fmla="*/ 132312 w 1702876"/>
                  <a:gd name="connsiteY9" fmla="*/ 491652 h 1826902"/>
                  <a:gd name="connsiteX10" fmla="*/ 239162 w 1702876"/>
                  <a:gd name="connsiteY10" fmla="*/ 696501 h 1826902"/>
                  <a:gd name="connsiteX11" fmla="*/ 259921 w 1702876"/>
                  <a:gd name="connsiteY11" fmla="*/ 486813 h 1826902"/>
                  <a:gd name="connsiteX12" fmla="*/ 459420 w 1702876"/>
                  <a:gd name="connsiteY12" fmla="*/ 31396 h 1826902"/>
                  <a:gd name="connsiteX13" fmla="*/ 495334 w 1702876"/>
                  <a:gd name="connsiteY13" fmla="*/ 3250 h 1826902"/>
                  <a:gd name="connsiteX14" fmla="*/ 487757 w 1702876"/>
                  <a:gd name="connsiteY14" fmla="*/ 48652 h 1826902"/>
                  <a:gd name="connsiteX15" fmla="*/ 428282 w 1702876"/>
                  <a:gd name="connsiteY15" fmla="*/ 313866 h 1826902"/>
                  <a:gd name="connsiteX16" fmla="*/ 619695 w 1702876"/>
                  <a:gd name="connsiteY16" fmla="*/ 182246 h 1826902"/>
                  <a:gd name="connsiteX17" fmla="*/ 803211 w 1702876"/>
                  <a:gd name="connsiteY17" fmla="*/ 21335 h 1826902"/>
                  <a:gd name="connsiteX18" fmla="*/ 815947 w 1702876"/>
                  <a:gd name="connsiteY18" fmla="*/ 7135 h 1826902"/>
                  <a:gd name="connsiteX19" fmla="*/ 832694 w 1702876"/>
                  <a:gd name="connsiteY19" fmla="*/ 1086 h 1826902"/>
                  <a:gd name="connsiteX20" fmla="*/ 835305 w 1702876"/>
                  <a:gd name="connsiteY20" fmla="*/ 20698 h 1826902"/>
                  <a:gd name="connsiteX21" fmla="*/ 816966 w 1702876"/>
                  <a:gd name="connsiteY21" fmla="*/ 54065 h 1826902"/>
                  <a:gd name="connsiteX22" fmla="*/ 737688 w 1702876"/>
                  <a:gd name="connsiteY22" fmla="*/ 271521 h 1826902"/>
                  <a:gd name="connsiteX23" fmla="*/ 706614 w 1702876"/>
                  <a:gd name="connsiteY23" fmla="*/ 360542 h 1826902"/>
                  <a:gd name="connsiteX24" fmla="*/ 953744 w 1702876"/>
                  <a:gd name="connsiteY24" fmla="*/ 232678 h 1826902"/>
                  <a:gd name="connsiteX25" fmla="*/ 1212208 w 1702876"/>
                  <a:gd name="connsiteY25" fmla="*/ 53683 h 1826902"/>
                  <a:gd name="connsiteX26" fmla="*/ 1252325 w 1702876"/>
                  <a:gd name="connsiteY26" fmla="*/ 53046 h 1826902"/>
                  <a:gd name="connsiteX27" fmla="*/ 1418394 w 1702876"/>
                  <a:gd name="connsiteY27" fmla="*/ 288587 h 1826902"/>
                  <a:gd name="connsiteX28" fmla="*/ 1535368 w 1702876"/>
                  <a:gd name="connsiteY28" fmla="*/ 667591 h 1826902"/>
                  <a:gd name="connsiteX29" fmla="*/ 1542691 w 1702876"/>
                  <a:gd name="connsiteY29" fmla="*/ 688414 h 1826902"/>
                  <a:gd name="connsiteX30" fmla="*/ 1579942 w 1702876"/>
                  <a:gd name="connsiteY30" fmla="*/ 608626 h 1826902"/>
                  <a:gd name="connsiteX31" fmla="*/ 1620632 w 1702876"/>
                  <a:gd name="connsiteY31" fmla="*/ 501713 h 1826902"/>
                  <a:gd name="connsiteX32" fmla="*/ 1637697 w 1702876"/>
                  <a:gd name="connsiteY32" fmla="*/ 477006 h 1826902"/>
                  <a:gd name="connsiteX33" fmla="*/ 1698063 w 1702876"/>
                  <a:gd name="connsiteY33" fmla="*/ 672749 h 1826902"/>
                  <a:gd name="connsiteX34" fmla="*/ 1577395 w 1702876"/>
                  <a:gd name="connsiteY34" fmla="*/ 909181 h 1826902"/>
                  <a:gd name="connsiteX35" fmla="*/ 1512445 w 1702876"/>
                  <a:gd name="connsiteY35" fmla="*/ 947069 h 1826902"/>
                  <a:gd name="connsiteX36" fmla="*/ 1489712 w 1702876"/>
                  <a:gd name="connsiteY36" fmla="*/ 972094 h 1826902"/>
                  <a:gd name="connsiteX37" fmla="*/ 1432848 w 1702876"/>
                  <a:gd name="connsiteY37" fmla="*/ 1146633 h 1826902"/>
                  <a:gd name="connsiteX38" fmla="*/ 1270536 w 1702876"/>
                  <a:gd name="connsiteY38" fmla="*/ 1334097 h 1826902"/>
                  <a:gd name="connsiteX39" fmla="*/ 1220422 w 1702876"/>
                  <a:gd name="connsiteY39" fmla="*/ 1372622 h 1826902"/>
                  <a:gd name="connsiteX40" fmla="*/ 1165088 w 1702876"/>
                  <a:gd name="connsiteY40" fmla="*/ 1486985 h 1826902"/>
                  <a:gd name="connsiteX41" fmla="*/ 1201702 w 1702876"/>
                  <a:gd name="connsiteY41" fmla="*/ 1704697 h 1826902"/>
                  <a:gd name="connsiteX42" fmla="*/ 1182599 w 1702876"/>
                  <a:gd name="connsiteY42" fmla="*/ 1729531 h 1826902"/>
                  <a:gd name="connsiteX43" fmla="*/ 900064 w 1702876"/>
                  <a:gd name="connsiteY43" fmla="*/ 1823709 h 1826902"/>
                  <a:gd name="connsiteX44" fmla="*/ 836005 w 1702876"/>
                  <a:gd name="connsiteY44" fmla="*/ 1823709 h 1826902"/>
                  <a:gd name="connsiteX45" fmla="*/ 534240 w 1702876"/>
                  <a:gd name="connsiteY45" fmla="*/ 1709727 h 1826902"/>
                  <a:gd name="connsiteX46" fmla="*/ 510616 w 1702876"/>
                  <a:gd name="connsiteY46" fmla="*/ 1679990 h 1826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702876" h="1826902">
                    <a:moveTo>
                      <a:pt x="510616" y="1679990"/>
                    </a:moveTo>
                    <a:cubicBezTo>
                      <a:pt x="532648" y="1638345"/>
                      <a:pt x="531375" y="1591925"/>
                      <a:pt x="533476" y="1547415"/>
                    </a:cubicBezTo>
                    <a:cubicBezTo>
                      <a:pt x="535514" y="1505070"/>
                      <a:pt x="551560" y="1455911"/>
                      <a:pt x="526917" y="1420825"/>
                    </a:cubicBezTo>
                    <a:cubicBezTo>
                      <a:pt x="503102" y="1386949"/>
                      <a:pt x="462476" y="1363580"/>
                      <a:pt x="426308" y="1340083"/>
                    </a:cubicBezTo>
                    <a:cubicBezTo>
                      <a:pt x="292587" y="1253100"/>
                      <a:pt x="231966" y="1121671"/>
                      <a:pt x="198600" y="973177"/>
                    </a:cubicBezTo>
                    <a:cubicBezTo>
                      <a:pt x="195861" y="961015"/>
                      <a:pt x="193888" y="950826"/>
                      <a:pt x="181152" y="945796"/>
                    </a:cubicBezTo>
                    <a:cubicBezTo>
                      <a:pt x="125563" y="923764"/>
                      <a:pt x="93087" y="878171"/>
                      <a:pt x="63796" y="829713"/>
                    </a:cubicBezTo>
                    <a:cubicBezTo>
                      <a:pt x="14828" y="748779"/>
                      <a:pt x="-13763" y="663516"/>
                      <a:pt x="6678" y="567109"/>
                    </a:cubicBezTo>
                    <a:cubicBezTo>
                      <a:pt x="19349" y="507380"/>
                      <a:pt x="58766" y="466500"/>
                      <a:pt x="109770" y="464080"/>
                    </a:cubicBezTo>
                    <a:cubicBezTo>
                      <a:pt x="126199" y="465990"/>
                      <a:pt x="127027" y="480827"/>
                      <a:pt x="132312" y="491652"/>
                    </a:cubicBezTo>
                    <a:cubicBezTo>
                      <a:pt x="165106" y="559341"/>
                      <a:pt x="197836" y="627093"/>
                      <a:pt x="239162" y="696501"/>
                    </a:cubicBezTo>
                    <a:cubicBezTo>
                      <a:pt x="242027" y="623081"/>
                      <a:pt x="247949" y="554565"/>
                      <a:pt x="259921" y="486813"/>
                    </a:cubicBezTo>
                    <a:cubicBezTo>
                      <a:pt x="289531" y="318897"/>
                      <a:pt x="354990" y="166518"/>
                      <a:pt x="459420" y="31396"/>
                    </a:cubicBezTo>
                    <a:cubicBezTo>
                      <a:pt x="468972" y="19042"/>
                      <a:pt x="479670" y="-6110"/>
                      <a:pt x="495334" y="3250"/>
                    </a:cubicBezTo>
                    <a:cubicBezTo>
                      <a:pt x="510616" y="12420"/>
                      <a:pt x="493678" y="33879"/>
                      <a:pt x="487757" y="48652"/>
                    </a:cubicBezTo>
                    <a:cubicBezTo>
                      <a:pt x="453562" y="133661"/>
                      <a:pt x="428728" y="220643"/>
                      <a:pt x="428282" y="313866"/>
                    </a:cubicBezTo>
                    <a:cubicBezTo>
                      <a:pt x="488011" y="262734"/>
                      <a:pt x="554935" y="224082"/>
                      <a:pt x="619695" y="182246"/>
                    </a:cubicBezTo>
                    <a:cubicBezTo>
                      <a:pt x="688848" y="137609"/>
                      <a:pt x="747367" y="81064"/>
                      <a:pt x="803211" y="21335"/>
                    </a:cubicBezTo>
                    <a:cubicBezTo>
                      <a:pt x="807542" y="16686"/>
                      <a:pt x="811044" y="11210"/>
                      <a:pt x="815947" y="7135"/>
                    </a:cubicBezTo>
                    <a:cubicBezTo>
                      <a:pt x="820786" y="3123"/>
                      <a:pt x="826199" y="-2353"/>
                      <a:pt x="832694" y="1086"/>
                    </a:cubicBezTo>
                    <a:cubicBezTo>
                      <a:pt x="841418" y="5734"/>
                      <a:pt x="837852" y="13948"/>
                      <a:pt x="835305" y="20698"/>
                    </a:cubicBezTo>
                    <a:cubicBezTo>
                      <a:pt x="830784" y="32606"/>
                      <a:pt x="823334" y="43112"/>
                      <a:pt x="816966" y="54065"/>
                    </a:cubicBezTo>
                    <a:cubicBezTo>
                      <a:pt x="777423" y="121817"/>
                      <a:pt x="760230" y="197656"/>
                      <a:pt x="737688" y="271521"/>
                    </a:cubicBezTo>
                    <a:cubicBezTo>
                      <a:pt x="729028" y="299921"/>
                      <a:pt x="720686" y="328321"/>
                      <a:pt x="706614" y="360542"/>
                    </a:cubicBezTo>
                    <a:cubicBezTo>
                      <a:pt x="791623" y="316541"/>
                      <a:pt x="875103" y="279417"/>
                      <a:pt x="953744" y="232678"/>
                    </a:cubicBezTo>
                    <a:cubicBezTo>
                      <a:pt x="1044038" y="178999"/>
                      <a:pt x="1132867" y="123154"/>
                      <a:pt x="1212208" y="53683"/>
                    </a:cubicBezTo>
                    <a:cubicBezTo>
                      <a:pt x="1225581" y="41966"/>
                      <a:pt x="1239462" y="34452"/>
                      <a:pt x="1252325" y="53046"/>
                    </a:cubicBezTo>
                    <a:cubicBezTo>
                      <a:pt x="1307023" y="131941"/>
                      <a:pt x="1379870" y="197656"/>
                      <a:pt x="1418394" y="288587"/>
                    </a:cubicBezTo>
                    <a:cubicBezTo>
                      <a:pt x="1470291" y="411101"/>
                      <a:pt x="1507605" y="537818"/>
                      <a:pt x="1535368" y="667591"/>
                    </a:cubicBezTo>
                    <a:cubicBezTo>
                      <a:pt x="1536706" y="673704"/>
                      <a:pt x="1536578" y="680327"/>
                      <a:pt x="1542691" y="688414"/>
                    </a:cubicBezTo>
                    <a:cubicBezTo>
                      <a:pt x="1560075" y="663198"/>
                      <a:pt x="1568544" y="635053"/>
                      <a:pt x="1579942" y="608626"/>
                    </a:cubicBezTo>
                    <a:cubicBezTo>
                      <a:pt x="1595033" y="573668"/>
                      <a:pt x="1609807" y="538391"/>
                      <a:pt x="1620632" y="501713"/>
                    </a:cubicBezTo>
                    <a:cubicBezTo>
                      <a:pt x="1623561" y="491780"/>
                      <a:pt x="1625026" y="480445"/>
                      <a:pt x="1637697" y="477006"/>
                    </a:cubicBezTo>
                    <a:cubicBezTo>
                      <a:pt x="1705131" y="527566"/>
                      <a:pt x="1709334" y="600858"/>
                      <a:pt x="1698063" y="672749"/>
                    </a:cubicBezTo>
                    <a:cubicBezTo>
                      <a:pt x="1683863" y="762980"/>
                      <a:pt x="1642282" y="842767"/>
                      <a:pt x="1577395" y="909181"/>
                    </a:cubicBezTo>
                    <a:cubicBezTo>
                      <a:pt x="1558993" y="927966"/>
                      <a:pt x="1537279" y="941084"/>
                      <a:pt x="1512445" y="947069"/>
                    </a:cubicBezTo>
                    <a:cubicBezTo>
                      <a:pt x="1497099" y="950763"/>
                      <a:pt x="1493087" y="957831"/>
                      <a:pt x="1489712" y="972094"/>
                    </a:cubicBezTo>
                    <a:cubicBezTo>
                      <a:pt x="1475639" y="1031759"/>
                      <a:pt x="1455072" y="1089451"/>
                      <a:pt x="1432848" y="1146633"/>
                    </a:cubicBezTo>
                    <a:cubicBezTo>
                      <a:pt x="1400883" y="1228712"/>
                      <a:pt x="1333321" y="1279208"/>
                      <a:pt x="1270536" y="1334097"/>
                    </a:cubicBezTo>
                    <a:cubicBezTo>
                      <a:pt x="1254617" y="1347979"/>
                      <a:pt x="1238953" y="1363516"/>
                      <a:pt x="1220422" y="1372622"/>
                    </a:cubicBezTo>
                    <a:cubicBezTo>
                      <a:pt x="1171009" y="1396947"/>
                      <a:pt x="1161140" y="1435789"/>
                      <a:pt x="1165088" y="1486985"/>
                    </a:cubicBezTo>
                    <a:cubicBezTo>
                      <a:pt x="1170054" y="1551936"/>
                      <a:pt x="1176931" y="1642485"/>
                      <a:pt x="1201702" y="1704697"/>
                    </a:cubicBezTo>
                    <a:cubicBezTo>
                      <a:pt x="1205076" y="1720425"/>
                      <a:pt x="1192150" y="1724564"/>
                      <a:pt x="1182599" y="1729531"/>
                    </a:cubicBezTo>
                    <a:cubicBezTo>
                      <a:pt x="1118667" y="1762643"/>
                      <a:pt x="929674" y="1814476"/>
                      <a:pt x="900064" y="1823709"/>
                    </a:cubicBezTo>
                    <a:cubicBezTo>
                      <a:pt x="882744" y="1832496"/>
                      <a:pt x="853962" y="1819952"/>
                      <a:pt x="836005" y="1823709"/>
                    </a:cubicBezTo>
                    <a:cubicBezTo>
                      <a:pt x="731130" y="1797092"/>
                      <a:pt x="628036" y="1765572"/>
                      <a:pt x="534240" y="1709727"/>
                    </a:cubicBezTo>
                    <a:cubicBezTo>
                      <a:pt x="523288" y="1703232"/>
                      <a:pt x="508388" y="1697820"/>
                      <a:pt x="510616" y="1679990"/>
                    </a:cubicBezTo>
                    <a:close/>
                  </a:path>
                </a:pathLst>
              </a:custGeom>
              <a:solidFill>
                <a:srgbClr val="F6D9B5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Graphic 57">
                <a:extLst>
                  <a:ext uri="{FF2B5EF4-FFF2-40B4-BE49-F238E27FC236}">
                    <a16:creationId xmlns:a16="http://schemas.microsoft.com/office/drawing/2014/main" id="{77F68736-C1DA-439C-886D-A068EC3CD48B}"/>
                  </a:ext>
                </a:extLst>
              </p:cNvPr>
              <p:cNvSpPr/>
              <p:nvPr/>
            </p:nvSpPr>
            <p:spPr>
              <a:xfrm>
                <a:off x="7740841" y="4666348"/>
                <a:ext cx="412626" cy="324863"/>
              </a:xfrm>
              <a:custGeom>
                <a:avLst/>
                <a:gdLst>
                  <a:gd name="connsiteX0" fmla="*/ 1598115 w 1629865"/>
                  <a:gd name="connsiteY0" fmla="*/ 1037982 h 1283201"/>
                  <a:gd name="connsiteX1" fmla="*/ 1499608 w 1629865"/>
                  <a:gd name="connsiteY1" fmla="*/ 1275306 h 1283201"/>
                  <a:gd name="connsiteX2" fmla="*/ 1444527 w 1629865"/>
                  <a:gd name="connsiteY2" fmla="*/ 1059759 h 1283201"/>
                  <a:gd name="connsiteX3" fmla="*/ 1333538 w 1629865"/>
                  <a:gd name="connsiteY3" fmla="*/ 783656 h 1283201"/>
                  <a:gd name="connsiteX4" fmla="*/ 1203764 w 1629865"/>
                  <a:gd name="connsiteY4" fmla="*/ 615358 h 1283201"/>
                  <a:gd name="connsiteX5" fmla="*/ 1181605 w 1629865"/>
                  <a:gd name="connsiteY5" fmla="*/ 618542 h 1283201"/>
                  <a:gd name="connsiteX6" fmla="*/ 660537 w 1629865"/>
                  <a:gd name="connsiteY6" fmla="*/ 932597 h 1283201"/>
                  <a:gd name="connsiteX7" fmla="*/ 653851 w 1629865"/>
                  <a:gd name="connsiteY7" fmla="*/ 932660 h 1283201"/>
                  <a:gd name="connsiteX8" fmla="*/ 793048 w 1629865"/>
                  <a:gd name="connsiteY8" fmla="*/ 565372 h 1283201"/>
                  <a:gd name="connsiteX9" fmla="*/ 380741 w 1629865"/>
                  <a:gd name="connsiteY9" fmla="*/ 888023 h 1283201"/>
                  <a:gd name="connsiteX10" fmla="*/ 454861 w 1629865"/>
                  <a:gd name="connsiteY10" fmla="*/ 565817 h 1283201"/>
                  <a:gd name="connsiteX11" fmla="*/ 209259 w 1629865"/>
                  <a:gd name="connsiteY11" fmla="*/ 1283201 h 1283201"/>
                  <a:gd name="connsiteX12" fmla="*/ 70062 w 1629865"/>
                  <a:gd name="connsiteY12" fmla="*/ 1024992 h 1283201"/>
                  <a:gd name="connsiteX13" fmla="*/ 23705 w 1629865"/>
                  <a:gd name="connsiteY13" fmla="*/ 883502 h 1283201"/>
                  <a:gd name="connsiteX14" fmla="*/ 20966 w 1629865"/>
                  <a:gd name="connsiteY14" fmla="*/ 619688 h 1283201"/>
                  <a:gd name="connsiteX15" fmla="*/ 749302 w 1629865"/>
                  <a:gd name="connsiteY15" fmla="*/ 7817 h 1283201"/>
                  <a:gd name="connsiteX16" fmla="*/ 1112643 w 1629865"/>
                  <a:gd name="connsiteY16" fmla="*/ 40993 h 1283201"/>
                  <a:gd name="connsiteX17" fmla="*/ 1320484 w 1629865"/>
                  <a:gd name="connsiteY17" fmla="*/ 234889 h 1283201"/>
                  <a:gd name="connsiteX18" fmla="*/ 1339141 w 1629865"/>
                  <a:gd name="connsiteY18" fmla="*/ 254565 h 1283201"/>
                  <a:gd name="connsiteX19" fmla="*/ 1475410 w 1629865"/>
                  <a:gd name="connsiteY19" fmla="*/ 364153 h 1283201"/>
                  <a:gd name="connsiteX20" fmla="*/ 1604865 w 1629865"/>
                  <a:gd name="connsiteY20" fmla="*/ 1003915 h 1283201"/>
                  <a:gd name="connsiteX21" fmla="*/ 1598115 w 1629865"/>
                  <a:gd name="connsiteY21" fmla="*/ 1037982 h 1283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629865" h="1283201">
                    <a:moveTo>
                      <a:pt x="1598115" y="1037982"/>
                    </a:moveTo>
                    <a:cubicBezTo>
                      <a:pt x="1572326" y="1118278"/>
                      <a:pt x="1542462" y="1196856"/>
                      <a:pt x="1499608" y="1275306"/>
                    </a:cubicBezTo>
                    <a:cubicBezTo>
                      <a:pt x="1480504" y="1199912"/>
                      <a:pt x="1464139" y="1129422"/>
                      <a:pt x="1444527" y="1059759"/>
                    </a:cubicBezTo>
                    <a:cubicBezTo>
                      <a:pt x="1417592" y="963862"/>
                      <a:pt x="1383715" y="870639"/>
                      <a:pt x="1333538" y="783656"/>
                    </a:cubicBezTo>
                    <a:cubicBezTo>
                      <a:pt x="1297688" y="721508"/>
                      <a:pt x="1239423" y="677316"/>
                      <a:pt x="1203764" y="615358"/>
                    </a:cubicBezTo>
                    <a:cubicBezTo>
                      <a:pt x="1195041" y="600203"/>
                      <a:pt x="1187845" y="613257"/>
                      <a:pt x="1181605" y="618542"/>
                    </a:cubicBezTo>
                    <a:cubicBezTo>
                      <a:pt x="1024960" y="751499"/>
                      <a:pt x="845518" y="846696"/>
                      <a:pt x="660537" y="932597"/>
                    </a:cubicBezTo>
                    <a:cubicBezTo>
                      <a:pt x="658945" y="933297"/>
                      <a:pt x="656780" y="932660"/>
                      <a:pt x="653851" y="932660"/>
                    </a:cubicBezTo>
                    <a:cubicBezTo>
                      <a:pt x="705939" y="812629"/>
                      <a:pt x="717146" y="677698"/>
                      <a:pt x="793048" y="565372"/>
                    </a:cubicBezTo>
                    <a:cubicBezTo>
                      <a:pt x="682569" y="708008"/>
                      <a:pt x="520257" y="782701"/>
                      <a:pt x="380741" y="888023"/>
                    </a:cubicBezTo>
                    <a:cubicBezTo>
                      <a:pt x="377812" y="774550"/>
                      <a:pt x="412070" y="669356"/>
                      <a:pt x="454861" y="565817"/>
                    </a:cubicBezTo>
                    <a:cubicBezTo>
                      <a:pt x="281214" y="770348"/>
                      <a:pt x="209768" y="1010091"/>
                      <a:pt x="209259" y="1283201"/>
                    </a:cubicBezTo>
                    <a:cubicBezTo>
                      <a:pt x="148894" y="1198511"/>
                      <a:pt x="112470" y="1110128"/>
                      <a:pt x="70062" y="1024992"/>
                    </a:cubicBezTo>
                    <a:cubicBezTo>
                      <a:pt x="54779" y="977743"/>
                      <a:pt x="41407" y="929795"/>
                      <a:pt x="23705" y="883502"/>
                    </a:cubicBezTo>
                    <a:cubicBezTo>
                      <a:pt x="-9981" y="795437"/>
                      <a:pt x="-4886" y="708836"/>
                      <a:pt x="20966" y="619688"/>
                    </a:cubicBezTo>
                    <a:cubicBezTo>
                      <a:pt x="119602" y="279972"/>
                      <a:pt x="396596" y="46724"/>
                      <a:pt x="749302" y="7817"/>
                    </a:cubicBezTo>
                    <a:cubicBezTo>
                      <a:pt x="872899" y="-5810"/>
                      <a:pt x="994777" y="-5555"/>
                      <a:pt x="1112643" y="40993"/>
                    </a:cubicBezTo>
                    <a:cubicBezTo>
                      <a:pt x="1207331" y="78371"/>
                      <a:pt x="1279795" y="139692"/>
                      <a:pt x="1320484" y="234889"/>
                    </a:cubicBezTo>
                    <a:cubicBezTo>
                      <a:pt x="1324369" y="243931"/>
                      <a:pt x="1328508" y="251445"/>
                      <a:pt x="1339141" y="254565"/>
                    </a:cubicBezTo>
                    <a:cubicBezTo>
                      <a:pt x="1399571" y="272331"/>
                      <a:pt x="1440005" y="316204"/>
                      <a:pt x="1475410" y="364153"/>
                    </a:cubicBezTo>
                    <a:cubicBezTo>
                      <a:pt x="1617791" y="557030"/>
                      <a:pt x="1663766" y="770029"/>
                      <a:pt x="1604865" y="1003915"/>
                    </a:cubicBezTo>
                    <a:cubicBezTo>
                      <a:pt x="1602063" y="1015058"/>
                      <a:pt x="1600344" y="1026584"/>
                      <a:pt x="1598115" y="1037982"/>
                    </a:cubicBezTo>
                    <a:close/>
                  </a:path>
                </a:pathLst>
              </a:custGeom>
              <a:solidFill>
                <a:srgbClr val="828889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Graphic 57">
                <a:extLst>
                  <a:ext uri="{FF2B5EF4-FFF2-40B4-BE49-F238E27FC236}">
                    <a16:creationId xmlns:a16="http://schemas.microsoft.com/office/drawing/2014/main" id="{6572E9F9-395C-4B2C-8F0A-23377DD268DE}"/>
                  </a:ext>
                </a:extLst>
              </p:cNvPr>
              <p:cNvSpPr/>
              <p:nvPr/>
            </p:nvSpPr>
            <p:spPr>
              <a:xfrm>
                <a:off x="7896816" y="5270001"/>
                <a:ext cx="98945" cy="337153"/>
              </a:xfrm>
              <a:custGeom>
                <a:avLst/>
                <a:gdLst>
                  <a:gd name="connsiteX0" fmla="*/ 0 w 448157"/>
                  <a:gd name="connsiteY0" fmla="*/ 681998 h 682443"/>
                  <a:gd name="connsiteX1" fmla="*/ 104175 w 448157"/>
                  <a:gd name="connsiteY1" fmla="*/ 341262 h 682443"/>
                  <a:gd name="connsiteX2" fmla="*/ 131811 w 448157"/>
                  <a:gd name="connsiteY2" fmla="*/ 282361 h 682443"/>
                  <a:gd name="connsiteX3" fmla="*/ 100609 w 448157"/>
                  <a:gd name="connsiteY3" fmla="*/ 202192 h 682443"/>
                  <a:gd name="connsiteX4" fmla="*/ 81888 w 448157"/>
                  <a:gd name="connsiteY4" fmla="*/ 158956 h 682443"/>
                  <a:gd name="connsiteX5" fmla="*/ 208923 w 448157"/>
                  <a:gd name="connsiteY5" fmla="*/ 209 h 682443"/>
                  <a:gd name="connsiteX6" fmla="*/ 249040 w 448157"/>
                  <a:gd name="connsiteY6" fmla="*/ 2947 h 682443"/>
                  <a:gd name="connsiteX7" fmla="*/ 379259 w 448157"/>
                  <a:gd name="connsiteY7" fmla="*/ 161885 h 682443"/>
                  <a:gd name="connsiteX8" fmla="*/ 324561 w 448157"/>
                  <a:gd name="connsiteY8" fmla="*/ 264978 h 682443"/>
                  <a:gd name="connsiteX9" fmla="*/ 320867 w 448157"/>
                  <a:gd name="connsiteY9" fmla="*/ 280706 h 682443"/>
                  <a:gd name="connsiteX10" fmla="*/ 448158 w 448157"/>
                  <a:gd name="connsiteY10" fmla="*/ 682443 h 682443"/>
                  <a:gd name="connsiteX11" fmla="*/ 0 w 448157"/>
                  <a:gd name="connsiteY11" fmla="*/ 681998 h 682443"/>
                  <a:gd name="connsiteX0" fmla="*/ 0 w 553262"/>
                  <a:gd name="connsiteY0" fmla="*/ 1293530 h 1293530"/>
                  <a:gd name="connsiteX1" fmla="*/ 209280 w 553262"/>
                  <a:gd name="connsiteY1" fmla="*/ 341262 h 1293530"/>
                  <a:gd name="connsiteX2" fmla="*/ 236916 w 553262"/>
                  <a:gd name="connsiteY2" fmla="*/ 282361 h 1293530"/>
                  <a:gd name="connsiteX3" fmla="*/ 205714 w 553262"/>
                  <a:gd name="connsiteY3" fmla="*/ 202192 h 1293530"/>
                  <a:gd name="connsiteX4" fmla="*/ 186993 w 553262"/>
                  <a:gd name="connsiteY4" fmla="*/ 158956 h 1293530"/>
                  <a:gd name="connsiteX5" fmla="*/ 314028 w 553262"/>
                  <a:gd name="connsiteY5" fmla="*/ 209 h 1293530"/>
                  <a:gd name="connsiteX6" fmla="*/ 354145 w 553262"/>
                  <a:gd name="connsiteY6" fmla="*/ 2947 h 1293530"/>
                  <a:gd name="connsiteX7" fmla="*/ 484364 w 553262"/>
                  <a:gd name="connsiteY7" fmla="*/ 161885 h 1293530"/>
                  <a:gd name="connsiteX8" fmla="*/ 429666 w 553262"/>
                  <a:gd name="connsiteY8" fmla="*/ 264978 h 1293530"/>
                  <a:gd name="connsiteX9" fmla="*/ 425972 w 553262"/>
                  <a:gd name="connsiteY9" fmla="*/ 280706 h 1293530"/>
                  <a:gd name="connsiteX10" fmla="*/ 553263 w 553262"/>
                  <a:gd name="connsiteY10" fmla="*/ 682443 h 1293530"/>
                  <a:gd name="connsiteX11" fmla="*/ 0 w 553262"/>
                  <a:gd name="connsiteY11" fmla="*/ 1293530 h 1293530"/>
                  <a:gd name="connsiteX0" fmla="*/ 0 w 639261"/>
                  <a:gd name="connsiteY0" fmla="*/ 1293530 h 1293976"/>
                  <a:gd name="connsiteX1" fmla="*/ 209280 w 639261"/>
                  <a:gd name="connsiteY1" fmla="*/ 341262 h 1293976"/>
                  <a:gd name="connsiteX2" fmla="*/ 236916 w 639261"/>
                  <a:gd name="connsiteY2" fmla="*/ 282361 h 1293976"/>
                  <a:gd name="connsiteX3" fmla="*/ 205714 w 639261"/>
                  <a:gd name="connsiteY3" fmla="*/ 202192 h 1293976"/>
                  <a:gd name="connsiteX4" fmla="*/ 186993 w 639261"/>
                  <a:gd name="connsiteY4" fmla="*/ 158956 h 1293976"/>
                  <a:gd name="connsiteX5" fmla="*/ 314028 w 639261"/>
                  <a:gd name="connsiteY5" fmla="*/ 209 h 1293976"/>
                  <a:gd name="connsiteX6" fmla="*/ 354145 w 639261"/>
                  <a:gd name="connsiteY6" fmla="*/ 2947 h 1293976"/>
                  <a:gd name="connsiteX7" fmla="*/ 484364 w 639261"/>
                  <a:gd name="connsiteY7" fmla="*/ 161885 h 1293976"/>
                  <a:gd name="connsiteX8" fmla="*/ 429666 w 639261"/>
                  <a:gd name="connsiteY8" fmla="*/ 264978 h 1293976"/>
                  <a:gd name="connsiteX9" fmla="*/ 425972 w 639261"/>
                  <a:gd name="connsiteY9" fmla="*/ 280706 h 1293976"/>
                  <a:gd name="connsiteX10" fmla="*/ 639261 w 639261"/>
                  <a:gd name="connsiteY10" fmla="*/ 1293976 h 1293976"/>
                  <a:gd name="connsiteX11" fmla="*/ 0 w 639261"/>
                  <a:gd name="connsiteY11" fmla="*/ 1293530 h 1293976"/>
                  <a:gd name="connsiteX0" fmla="*/ 0 w 562821"/>
                  <a:gd name="connsiteY0" fmla="*/ 1293530 h 1313086"/>
                  <a:gd name="connsiteX1" fmla="*/ 209280 w 562821"/>
                  <a:gd name="connsiteY1" fmla="*/ 341262 h 1313086"/>
                  <a:gd name="connsiteX2" fmla="*/ 236916 w 562821"/>
                  <a:gd name="connsiteY2" fmla="*/ 282361 h 1313086"/>
                  <a:gd name="connsiteX3" fmla="*/ 205714 w 562821"/>
                  <a:gd name="connsiteY3" fmla="*/ 202192 h 1313086"/>
                  <a:gd name="connsiteX4" fmla="*/ 186993 w 562821"/>
                  <a:gd name="connsiteY4" fmla="*/ 158956 h 1313086"/>
                  <a:gd name="connsiteX5" fmla="*/ 314028 w 562821"/>
                  <a:gd name="connsiteY5" fmla="*/ 209 h 1313086"/>
                  <a:gd name="connsiteX6" fmla="*/ 354145 w 562821"/>
                  <a:gd name="connsiteY6" fmla="*/ 2947 h 1313086"/>
                  <a:gd name="connsiteX7" fmla="*/ 484364 w 562821"/>
                  <a:gd name="connsiteY7" fmla="*/ 161885 h 1313086"/>
                  <a:gd name="connsiteX8" fmla="*/ 429666 w 562821"/>
                  <a:gd name="connsiteY8" fmla="*/ 264978 h 1313086"/>
                  <a:gd name="connsiteX9" fmla="*/ 425972 w 562821"/>
                  <a:gd name="connsiteY9" fmla="*/ 280706 h 1313086"/>
                  <a:gd name="connsiteX10" fmla="*/ 562821 w 562821"/>
                  <a:gd name="connsiteY10" fmla="*/ 1313086 h 1313086"/>
                  <a:gd name="connsiteX11" fmla="*/ 0 w 562821"/>
                  <a:gd name="connsiteY11" fmla="*/ 1293530 h 1313086"/>
                  <a:gd name="connsiteX0" fmla="*/ 0 w 429051"/>
                  <a:gd name="connsiteY0" fmla="*/ 1350860 h 1350860"/>
                  <a:gd name="connsiteX1" fmla="*/ 75510 w 429051"/>
                  <a:gd name="connsiteY1" fmla="*/ 341262 h 1350860"/>
                  <a:gd name="connsiteX2" fmla="*/ 103146 w 429051"/>
                  <a:gd name="connsiteY2" fmla="*/ 282361 h 1350860"/>
                  <a:gd name="connsiteX3" fmla="*/ 71944 w 429051"/>
                  <a:gd name="connsiteY3" fmla="*/ 202192 h 1350860"/>
                  <a:gd name="connsiteX4" fmla="*/ 53223 w 429051"/>
                  <a:gd name="connsiteY4" fmla="*/ 158956 h 1350860"/>
                  <a:gd name="connsiteX5" fmla="*/ 180258 w 429051"/>
                  <a:gd name="connsiteY5" fmla="*/ 209 h 1350860"/>
                  <a:gd name="connsiteX6" fmla="*/ 220375 w 429051"/>
                  <a:gd name="connsiteY6" fmla="*/ 2947 h 1350860"/>
                  <a:gd name="connsiteX7" fmla="*/ 350594 w 429051"/>
                  <a:gd name="connsiteY7" fmla="*/ 161885 h 1350860"/>
                  <a:gd name="connsiteX8" fmla="*/ 295896 w 429051"/>
                  <a:gd name="connsiteY8" fmla="*/ 264978 h 1350860"/>
                  <a:gd name="connsiteX9" fmla="*/ 292202 w 429051"/>
                  <a:gd name="connsiteY9" fmla="*/ 280706 h 1350860"/>
                  <a:gd name="connsiteX10" fmla="*/ 429051 w 429051"/>
                  <a:gd name="connsiteY10" fmla="*/ 1313086 h 1350860"/>
                  <a:gd name="connsiteX11" fmla="*/ 0 w 429051"/>
                  <a:gd name="connsiteY11" fmla="*/ 1350860 h 1350860"/>
                  <a:gd name="connsiteX0" fmla="*/ 0 w 362162"/>
                  <a:gd name="connsiteY0" fmla="*/ 1350860 h 1350860"/>
                  <a:gd name="connsiteX1" fmla="*/ 75510 w 362162"/>
                  <a:gd name="connsiteY1" fmla="*/ 341262 h 1350860"/>
                  <a:gd name="connsiteX2" fmla="*/ 103146 w 362162"/>
                  <a:gd name="connsiteY2" fmla="*/ 282361 h 1350860"/>
                  <a:gd name="connsiteX3" fmla="*/ 71944 w 362162"/>
                  <a:gd name="connsiteY3" fmla="*/ 202192 h 1350860"/>
                  <a:gd name="connsiteX4" fmla="*/ 53223 w 362162"/>
                  <a:gd name="connsiteY4" fmla="*/ 158956 h 1350860"/>
                  <a:gd name="connsiteX5" fmla="*/ 180258 w 362162"/>
                  <a:gd name="connsiteY5" fmla="*/ 209 h 1350860"/>
                  <a:gd name="connsiteX6" fmla="*/ 220375 w 362162"/>
                  <a:gd name="connsiteY6" fmla="*/ 2947 h 1350860"/>
                  <a:gd name="connsiteX7" fmla="*/ 350594 w 362162"/>
                  <a:gd name="connsiteY7" fmla="*/ 161885 h 1350860"/>
                  <a:gd name="connsiteX8" fmla="*/ 295896 w 362162"/>
                  <a:gd name="connsiteY8" fmla="*/ 264978 h 1350860"/>
                  <a:gd name="connsiteX9" fmla="*/ 292202 w 362162"/>
                  <a:gd name="connsiteY9" fmla="*/ 280706 h 1350860"/>
                  <a:gd name="connsiteX10" fmla="*/ 362162 w 362162"/>
                  <a:gd name="connsiteY10" fmla="*/ 1313086 h 1350860"/>
                  <a:gd name="connsiteX11" fmla="*/ 0 w 362162"/>
                  <a:gd name="connsiteY11" fmla="*/ 1350860 h 1350860"/>
                  <a:gd name="connsiteX0" fmla="*/ 0 w 390831"/>
                  <a:gd name="connsiteY0" fmla="*/ 1350860 h 1350860"/>
                  <a:gd name="connsiteX1" fmla="*/ 75510 w 390831"/>
                  <a:gd name="connsiteY1" fmla="*/ 341262 h 1350860"/>
                  <a:gd name="connsiteX2" fmla="*/ 103146 w 390831"/>
                  <a:gd name="connsiteY2" fmla="*/ 282361 h 1350860"/>
                  <a:gd name="connsiteX3" fmla="*/ 71944 w 390831"/>
                  <a:gd name="connsiteY3" fmla="*/ 202192 h 1350860"/>
                  <a:gd name="connsiteX4" fmla="*/ 53223 w 390831"/>
                  <a:gd name="connsiteY4" fmla="*/ 158956 h 1350860"/>
                  <a:gd name="connsiteX5" fmla="*/ 180258 w 390831"/>
                  <a:gd name="connsiteY5" fmla="*/ 209 h 1350860"/>
                  <a:gd name="connsiteX6" fmla="*/ 220375 w 390831"/>
                  <a:gd name="connsiteY6" fmla="*/ 2947 h 1350860"/>
                  <a:gd name="connsiteX7" fmla="*/ 350594 w 390831"/>
                  <a:gd name="connsiteY7" fmla="*/ 161885 h 1350860"/>
                  <a:gd name="connsiteX8" fmla="*/ 295896 w 390831"/>
                  <a:gd name="connsiteY8" fmla="*/ 264978 h 1350860"/>
                  <a:gd name="connsiteX9" fmla="*/ 292202 w 390831"/>
                  <a:gd name="connsiteY9" fmla="*/ 280706 h 1350860"/>
                  <a:gd name="connsiteX10" fmla="*/ 390831 w 390831"/>
                  <a:gd name="connsiteY10" fmla="*/ 1322641 h 1350860"/>
                  <a:gd name="connsiteX11" fmla="*/ 0 w 390831"/>
                  <a:gd name="connsiteY11" fmla="*/ 1350860 h 1350860"/>
                  <a:gd name="connsiteX0" fmla="*/ 0 w 390831"/>
                  <a:gd name="connsiteY0" fmla="*/ 1331750 h 1331750"/>
                  <a:gd name="connsiteX1" fmla="*/ 75510 w 390831"/>
                  <a:gd name="connsiteY1" fmla="*/ 341262 h 1331750"/>
                  <a:gd name="connsiteX2" fmla="*/ 103146 w 390831"/>
                  <a:gd name="connsiteY2" fmla="*/ 282361 h 1331750"/>
                  <a:gd name="connsiteX3" fmla="*/ 71944 w 390831"/>
                  <a:gd name="connsiteY3" fmla="*/ 202192 h 1331750"/>
                  <a:gd name="connsiteX4" fmla="*/ 53223 w 390831"/>
                  <a:gd name="connsiteY4" fmla="*/ 158956 h 1331750"/>
                  <a:gd name="connsiteX5" fmla="*/ 180258 w 390831"/>
                  <a:gd name="connsiteY5" fmla="*/ 209 h 1331750"/>
                  <a:gd name="connsiteX6" fmla="*/ 220375 w 390831"/>
                  <a:gd name="connsiteY6" fmla="*/ 2947 h 1331750"/>
                  <a:gd name="connsiteX7" fmla="*/ 350594 w 390831"/>
                  <a:gd name="connsiteY7" fmla="*/ 161885 h 1331750"/>
                  <a:gd name="connsiteX8" fmla="*/ 295896 w 390831"/>
                  <a:gd name="connsiteY8" fmla="*/ 264978 h 1331750"/>
                  <a:gd name="connsiteX9" fmla="*/ 292202 w 390831"/>
                  <a:gd name="connsiteY9" fmla="*/ 280706 h 1331750"/>
                  <a:gd name="connsiteX10" fmla="*/ 390831 w 390831"/>
                  <a:gd name="connsiteY10" fmla="*/ 1322641 h 1331750"/>
                  <a:gd name="connsiteX11" fmla="*/ 0 w 390831"/>
                  <a:gd name="connsiteY11" fmla="*/ 1331750 h 1331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0831" h="1331750">
                    <a:moveTo>
                      <a:pt x="0" y="1331750"/>
                    </a:moveTo>
                    <a:cubicBezTo>
                      <a:pt x="10634" y="1269219"/>
                      <a:pt x="57999" y="398762"/>
                      <a:pt x="75510" y="341262"/>
                    </a:cubicBezTo>
                    <a:cubicBezTo>
                      <a:pt x="76720" y="337251"/>
                      <a:pt x="100535" y="284781"/>
                      <a:pt x="103146" y="282361"/>
                    </a:cubicBezTo>
                    <a:cubicBezTo>
                      <a:pt x="127025" y="261666"/>
                      <a:pt x="89838" y="239061"/>
                      <a:pt x="71944" y="202192"/>
                    </a:cubicBezTo>
                    <a:cubicBezTo>
                      <a:pt x="66468" y="190858"/>
                      <a:pt x="57935" y="170672"/>
                      <a:pt x="53223" y="158956"/>
                    </a:cubicBezTo>
                    <a:cubicBezTo>
                      <a:pt x="81878" y="123933"/>
                      <a:pt x="160328" y="24088"/>
                      <a:pt x="180258" y="209"/>
                    </a:cubicBezTo>
                    <a:cubicBezTo>
                      <a:pt x="205793" y="-1192"/>
                      <a:pt x="201017" y="4985"/>
                      <a:pt x="220375" y="2947"/>
                    </a:cubicBezTo>
                    <a:cubicBezTo>
                      <a:pt x="229672" y="3711"/>
                      <a:pt x="327479" y="126353"/>
                      <a:pt x="350594" y="161885"/>
                    </a:cubicBezTo>
                    <a:cubicBezTo>
                      <a:pt x="332510" y="204484"/>
                      <a:pt x="327161" y="229191"/>
                      <a:pt x="295896" y="264978"/>
                    </a:cubicBezTo>
                    <a:cubicBezTo>
                      <a:pt x="291757" y="269753"/>
                      <a:pt x="286408" y="273319"/>
                      <a:pt x="292202" y="280706"/>
                    </a:cubicBezTo>
                    <a:cubicBezTo>
                      <a:pt x="326397" y="323688"/>
                      <a:pt x="390767" y="1316465"/>
                      <a:pt x="390831" y="1322641"/>
                    </a:cubicBezTo>
                    <a:lnTo>
                      <a:pt x="0" y="1331750"/>
                    </a:lnTo>
                    <a:close/>
                  </a:path>
                </a:pathLst>
              </a:custGeom>
              <a:solidFill>
                <a:srgbClr val="200C43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Graphic 57">
                <a:extLst>
                  <a:ext uri="{FF2B5EF4-FFF2-40B4-BE49-F238E27FC236}">
                    <a16:creationId xmlns:a16="http://schemas.microsoft.com/office/drawing/2014/main" id="{E1DEA855-2EF5-4C7E-B782-738131F2BEB5}"/>
                  </a:ext>
                </a:extLst>
              </p:cNvPr>
              <p:cNvSpPr/>
              <p:nvPr/>
            </p:nvSpPr>
            <p:spPr>
              <a:xfrm>
                <a:off x="7828460" y="5230291"/>
                <a:ext cx="116798" cy="108483"/>
              </a:xfrm>
              <a:custGeom>
                <a:avLst/>
                <a:gdLst>
                  <a:gd name="connsiteX0" fmla="*/ 447402 w 461350"/>
                  <a:gd name="connsiteY0" fmla="*/ 150945 h 428505"/>
                  <a:gd name="connsiteX1" fmla="*/ 451478 w 461350"/>
                  <a:gd name="connsiteY1" fmla="*/ 171831 h 428505"/>
                  <a:gd name="connsiteX2" fmla="*/ 254142 w 461350"/>
                  <a:gd name="connsiteY2" fmla="*/ 415458 h 428505"/>
                  <a:gd name="connsiteX3" fmla="*/ 221349 w 461350"/>
                  <a:gd name="connsiteY3" fmla="*/ 413294 h 428505"/>
                  <a:gd name="connsiteX4" fmla="*/ 3192 w 461350"/>
                  <a:gd name="connsiteY4" fmla="*/ 89433 h 428505"/>
                  <a:gd name="connsiteX5" fmla="*/ 15036 w 461350"/>
                  <a:gd name="connsiteY5" fmla="*/ 53392 h 428505"/>
                  <a:gd name="connsiteX6" fmla="*/ 74129 w 461350"/>
                  <a:gd name="connsiteY6" fmla="*/ 11938 h 428505"/>
                  <a:gd name="connsiteX7" fmla="*/ 124879 w 461350"/>
                  <a:gd name="connsiteY7" fmla="*/ 13402 h 428505"/>
                  <a:gd name="connsiteX8" fmla="*/ 279804 w 461350"/>
                  <a:gd name="connsiteY8" fmla="*/ 95100 h 428505"/>
                  <a:gd name="connsiteX9" fmla="*/ 447402 w 461350"/>
                  <a:gd name="connsiteY9" fmla="*/ 150945 h 428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1350" h="428505">
                    <a:moveTo>
                      <a:pt x="447402" y="150945"/>
                    </a:moveTo>
                    <a:cubicBezTo>
                      <a:pt x="471982" y="153301"/>
                      <a:pt x="457908" y="163871"/>
                      <a:pt x="451478" y="171831"/>
                    </a:cubicBezTo>
                    <a:cubicBezTo>
                      <a:pt x="410406" y="222708"/>
                      <a:pt x="277321" y="383938"/>
                      <a:pt x="254142" y="415458"/>
                    </a:cubicBezTo>
                    <a:cubicBezTo>
                      <a:pt x="239752" y="435007"/>
                      <a:pt x="233130" y="431187"/>
                      <a:pt x="221349" y="413294"/>
                    </a:cubicBezTo>
                    <a:cubicBezTo>
                      <a:pt x="153851" y="310646"/>
                      <a:pt x="7841" y="95164"/>
                      <a:pt x="3192" y="89433"/>
                    </a:cubicBezTo>
                    <a:cubicBezTo>
                      <a:pt x="-1711" y="74596"/>
                      <a:pt x="-3112" y="62943"/>
                      <a:pt x="15036" y="53392"/>
                    </a:cubicBezTo>
                    <a:cubicBezTo>
                      <a:pt x="36240" y="42248"/>
                      <a:pt x="56171" y="27793"/>
                      <a:pt x="74129" y="11938"/>
                    </a:cubicBezTo>
                    <a:cubicBezTo>
                      <a:pt x="92977" y="-4618"/>
                      <a:pt x="108450" y="-3790"/>
                      <a:pt x="124879" y="13402"/>
                    </a:cubicBezTo>
                    <a:cubicBezTo>
                      <a:pt x="167733" y="57212"/>
                      <a:pt x="224979" y="74469"/>
                      <a:pt x="279804" y="95100"/>
                    </a:cubicBezTo>
                    <a:cubicBezTo>
                      <a:pt x="334821" y="115795"/>
                      <a:pt x="391430" y="132478"/>
                      <a:pt x="447402" y="150945"/>
                    </a:cubicBezTo>
                    <a:close/>
                  </a:path>
                </a:pathLst>
              </a:custGeom>
              <a:solidFill>
                <a:srgbClr val="EAEAEA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Graphic 57">
                <a:extLst>
                  <a:ext uri="{FF2B5EF4-FFF2-40B4-BE49-F238E27FC236}">
                    <a16:creationId xmlns:a16="http://schemas.microsoft.com/office/drawing/2014/main" id="{FE5BE57F-186D-4B2D-8207-4B8A6ABFC794}"/>
                  </a:ext>
                </a:extLst>
              </p:cNvPr>
              <p:cNvSpPr/>
              <p:nvPr/>
            </p:nvSpPr>
            <p:spPr>
              <a:xfrm>
                <a:off x="7950657" y="5230291"/>
                <a:ext cx="116798" cy="108483"/>
              </a:xfrm>
              <a:custGeom>
                <a:avLst/>
                <a:gdLst>
                  <a:gd name="connsiteX0" fmla="*/ 13948 w 461350"/>
                  <a:gd name="connsiteY0" fmla="*/ 150945 h 428505"/>
                  <a:gd name="connsiteX1" fmla="*/ 9873 w 461350"/>
                  <a:gd name="connsiteY1" fmla="*/ 171831 h 428505"/>
                  <a:gd name="connsiteX2" fmla="*/ 207207 w 461350"/>
                  <a:gd name="connsiteY2" fmla="*/ 415458 h 428505"/>
                  <a:gd name="connsiteX3" fmla="*/ 240001 w 461350"/>
                  <a:gd name="connsiteY3" fmla="*/ 413294 h 428505"/>
                  <a:gd name="connsiteX4" fmla="*/ 458158 w 461350"/>
                  <a:gd name="connsiteY4" fmla="*/ 89433 h 428505"/>
                  <a:gd name="connsiteX5" fmla="*/ 446314 w 461350"/>
                  <a:gd name="connsiteY5" fmla="*/ 53392 h 428505"/>
                  <a:gd name="connsiteX6" fmla="*/ 387222 w 461350"/>
                  <a:gd name="connsiteY6" fmla="*/ 11938 h 428505"/>
                  <a:gd name="connsiteX7" fmla="*/ 336472 w 461350"/>
                  <a:gd name="connsiteY7" fmla="*/ 13402 h 428505"/>
                  <a:gd name="connsiteX8" fmla="*/ 181545 w 461350"/>
                  <a:gd name="connsiteY8" fmla="*/ 95100 h 428505"/>
                  <a:gd name="connsiteX9" fmla="*/ 13948 w 461350"/>
                  <a:gd name="connsiteY9" fmla="*/ 150945 h 428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1350" h="428505">
                    <a:moveTo>
                      <a:pt x="13948" y="150945"/>
                    </a:moveTo>
                    <a:cubicBezTo>
                      <a:pt x="-10631" y="153301"/>
                      <a:pt x="3441" y="163871"/>
                      <a:pt x="9873" y="171831"/>
                    </a:cubicBezTo>
                    <a:cubicBezTo>
                      <a:pt x="50944" y="222708"/>
                      <a:pt x="184029" y="383938"/>
                      <a:pt x="207207" y="415458"/>
                    </a:cubicBezTo>
                    <a:cubicBezTo>
                      <a:pt x="221598" y="435007"/>
                      <a:pt x="228221" y="431187"/>
                      <a:pt x="240001" y="413294"/>
                    </a:cubicBezTo>
                    <a:cubicBezTo>
                      <a:pt x="307498" y="310646"/>
                      <a:pt x="453510" y="95164"/>
                      <a:pt x="458158" y="89433"/>
                    </a:cubicBezTo>
                    <a:cubicBezTo>
                      <a:pt x="463061" y="74596"/>
                      <a:pt x="464462" y="62943"/>
                      <a:pt x="446314" y="53392"/>
                    </a:cubicBezTo>
                    <a:cubicBezTo>
                      <a:pt x="425109" y="42248"/>
                      <a:pt x="405179" y="27793"/>
                      <a:pt x="387222" y="11938"/>
                    </a:cubicBezTo>
                    <a:cubicBezTo>
                      <a:pt x="368374" y="-4618"/>
                      <a:pt x="352900" y="-3790"/>
                      <a:pt x="336472" y="13402"/>
                    </a:cubicBezTo>
                    <a:cubicBezTo>
                      <a:pt x="293617" y="57212"/>
                      <a:pt x="236371" y="74469"/>
                      <a:pt x="181545" y="95100"/>
                    </a:cubicBezTo>
                    <a:cubicBezTo>
                      <a:pt x="126465" y="115795"/>
                      <a:pt x="69920" y="132478"/>
                      <a:pt x="13948" y="150945"/>
                    </a:cubicBezTo>
                    <a:close/>
                  </a:path>
                </a:pathLst>
              </a:custGeom>
              <a:solidFill>
                <a:srgbClr val="EAEAEA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3748953C-9F1F-42DC-BABC-5709036D07B5}"/>
              </a:ext>
            </a:extLst>
          </p:cNvPr>
          <p:cNvGrpSpPr/>
          <p:nvPr/>
        </p:nvGrpSpPr>
        <p:grpSpPr>
          <a:xfrm>
            <a:off x="4588720" y="1810350"/>
            <a:ext cx="982246" cy="982246"/>
            <a:chOff x="4588720" y="1810350"/>
            <a:chExt cx="982246" cy="982246"/>
          </a:xfrm>
        </p:grpSpPr>
        <p:sp>
          <p:nvSpPr>
            <p:cNvPr id="46" name="타원 45">
              <a:extLst>
                <a:ext uri="{FF2B5EF4-FFF2-40B4-BE49-F238E27FC236}">
                  <a16:creationId xmlns:a16="http://schemas.microsoft.com/office/drawing/2014/main" id="{22F2BA60-0A25-4A97-AFDA-3F0E4171B67E}"/>
                </a:ext>
              </a:extLst>
            </p:cNvPr>
            <p:cNvSpPr/>
            <p:nvPr/>
          </p:nvSpPr>
          <p:spPr>
            <a:xfrm>
              <a:off x="4588720" y="1810350"/>
              <a:ext cx="982246" cy="98224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7" name="그룹 46">
              <a:extLst>
                <a:ext uri="{FF2B5EF4-FFF2-40B4-BE49-F238E27FC236}">
                  <a16:creationId xmlns:a16="http://schemas.microsoft.com/office/drawing/2014/main" id="{90D58E35-6DC3-4BA4-899F-EDFB3C141154}"/>
                </a:ext>
              </a:extLst>
            </p:cNvPr>
            <p:cNvGrpSpPr/>
            <p:nvPr/>
          </p:nvGrpSpPr>
          <p:grpSpPr>
            <a:xfrm>
              <a:off x="4734147" y="1833991"/>
              <a:ext cx="692890" cy="958603"/>
              <a:chOff x="4734147" y="1833991"/>
              <a:chExt cx="692890" cy="958603"/>
            </a:xfrm>
          </p:grpSpPr>
          <p:sp>
            <p:nvSpPr>
              <p:cNvPr id="48" name="Graphic 57">
                <a:extLst>
                  <a:ext uri="{FF2B5EF4-FFF2-40B4-BE49-F238E27FC236}">
                    <a16:creationId xmlns:a16="http://schemas.microsoft.com/office/drawing/2014/main" id="{90CF2ED3-167F-41DE-9322-9526FD732340}"/>
                  </a:ext>
                </a:extLst>
              </p:cNvPr>
              <p:cNvSpPr/>
              <p:nvPr/>
            </p:nvSpPr>
            <p:spPr>
              <a:xfrm>
                <a:off x="4800707" y="1833991"/>
                <a:ext cx="567032" cy="698841"/>
              </a:xfrm>
              <a:custGeom>
                <a:avLst/>
                <a:gdLst>
                  <a:gd name="connsiteX0" fmla="*/ 2086373 w 2087615"/>
                  <a:gd name="connsiteY0" fmla="*/ 1611793 h 2572889"/>
                  <a:gd name="connsiteX1" fmla="*/ 2050523 w 2087615"/>
                  <a:gd name="connsiteY1" fmla="*/ 952610 h 2572889"/>
                  <a:gd name="connsiteX2" fmla="*/ 1974938 w 2087615"/>
                  <a:gd name="connsiteY2" fmla="*/ 545141 h 2572889"/>
                  <a:gd name="connsiteX3" fmla="*/ 1235968 w 2087615"/>
                  <a:gd name="connsiteY3" fmla="*/ 768 h 2572889"/>
                  <a:gd name="connsiteX4" fmla="*/ 937642 w 2087615"/>
                  <a:gd name="connsiteY4" fmla="*/ 13376 h 2572889"/>
                  <a:gd name="connsiteX5" fmla="*/ 524124 w 2087615"/>
                  <a:gd name="connsiteY5" fmla="*/ 130605 h 2572889"/>
                  <a:gd name="connsiteX6" fmla="*/ 155881 w 2087615"/>
                  <a:gd name="connsiteY6" fmla="*/ 589142 h 2572889"/>
                  <a:gd name="connsiteX7" fmla="*/ 123852 w 2087615"/>
                  <a:gd name="connsiteY7" fmla="*/ 866264 h 2572889"/>
                  <a:gd name="connsiteX8" fmla="*/ 123151 w 2087615"/>
                  <a:gd name="connsiteY8" fmla="*/ 1272204 h 2572889"/>
                  <a:gd name="connsiteX9" fmla="*/ 194660 w 2087615"/>
                  <a:gd name="connsiteY9" fmla="*/ 1693936 h 2572889"/>
                  <a:gd name="connsiteX10" fmla="*/ 199882 w 2087615"/>
                  <a:gd name="connsiteY10" fmla="*/ 2053201 h 2572889"/>
                  <a:gd name="connsiteX11" fmla="*/ 53488 w 2087615"/>
                  <a:gd name="connsiteY11" fmla="*/ 2447615 h 2572889"/>
                  <a:gd name="connsiteX12" fmla="*/ 0 w 2087615"/>
                  <a:gd name="connsiteY12" fmla="*/ 2572104 h 2572889"/>
                  <a:gd name="connsiteX13" fmla="*/ 26299 w 2087615"/>
                  <a:gd name="connsiteY13" fmla="*/ 2564081 h 2572889"/>
                  <a:gd name="connsiteX14" fmla="*/ 1914318 w 2087615"/>
                  <a:gd name="connsiteY14" fmla="*/ 2480600 h 2572889"/>
                  <a:gd name="connsiteX15" fmla="*/ 2021741 w 2087615"/>
                  <a:gd name="connsiteY15" fmla="*/ 2158713 h 2572889"/>
                  <a:gd name="connsiteX16" fmla="*/ 2086373 w 2087615"/>
                  <a:gd name="connsiteY16" fmla="*/ 1611793 h 2572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87615" h="2572889">
                    <a:moveTo>
                      <a:pt x="2086373" y="1611793"/>
                    </a:moveTo>
                    <a:cubicBezTo>
                      <a:pt x="2077458" y="1391916"/>
                      <a:pt x="2061412" y="1172359"/>
                      <a:pt x="2050523" y="952610"/>
                    </a:cubicBezTo>
                    <a:cubicBezTo>
                      <a:pt x="2043582" y="813157"/>
                      <a:pt x="2019894" y="677462"/>
                      <a:pt x="1974938" y="545141"/>
                    </a:cubicBezTo>
                    <a:cubicBezTo>
                      <a:pt x="1857837" y="200267"/>
                      <a:pt x="1600136" y="10192"/>
                      <a:pt x="1235968" y="768"/>
                    </a:cubicBezTo>
                    <a:cubicBezTo>
                      <a:pt x="1136187" y="-1843"/>
                      <a:pt x="1036723" y="2168"/>
                      <a:pt x="937642" y="13376"/>
                    </a:cubicBezTo>
                    <a:cubicBezTo>
                      <a:pt x="793414" y="29677"/>
                      <a:pt x="653770" y="63680"/>
                      <a:pt x="524124" y="130605"/>
                    </a:cubicBezTo>
                    <a:cubicBezTo>
                      <a:pt x="333858" y="228795"/>
                      <a:pt x="199500" y="373214"/>
                      <a:pt x="155881" y="589142"/>
                    </a:cubicBezTo>
                    <a:cubicBezTo>
                      <a:pt x="137415" y="680518"/>
                      <a:pt x="131938" y="773614"/>
                      <a:pt x="123852" y="866264"/>
                    </a:cubicBezTo>
                    <a:cubicBezTo>
                      <a:pt x="112071" y="1001577"/>
                      <a:pt x="110861" y="1136954"/>
                      <a:pt x="123151" y="1272204"/>
                    </a:cubicBezTo>
                    <a:cubicBezTo>
                      <a:pt x="136077" y="1414585"/>
                      <a:pt x="168553" y="1553720"/>
                      <a:pt x="194660" y="1693936"/>
                    </a:cubicBezTo>
                    <a:cubicBezTo>
                      <a:pt x="216883" y="1813266"/>
                      <a:pt x="224143" y="1932597"/>
                      <a:pt x="199882" y="2053201"/>
                    </a:cubicBezTo>
                    <a:cubicBezTo>
                      <a:pt x="171864" y="2192717"/>
                      <a:pt x="114809" y="2320644"/>
                      <a:pt x="53488" y="2447615"/>
                    </a:cubicBezTo>
                    <a:cubicBezTo>
                      <a:pt x="33876" y="2488178"/>
                      <a:pt x="8150" y="2526511"/>
                      <a:pt x="0" y="2572104"/>
                    </a:cubicBezTo>
                    <a:cubicBezTo>
                      <a:pt x="10443" y="2574842"/>
                      <a:pt x="18912" y="2570002"/>
                      <a:pt x="26299" y="2564081"/>
                    </a:cubicBezTo>
                    <a:cubicBezTo>
                      <a:pt x="92650" y="2511038"/>
                      <a:pt x="1903620" y="2490279"/>
                      <a:pt x="1914318" y="2480600"/>
                    </a:cubicBezTo>
                    <a:cubicBezTo>
                      <a:pt x="1962076" y="2377316"/>
                      <a:pt x="1994233" y="2268811"/>
                      <a:pt x="2021741" y="2158713"/>
                    </a:cubicBezTo>
                    <a:cubicBezTo>
                      <a:pt x="2066697" y="1979017"/>
                      <a:pt x="2093887" y="1796965"/>
                      <a:pt x="2086373" y="1611793"/>
                    </a:cubicBezTo>
                    <a:close/>
                  </a:path>
                </a:pathLst>
              </a:custGeom>
              <a:solidFill>
                <a:srgbClr val="FBD770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Graphic 57">
                <a:extLst>
                  <a:ext uri="{FF2B5EF4-FFF2-40B4-BE49-F238E27FC236}">
                    <a16:creationId xmlns:a16="http://schemas.microsoft.com/office/drawing/2014/main" id="{7104F95C-5903-4667-934A-E9DF94BA749B}"/>
                  </a:ext>
                </a:extLst>
              </p:cNvPr>
              <p:cNvSpPr/>
              <p:nvPr/>
            </p:nvSpPr>
            <p:spPr>
              <a:xfrm>
                <a:off x="5045788" y="2534989"/>
                <a:ext cx="11415" cy="12937"/>
              </a:xfrm>
              <a:custGeom>
                <a:avLst/>
                <a:gdLst>
                  <a:gd name="connsiteX0" fmla="*/ 38906 w 42026"/>
                  <a:gd name="connsiteY0" fmla="*/ 47630 h 47630"/>
                  <a:gd name="connsiteX1" fmla="*/ 0 w 42026"/>
                  <a:gd name="connsiteY1" fmla="*/ 0 h 47630"/>
                  <a:gd name="connsiteX2" fmla="*/ 42027 w 42026"/>
                  <a:gd name="connsiteY2" fmla="*/ 44765 h 47630"/>
                  <a:gd name="connsiteX3" fmla="*/ 38906 w 42026"/>
                  <a:gd name="connsiteY3" fmla="*/ 47630 h 4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26" h="47630">
                    <a:moveTo>
                      <a:pt x="38906" y="47630"/>
                    </a:moveTo>
                    <a:cubicBezTo>
                      <a:pt x="25917" y="31775"/>
                      <a:pt x="12926" y="15919"/>
                      <a:pt x="0" y="0"/>
                    </a:cubicBezTo>
                    <a:cubicBezTo>
                      <a:pt x="21204" y="9042"/>
                      <a:pt x="32730" y="25917"/>
                      <a:pt x="42027" y="44765"/>
                    </a:cubicBezTo>
                    <a:cubicBezTo>
                      <a:pt x="40944" y="45720"/>
                      <a:pt x="39925" y="46675"/>
                      <a:pt x="38906" y="47630"/>
                    </a:cubicBezTo>
                    <a:close/>
                  </a:path>
                </a:pathLst>
              </a:custGeom>
              <a:solidFill>
                <a:srgbClr val="49122C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자유형: 도형 49">
                <a:extLst>
                  <a:ext uri="{FF2B5EF4-FFF2-40B4-BE49-F238E27FC236}">
                    <a16:creationId xmlns:a16="http://schemas.microsoft.com/office/drawing/2014/main" id="{A70BE65B-0C1F-4101-BE7B-421E7082D596}"/>
                  </a:ext>
                </a:extLst>
              </p:cNvPr>
              <p:cNvSpPr/>
              <p:nvPr/>
            </p:nvSpPr>
            <p:spPr>
              <a:xfrm>
                <a:off x="4734147" y="2436240"/>
                <a:ext cx="692890" cy="356354"/>
              </a:xfrm>
              <a:custGeom>
                <a:avLst/>
                <a:gdLst>
                  <a:gd name="connsiteX0" fmla="*/ 342539 w 692890"/>
                  <a:gd name="connsiteY0" fmla="*/ 0 h 356354"/>
                  <a:gd name="connsiteX1" fmla="*/ 418476 w 692890"/>
                  <a:gd name="connsiteY1" fmla="*/ 353 h 356354"/>
                  <a:gd name="connsiteX2" fmla="*/ 423976 w 692890"/>
                  <a:gd name="connsiteY2" fmla="*/ 5386 h 356354"/>
                  <a:gd name="connsiteX3" fmla="*/ 434336 w 692890"/>
                  <a:gd name="connsiteY3" fmla="*/ 22630 h 356354"/>
                  <a:gd name="connsiteX4" fmla="*/ 438244 w 692890"/>
                  <a:gd name="connsiteY4" fmla="*/ 24895 h 356354"/>
                  <a:gd name="connsiteX5" fmla="*/ 504798 w 692890"/>
                  <a:gd name="connsiteY5" fmla="*/ 46308 h 356354"/>
                  <a:gd name="connsiteX6" fmla="*/ 586556 w 692890"/>
                  <a:gd name="connsiteY6" fmla="*/ 71507 h 356354"/>
                  <a:gd name="connsiteX7" fmla="*/ 656811 w 692890"/>
                  <a:gd name="connsiteY7" fmla="*/ 123256 h 356354"/>
                  <a:gd name="connsiteX8" fmla="*/ 678785 w 692890"/>
                  <a:gd name="connsiteY8" fmla="*/ 168035 h 356354"/>
                  <a:gd name="connsiteX9" fmla="*/ 687276 w 692890"/>
                  <a:gd name="connsiteY9" fmla="*/ 212444 h 356354"/>
                  <a:gd name="connsiteX10" fmla="*/ 692890 w 692890"/>
                  <a:gd name="connsiteY10" fmla="*/ 212427 h 356354"/>
                  <a:gd name="connsiteX11" fmla="*/ 688033 w 692890"/>
                  <a:gd name="connsiteY11" fmla="*/ 216398 h 356354"/>
                  <a:gd name="connsiteX12" fmla="*/ 688151 w 692890"/>
                  <a:gd name="connsiteY12" fmla="*/ 217016 h 356354"/>
                  <a:gd name="connsiteX13" fmla="*/ 683066 w 692890"/>
                  <a:gd name="connsiteY13" fmla="*/ 223035 h 356354"/>
                  <a:gd name="connsiteX14" fmla="*/ 679885 w 692890"/>
                  <a:gd name="connsiteY14" fmla="*/ 223059 h 356354"/>
                  <a:gd name="connsiteX15" fmla="*/ 616134 w 692890"/>
                  <a:gd name="connsiteY15" fmla="*/ 275175 h 356354"/>
                  <a:gd name="connsiteX16" fmla="*/ 0 w 692890"/>
                  <a:gd name="connsiteY16" fmla="*/ 214469 h 356354"/>
                  <a:gd name="connsiteX17" fmla="*/ 12954 w 692890"/>
                  <a:gd name="connsiteY17" fmla="*/ 214431 h 356354"/>
                  <a:gd name="connsiteX18" fmla="*/ 13184 w 692890"/>
                  <a:gd name="connsiteY18" fmla="*/ 201415 h 356354"/>
                  <a:gd name="connsiteX19" fmla="*/ 64847 w 692890"/>
                  <a:gd name="connsiteY19" fmla="*/ 98938 h 356354"/>
                  <a:gd name="connsiteX20" fmla="*/ 66611 w 692890"/>
                  <a:gd name="connsiteY20" fmla="*/ 96344 h 356354"/>
                  <a:gd name="connsiteX21" fmla="*/ 147399 w 692890"/>
                  <a:gd name="connsiteY21" fmla="*/ 61164 h 356354"/>
                  <a:gd name="connsiteX22" fmla="*/ 250309 w 692890"/>
                  <a:gd name="connsiteY22" fmla="*/ 28320 h 356354"/>
                  <a:gd name="connsiteX23" fmla="*/ 257054 w 692890"/>
                  <a:gd name="connsiteY23" fmla="*/ 25881 h 356354"/>
                  <a:gd name="connsiteX24" fmla="*/ 274904 w 692890"/>
                  <a:gd name="connsiteY24" fmla="*/ 6493 h 356354"/>
                  <a:gd name="connsiteX25" fmla="*/ 279573 w 692890"/>
                  <a:gd name="connsiteY25" fmla="*/ 699 h 356354"/>
                  <a:gd name="connsiteX26" fmla="*/ 342539 w 692890"/>
                  <a:gd name="connsiteY26" fmla="*/ 0 h 356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92890" h="356354">
                    <a:moveTo>
                      <a:pt x="342539" y="0"/>
                    </a:moveTo>
                    <a:cubicBezTo>
                      <a:pt x="374259" y="7"/>
                      <a:pt x="408142" y="188"/>
                      <a:pt x="418476" y="353"/>
                    </a:cubicBezTo>
                    <a:cubicBezTo>
                      <a:pt x="421191" y="1044"/>
                      <a:pt x="423163" y="2843"/>
                      <a:pt x="423976" y="5386"/>
                    </a:cubicBezTo>
                    <a:cubicBezTo>
                      <a:pt x="426224" y="12408"/>
                      <a:pt x="430358" y="16697"/>
                      <a:pt x="434336" y="22630"/>
                    </a:cubicBezTo>
                    <a:cubicBezTo>
                      <a:pt x="435356" y="23909"/>
                      <a:pt x="436567" y="24134"/>
                      <a:pt x="438244" y="24895"/>
                    </a:cubicBezTo>
                    <a:cubicBezTo>
                      <a:pt x="459933" y="33543"/>
                      <a:pt x="482573" y="39303"/>
                      <a:pt x="504798" y="46308"/>
                    </a:cubicBezTo>
                    <a:cubicBezTo>
                      <a:pt x="532005" y="54869"/>
                      <a:pt x="559297" y="63119"/>
                      <a:pt x="586556" y="71507"/>
                    </a:cubicBezTo>
                    <a:cubicBezTo>
                      <a:pt x="615128" y="81764"/>
                      <a:pt x="639083" y="98246"/>
                      <a:pt x="656811" y="123256"/>
                    </a:cubicBezTo>
                    <a:cubicBezTo>
                      <a:pt x="666773" y="137317"/>
                      <a:pt x="673830" y="152326"/>
                      <a:pt x="678785" y="168035"/>
                    </a:cubicBezTo>
                    <a:lnTo>
                      <a:pt x="687276" y="212444"/>
                    </a:lnTo>
                    <a:lnTo>
                      <a:pt x="692890" y="212427"/>
                    </a:lnTo>
                    <a:lnTo>
                      <a:pt x="688033" y="216398"/>
                    </a:lnTo>
                    <a:lnTo>
                      <a:pt x="688151" y="217016"/>
                    </a:lnTo>
                    <a:cubicBezTo>
                      <a:pt x="688548" y="221271"/>
                      <a:pt x="686853" y="222879"/>
                      <a:pt x="683066" y="223035"/>
                    </a:cubicBezTo>
                    <a:lnTo>
                      <a:pt x="679885" y="223059"/>
                    </a:lnTo>
                    <a:lnTo>
                      <a:pt x="616134" y="275175"/>
                    </a:lnTo>
                    <a:cubicBezTo>
                      <a:pt x="426230" y="400777"/>
                      <a:pt x="168199" y="380697"/>
                      <a:pt x="0" y="214469"/>
                    </a:cubicBezTo>
                    <a:lnTo>
                      <a:pt x="12954" y="214431"/>
                    </a:lnTo>
                    <a:lnTo>
                      <a:pt x="13184" y="201415"/>
                    </a:lnTo>
                    <a:cubicBezTo>
                      <a:pt x="19203" y="161704"/>
                      <a:pt x="33438" y="125954"/>
                      <a:pt x="64847" y="98938"/>
                    </a:cubicBezTo>
                    <a:cubicBezTo>
                      <a:pt x="65435" y="98073"/>
                      <a:pt x="66023" y="97209"/>
                      <a:pt x="66611" y="96344"/>
                    </a:cubicBezTo>
                    <a:cubicBezTo>
                      <a:pt x="89978" y="76471"/>
                      <a:pt x="119225" y="70072"/>
                      <a:pt x="147399" y="61164"/>
                    </a:cubicBezTo>
                    <a:cubicBezTo>
                      <a:pt x="181731" y="50303"/>
                      <a:pt x="216012" y="39268"/>
                      <a:pt x="250309" y="28320"/>
                    </a:cubicBezTo>
                    <a:cubicBezTo>
                      <a:pt x="253318" y="27282"/>
                      <a:pt x="254979" y="26815"/>
                      <a:pt x="257054" y="25881"/>
                    </a:cubicBezTo>
                    <a:cubicBezTo>
                      <a:pt x="265979" y="21886"/>
                      <a:pt x="272084" y="16196"/>
                      <a:pt x="274904" y="6493"/>
                    </a:cubicBezTo>
                    <a:cubicBezTo>
                      <a:pt x="275613" y="4002"/>
                      <a:pt x="276806" y="1667"/>
                      <a:pt x="279573" y="699"/>
                    </a:cubicBezTo>
                    <a:cubicBezTo>
                      <a:pt x="281260" y="163"/>
                      <a:pt x="310818" y="-6"/>
                      <a:pt x="342539" y="0"/>
                    </a:cubicBezTo>
                    <a:close/>
                  </a:path>
                </a:pathLst>
              </a:custGeom>
              <a:solidFill>
                <a:srgbClr val="D6529E"/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51" name="Graphic 57">
                <a:extLst>
                  <a:ext uri="{FF2B5EF4-FFF2-40B4-BE49-F238E27FC236}">
                    <a16:creationId xmlns:a16="http://schemas.microsoft.com/office/drawing/2014/main" id="{2C9EFE3E-04D5-470C-ADAD-7B3F42B4E4C9}"/>
                  </a:ext>
                </a:extLst>
              </p:cNvPr>
              <p:cNvSpPr/>
              <p:nvPr/>
            </p:nvSpPr>
            <p:spPr>
              <a:xfrm>
                <a:off x="5011040" y="2423292"/>
                <a:ext cx="145699" cy="236075"/>
              </a:xfrm>
              <a:custGeom>
                <a:avLst/>
                <a:gdLst>
                  <a:gd name="connsiteX0" fmla="*/ 536414 w 536413"/>
                  <a:gd name="connsiteY0" fmla="*/ 58201 h 869146"/>
                  <a:gd name="connsiteX1" fmla="*/ 295142 w 536413"/>
                  <a:gd name="connsiteY1" fmla="*/ 62594 h 869146"/>
                  <a:gd name="connsiteX2" fmla="*/ 272028 w 536413"/>
                  <a:gd name="connsiteY2" fmla="*/ 86028 h 869146"/>
                  <a:gd name="connsiteX3" fmla="*/ 271455 w 536413"/>
                  <a:gd name="connsiteY3" fmla="*/ 869062 h 869146"/>
                  <a:gd name="connsiteX4" fmla="*/ 265278 w 536413"/>
                  <a:gd name="connsiteY4" fmla="*/ 869062 h 869146"/>
                  <a:gd name="connsiteX5" fmla="*/ 264387 w 536413"/>
                  <a:gd name="connsiteY5" fmla="*/ 90421 h 869146"/>
                  <a:gd name="connsiteX6" fmla="*/ 236369 w 536413"/>
                  <a:gd name="connsiteY6" fmla="*/ 62467 h 869146"/>
                  <a:gd name="connsiteX7" fmla="*/ 0 w 536413"/>
                  <a:gd name="connsiteY7" fmla="*/ 56991 h 869146"/>
                  <a:gd name="connsiteX8" fmla="*/ 10825 w 536413"/>
                  <a:gd name="connsiteY8" fmla="*/ 0 h 869146"/>
                  <a:gd name="connsiteX9" fmla="*/ 523297 w 536413"/>
                  <a:gd name="connsiteY9" fmla="*/ 0 h 869146"/>
                  <a:gd name="connsiteX10" fmla="*/ 536414 w 536413"/>
                  <a:gd name="connsiteY10" fmla="*/ 58201 h 869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6413" h="869146">
                    <a:moveTo>
                      <a:pt x="536414" y="58201"/>
                    </a:moveTo>
                    <a:cubicBezTo>
                      <a:pt x="458219" y="60366"/>
                      <a:pt x="373338" y="61512"/>
                      <a:pt x="295142" y="62594"/>
                    </a:cubicBezTo>
                    <a:cubicBezTo>
                      <a:pt x="277058" y="62849"/>
                      <a:pt x="271900" y="68071"/>
                      <a:pt x="272028" y="86028"/>
                    </a:cubicBezTo>
                    <a:cubicBezTo>
                      <a:pt x="272664" y="212999"/>
                      <a:pt x="271773" y="776858"/>
                      <a:pt x="271455" y="869062"/>
                    </a:cubicBezTo>
                    <a:cubicBezTo>
                      <a:pt x="269481" y="869253"/>
                      <a:pt x="266551" y="869062"/>
                      <a:pt x="265278" y="869062"/>
                    </a:cubicBezTo>
                    <a:cubicBezTo>
                      <a:pt x="265278" y="756163"/>
                      <a:pt x="263113" y="191031"/>
                      <a:pt x="264387" y="90421"/>
                    </a:cubicBezTo>
                    <a:cubicBezTo>
                      <a:pt x="264705" y="67943"/>
                      <a:pt x="258528" y="62658"/>
                      <a:pt x="236369" y="62467"/>
                    </a:cubicBezTo>
                    <a:cubicBezTo>
                      <a:pt x="159128" y="61894"/>
                      <a:pt x="77176" y="59156"/>
                      <a:pt x="0" y="56991"/>
                    </a:cubicBezTo>
                    <a:cubicBezTo>
                      <a:pt x="2038" y="38142"/>
                      <a:pt x="8787" y="18848"/>
                      <a:pt x="10825" y="0"/>
                    </a:cubicBezTo>
                    <a:cubicBezTo>
                      <a:pt x="181670" y="15283"/>
                      <a:pt x="352515" y="15346"/>
                      <a:pt x="523297" y="0"/>
                    </a:cubicBezTo>
                    <a:cubicBezTo>
                      <a:pt x="529601" y="22414"/>
                      <a:pt x="534376" y="39671"/>
                      <a:pt x="536414" y="58201"/>
                    </a:cubicBezTo>
                    <a:close/>
                  </a:path>
                </a:pathLst>
              </a:custGeom>
              <a:solidFill>
                <a:srgbClr val="1E1E11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Graphic 57">
                <a:extLst>
                  <a:ext uri="{FF2B5EF4-FFF2-40B4-BE49-F238E27FC236}">
                    <a16:creationId xmlns:a16="http://schemas.microsoft.com/office/drawing/2014/main" id="{354814BA-350C-492B-9FA4-BEC57F95AB0B}"/>
                  </a:ext>
                </a:extLst>
              </p:cNvPr>
              <p:cNvSpPr/>
              <p:nvPr/>
            </p:nvSpPr>
            <p:spPr>
              <a:xfrm>
                <a:off x="4849382" y="1985635"/>
                <a:ext cx="468318" cy="443750"/>
              </a:xfrm>
              <a:custGeom>
                <a:avLst/>
                <a:gdLst>
                  <a:gd name="connsiteX0" fmla="*/ 1724095 w 1724184"/>
                  <a:gd name="connsiteY0" fmla="*/ 585914 h 1633733"/>
                  <a:gd name="connsiteX1" fmla="*/ 1631254 w 1724184"/>
                  <a:gd name="connsiteY1" fmla="*/ 461107 h 1633733"/>
                  <a:gd name="connsiteX2" fmla="*/ 1597378 w 1724184"/>
                  <a:gd name="connsiteY2" fmla="*/ 420481 h 1633733"/>
                  <a:gd name="connsiteX3" fmla="*/ 1587381 w 1724184"/>
                  <a:gd name="connsiteY3" fmla="*/ 364382 h 1633733"/>
                  <a:gd name="connsiteX4" fmla="*/ 1268232 w 1724184"/>
                  <a:gd name="connsiteY4" fmla="*/ 71086 h 1633733"/>
                  <a:gd name="connsiteX5" fmla="*/ 787726 w 1724184"/>
                  <a:gd name="connsiteY5" fmla="*/ 3716 h 1633733"/>
                  <a:gd name="connsiteX6" fmla="*/ 384015 w 1724184"/>
                  <a:gd name="connsiteY6" fmla="*/ 117952 h 1633733"/>
                  <a:gd name="connsiteX7" fmla="*/ 129944 w 1724184"/>
                  <a:gd name="connsiteY7" fmla="*/ 407300 h 1633733"/>
                  <a:gd name="connsiteX8" fmla="*/ 125933 w 1724184"/>
                  <a:gd name="connsiteY8" fmla="*/ 453084 h 1633733"/>
                  <a:gd name="connsiteX9" fmla="*/ 50794 w 1724184"/>
                  <a:gd name="connsiteY9" fmla="*/ 480656 h 1633733"/>
                  <a:gd name="connsiteX10" fmla="*/ 1635 w 1724184"/>
                  <a:gd name="connsiteY10" fmla="*/ 624884 h 1633733"/>
                  <a:gd name="connsiteX11" fmla="*/ 215717 w 1724184"/>
                  <a:gd name="connsiteY11" fmla="*/ 917925 h 1633733"/>
                  <a:gd name="connsiteX12" fmla="*/ 479785 w 1724184"/>
                  <a:gd name="connsiteY12" fmla="*/ 1300496 h 1633733"/>
                  <a:gd name="connsiteX13" fmla="*/ 592939 w 1724184"/>
                  <a:gd name="connsiteY13" fmla="*/ 1357677 h 1633733"/>
                  <a:gd name="connsiteX14" fmla="*/ 610641 w 1724184"/>
                  <a:gd name="connsiteY14" fmla="*/ 1380410 h 1633733"/>
                  <a:gd name="connsiteX15" fmla="*/ 611214 w 1724184"/>
                  <a:gd name="connsiteY15" fmla="*/ 1617479 h 1633733"/>
                  <a:gd name="connsiteX16" fmla="*/ 654451 w 1724184"/>
                  <a:gd name="connsiteY16" fmla="*/ 1626458 h 1633733"/>
                  <a:gd name="connsiteX17" fmla="*/ 1068924 w 1724184"/>
                  <a:gd name="connsiteY17" fmla="*/ 1626585 h 1633733"/>
                  <a:gd name="connsiteX18" fmla="*/ 1113052 w 1724184"/>
                  <a:gd name="connsiteY18" fmla="*/ 1617607 h 1633733"/>
                  <a:gd name="connsiteX19" fmla="*/ 1118719 w 1724184"/>
                  <a:gd name="connsiteY19" fmla="*/ 1611303 h 1633733"/>
                  <a:gd name="connsiteX20" fmla="*/ 1111014 w 1724184"/>
                  <a:gd name="connsiteY20" fmla="*/ 1376908 h 1633733"/>
                  <a:gd name="connsiteX21" fmla="*/ 1128971 w 1724184"/>
                  <a:gd name="connsiteY21" fmla="*/ 1353348 h 1633733"/>
                  <a:gd name="connsiteX22" fmla="*/ 1318218 w 1724184"/>
                  <a:gd name="connsiteY22" fmla="*/ 1244142 h 1633733"/>
                  <a:gd name="connsiteX23" fmla="*/ 1501162 w 1724184"/>
                  <a:gd name="connsiteY23" fmla="*/ 996439 h 1633733"/>
                  <a:gd name="connsiteX24" fmla="*/ 1514598 w 1724184"/>
                  <a:gd name="connsiteY24" fmla="*/ 889716 h 1633733"/>
                  <a:gd name="connsiteX25" fmla="*/ 1514598 w 1724184"/>
                  <a:gd name="connsiteY25" fmla="*/ 889716 h 1633733"/>
                  <a:gd name="connsiteX26" fmla="*/ 1519246 w 1724184"/>
                  <a:gd name="connsiteY26" fmla="*/ 889334 h 1633733"/>
                  <a:gd name="connsiteX27" fmla="*/ 1521030 w 1724184"/>
                  <a:gd name="connsiteY27" fmla="*/ 892900 h 1633733"/>
                  <a:gd name="connsiteX28" fmla="*/ 1571334 w 1724184"/>
                  <a:gd name="connsiteY28" fmla="*/ 875771 h 1633733"/>
                  <a:gd name="connsiteX29" fmla="*/ 1724095 w 1724184"/>
                  <a:gd name="connsiteY29" fmla="*/ 585914 h 163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724184" h="1633733">
                    <a:moveTo>
                      <a:pt x="1724095" y="585914"/>
                    </a:moveTo>
                    <a:cubicBezTo>
                      <a:pt x="1722758" y="524975"/>
                      <a:pt x="1678884" y="464227"/>
                      <a:pt x="1631254" y="461107"/>
                    </a:cubicBezTo>
                    <a:cubicBezTo>
                      <a:pt x="1599607" y="459006"/>
                      <a:pt x="1593175" y="446971"/>
                      <a:pt x="1597378" y="420481"/>
                    </a:cubicBezTo>
                    <a:cubicBezTo>
                      <a:pt x="1610559" y="398958"/>
                      <a:pt x="1594895" y="381575"/>
                      <a:pt x="1587381" y="364382"/>
                    </a:cubicBezTo>
                    <a:cubicBezTo>
                      <a:pt x="1524150" y="220090"/>
                      <a:pt x="1411696" y="127249"/>
                      <a:pt x="1268232" y="71086"/>
                    </a:cubicBezTo>
                    <a:cubicBezTo>
                      <a:pt x="1113943" y="10657"/>
                      <a:pt x="953286" y="-9083"/>
                      <a:pt x="787726" y="3716"/>
                    </a:cubicBezTo>
                    <a:cubicBezTo>
                      <a:pt x="645027" y="14732"/>
                      <a:pt x="509586" y="48608"/>
                      <a:pt x="384015" y="117952"/>
                    </a:cubicBezTo>
                    <a:cubicBezTo>
                      <a:pt x="264812" y="183794"/>
                      <a:pt x="175728" y="276826"/>
                      <a:pt x="129944" y="407300"/>
                    </a:cubicBezTo>
                    <a:cubicBezTo>
                      <a:pt x="124786" y="422009"/>
                      <a:pt x="116763" y="436910"/>
                      <a:pt x="125933" y="453084"/>
                    </a:cubicBezTo>
                    <a:cubicBezTo>
                      <a:pt x="101290" y="463145"/>
                      <a:pt x="72699" y="460407"/>
                      <a:pt x="50794" y="480656"/>
                    </a:cubicBezTo>
                    <a:cubicBezTo>
                      <a:pt x="7940" y="520326"/>
                      <a:pt x="-4987" y="571141"/>
                      <a:pt x="1635" y="624884"/>
                    </a:cubicBezTo>
                    <a:cubicBezTo>
                      <a:pt x="13734" y="722946"/>
                      <a:pt x="152422" y="939448"/>
                      <a:pt x="215717" y="917925"/>
                    </a:cubicBezTo>
                    <a:cubicBezTo>
                      <a:pt x="253923" y="1134044"/>
                      <a:pt x="345300" y="1226503"/>
                      <a:pt x="479785" y="1300496"/>
                    </a:cubicBezTo>
                    <a:cubicBezTo>
                      <a:pt x="516845" y="1320872"/>
                      <a:pt x="553459" y="1342140"/>
                      <a:pt x="592939" y="1357677"/>
                    </a:cubicBezTo>
                    <a:cubicBezTo>
                      <a:pt x="603318" y="1361753"/>
                      <a:pt x="610705" y="1366974"/>
                      <a:pt x="610641" y="1380410"/>
                    </a:cubicBezTo>
                    <a:cubicBezTo>
                      <a:pt x="610195" y="1450073"/>
                      <a:pt x="598224" y="1611112"/>
                      <a:pt x="611214" y="1617479"/>
                    </a:cubicBezTo>
                    <a:cubicBezTo>
                      <a:pt x="625032" y="1623146"/>
                      <a:pt x="639678" y="1625439"/>
                      <a:pt x="654451" y="1626458"/>
                    </a:cubicBezTo>
                    <a:cubicBezTo>
                      <a:pt x="792630" y="1636009"/>
                      <a:pt x="930809" y="1636264"/>
                      <a:pt x="1068924" y="1626585"/>
                    </a:cubicBezTo>
                    <a:cubicBezTo>
                      <a:pt x="1083951" y="1625502"/>
                      <a:pt x="1098915" y="1623338"/>
                      <a:pt x="1113052" y="1617607"/>
                    </a:cubicBezTo>
                    <a:cubicBezTo>
                      <a:pt x="1112797" y="1615505"/>
                      <a:pt x="1118974" y="1613404"/>
                      <a:pt x="1118719" y="1611303"/>
                    </a:cubicBezTo>
                    <a:cubicBezTo>
                      <a:pt x="1108658" y="1533426"/>
                      <a:pt x="1117700" y="1454848"/>
                      <a:pt x="1111014" y="1376908"/>
                    </a:cubicBezTo>
                    <a:cubicBezTo>
                      <a:pt x="1109358" y="1357487"/>
                      <a:pt x="1118974" y="1357550"/>
                      <a:pt x="1128971" y="1353348"/>
                    </a:cubicBezTo>
                    <a:cubicBezTo>
                      <a:pt x="1196660" y="1324820"/>
                      <a:pt x="1258744" y="1286996"/>
                      <a:pt x="1318218" y="1244142"/>
                    </a:cubicBezTo>
                    <a:cubicBezTo>
                      <a:pt x="1415071" y="1174288"/>
                      <a:pt x="1454296" y="1137738"/>
                      <a:pt x="1501162" y="996439"/>
                    </a:cubicBezTo>
                    <a:cubicBezTo>
                      <a:pt x="1513516" y="968039"/>
                      <a:pt x="1514916" y="919135"/>
                      <a:pt x="1514598" y="889716"/>
                    </a:cubicBezTo>
                    <a:cubicBezTo>
                      <a:pt x="1514598" y="889716"/>
                      <a:pt x="1514598" y="889716"/>
                      <a:pt x="1514598" y="889716"/>
                    </a:cubicBezTo>
                    <a:cubicBezTo>
                      <a:pt x="1516190" y="889716"/>
                      <a:pt x="1517718" y="889525"/>
                      <a:pt x="1519246" y="889334"/>
                    </a:cubicBezTo>
                    <a:cubicBezTo>
                      <a:pt x="1519820" y="890544"/>
                      <a:pt x="1520393" y="891690"/>
                      <a:pt x="1521030" y="892900"/>
                    </a:cubicBezTo>
                    <a:cubicBezTo>
                      <a:pt x="1539241" y="891308"/>
                      <a:pt x="1557070" y="886660"/>
                      <a:pt x="1571334" y="875771"/>
                    </a:cubicBezTo>
                    <a:cubicBezTo>
                      <a:pt x="1666849" y="802670"/>
                      <a:pt x="1726833" y="710084"/>
                      <a:pt x="1724095" y="585914"/>
                    </a:cubicBezTo>
                    <a:close/>
                  </a:path>
                </a:pathLst>
              </a:custGeom>
              <a:solidFill>
                <a:srgbClr val="FCD4B4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Graphic 57">
                <a:extLst>
                  <a:ext uri="{FF2B5EF4-FFF2-40B4-BE49-F238E27FC236}">
                    <a16:creationId xmlns:a16="http://schemas.microsoft.com/office/drawing/2014/main" id="{BCCE0FB2-153D-44BD-B841-51137285F8CE}"/>
                  </a:ext>
                </a:extLst>
              </p:cNvPr>
              <p:cNvSpPr/>
              <p:nvPr/>
            </p:nvSpPr>
            <p:spPr>
              <a:xfrm>
                <a:off x="4875295" y="1875198"/>
                <a:ext cx="419038" cy="233485"/>
              </a:xfrm>
              <a:custGeom>
                <a:avLst/>
                <a:gdLst>
                  <a:gd name="connsiteX0" fmla="*/ 1502040 w 1542752"/>
                  <a:gd name="connsiteY0" fmla="*/ 827072 h 859610"/>
                  <a:gd name="connsiteX1" fmla="*/ 1281654 w 1542752"/>
                  <a:gd name="connsiteY1" fmla="*/ 542373 h 859610"/>
                  <a:gd name="connsiteX2" fmla="*/ 913475 w 1542752"/>
                  <a:gd name="connsiteY2" fmla="*/ 422978 h 859610"/>
                  <a:gd name="connsiteX3" fmla="*/ 374322 w 1542752"/>
                  <a:gd name="connsiteY3" fmla="*/ 492259 h 859610"/>
                  <a:gd name="connsiteX4" fmla="*/ 41229 w 1542752"/>
                  <a:gd name="connsiteY4" fmla="*/ 820004 h 859610"/>
                  <a:gd name="connsiteX5" fmla="*/ 30658 w 1542752"/>
                  <a:gd name="connsiteY5" fmla="*/ 859611 h 859610"/>
                  <a:gd name="connsiteX6" fmla="*/ 30 w 1542752"/>
                  <a:gd name="connsiteY6" fmla="*/ 747985 h 859610"/>
                  <a:gd name="connsiteX7" fmla="*/ 325864 w 1542752"/>
                  <a:gd name="connsiteY7" fmla="*/ 138215 h 859610"/>
                  <a:gd name="connsiteX8" fmla="*/ 1460141 w 1542752"/>
                  <a:gd name="connsiteY8" fmla="*/ 411262 h 859610"/>
                  <a:gd name="connsiteX9" fmla="*/ 1542729 w 1542752"/>
                  <a:gd name="connsiteY9" fmla="*/ 737478 h 859610"/>
                  <a:gd name="connsiteX10" fmla="*/ 1518596 w 1542752"/>
                  <a:gd name="connsiteY10" fmla="*/ 858910 h 859610"/>
                  <a:gd name="connsiteX11" fmla="*/ 1502040 w 1542752"/>
                  <a:gd name="connsiteY11" fmla="*/ 827072 h 859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42752" h="859610">
                    <a:moveTo>
                      <a:pt x="1502040" y="827072"/>
                    </a:moveTo>
                    <a:cubicBezTo>
                      <a:pt x="1466381" y="702966"/>
                      <a:pt x="1388695" y="610952"/>
                      <a:pt x="1281654" y="542373"/>
                    </a:cubicBezTo>
                    <a:cubicBezTo>
                      <a:pt x="1169519" y="470609"/>
                      <a:pt x="1043757" y="438133"/>
                      <a:pt x="913475" y="422978"/>
                    </a:cubicBezTo>
                    <a:cubicBezTo>
                      <a:pt x="728366" y="401392"/>
                      <a:pt x="547333" y="420941"/>
                      <a:pt x="374322" y="492259"/>
                    </a:cubicBezTo>
                    <a:cubicBezTo>
                      <a:pt x="219588" y="556063"/>
                      <a:pt x="98601" y="656418"/>
                      <a:pt x="41229" y="820004"/>
                    </a:cubicBezTo>
                    <a:cubicBezTo>
                      <a:pt x="36708" y="832867"/>
                      <a:pt x="34160" y="846366"/>
                      <a:pt x="30658" y="859611"/>
                    </a:cubicBezTo>
                    <a:cubicBezTo>
                      <a:pt x="2577" y="827327"/>
                      <a:pt x="-352" y="786382"/>
                      <a:pt x="30" y="747985"/>
                    </a:cubicBezTo>
                    <a:cubicBezTo>
                      <a:pt x="2832" y="488884"/>
                      <a:pt x="114839" y="285500"/>
                      <a:pt x="325864" y="138215"/>
                    </a:cubicBezTo>
                    <a:cubicBezTo>
                      <a:pt x="705760" y="-126935"/>
                      <a:pt x="1242238" y="3093"/>
                      <a:pt x="1460141" y="411262"/>
                    </a:cubicBezTo>
                    <a:cubicBezTo>
                      <a:pt x="1514457" y="513017"/>
                      <a:pt x="1541074" y="622223"/>
                      <a:pt x="1542729" y="737478"/>
                    </a:cubicBezTo>
                    <a:cubicBezTo>
                      <a:pt x="1543303" y="779378"/>
                      <a:pt x="1533114" y="819176"/>
                      <a:pt x="1518596" y="858910"/>
                    </a:cubicBezTo>
                    <a:cubicBezTo>
                      <a:pt x="1503313" y="852797"/>
                      <a:pt x="1503313" y="852797"/>
                      <a:pt x="1502040" y="827072"/>
                    </a:cubicBezTo>
                    <a:close/>
                  </a:path>
                </a:pathLst>
              </a:custGeom>
              <a:solidFill>
                <a:srgbClr val="17110C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4" name="그룹 3">
            <a:extLst>
              <a:ext uri="{FF2B5EF4-FFF2-40B4-BE49-F238E27FC236}">
                <a16:creationId xmlns:a16="http://schemas.microsoft.com/office/drawing/2014/main" id="{2C438D82-75DE-47A0-BB7E-34A92F9BA253}"/>
              </a:ext>
            </a:extLst>
          </p:cNvPr>
          <p:cNvGrpSpPr/>
          <p:nvPr/>
        </p:nvGrpSpPr>
        <p:grpSpPr>
          <a:xfrm>
            <a:off x="8199385" y="1669338"/>
            <a:ext cx="2394349" cy="1208793"/>
            <a:chOff x="467544" y="2421312"/>
            <a:chExt cx="4546958" cy="1208793"/>
          </a:xfrm>
        </p:grpSpPr>
        <p:sp>
          <p:nvSpPr>
            <p:cNvPr id="55" name="Rectangle 8">
              <a:extLst>
                <a:ext uri="{FF2B5EF4-FFF2-40B4-BE49-F238E27FC236}">
                  <a16:creationId xmlns:a16="http://schemas.microsoft.com/office/drawing/2014/main" id="{2ABA5E33-579F-444C-988A-7342814EC4C4}"/>
                </a:ext>
              </a:extLst>
            </p:cNvPr>
            <p:cNvSpPr/>
            <p:nvPr/>
          </p:nvSpPr>
          <p:spPr>
            <a:xfrm>
              <a:off x="820483" y="2799108"/>
              <a:ext cx="4194019" cy="830997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6" name="Rectangle 9">
              <a:extLst>
                <a:ext uri="{FF2B5EF4-FFF2-40B4-BE49-F238E27FC236}">
                  <a16:creationId xmlns:a16="http://schemas.microsoft.com/office/drawing/2014/main" id="{D3D247D4-8427-4F6B-802C-ACF8FC494538}"/>
                </a:ext>
              </a:extLst>
            </p:cNvPr>
            <p:cNvSpPr/>
            <p:nvPr/>
          </p:nvSpPr>
          <p:spPr>
            <a:xfrm>
              <a:off x="467544" y="2421312"/>
              <a:ext cx="454695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</a:rPr>
                <a:t>Contents Here A</a:t>
              </a:r>
              <a:endParaRPr lang="ko-KR" altLang="en-US" sz="16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57" name="그룹 9">
            <a:extLst>
              <a:ext uri="{FF2B5EF4-FFF2-40B4-BE49-F238E27FC236}">
                <a16:creationId xmlns:a16="http://schemas.microsoft.com/office/drawing/2014/main" id="{5A985FEE-9A9F-4B81-A9A6-876B60375BE2}"/>
              </a:ext>
            </a:extLst>
          </p:cNvPr>
          <p:cNvGrpSpPr/>
          <p:nvPr/>
        </p:nvGrpSpPr>
        <p:grpSpPr>
          <a:xfrm>
            <a:off x="9349113" y="3276556"/>
            <a:ext cx="2394349" cy="1208793"/>
            <a:chOff x="467544" y="3302740"/>
            <a:chExt cx="4546958" cy="1208793"/>
          </a:xfrm>
        </p:grpSpPr>
        <p:sp>
          <p:nvSpPr>
            <p:cNvPr id="58" name="Rectangle 11">
              <a:extLst>
                <a:ext uri="{FF2B5EF4-FFF2-40B4-BE49-F238E27FC236}">
                  <a16:creationId xmlns:a16="http://schemas.microsoft.com/office/drawing/2014/main" id="{8C7DC630-2388-4143-928A-39331F5BF0F0}"/>
                </a:ext>
              </a:extLst>
            </p:cNvPr>
            <p:cNvSpPr/>
            <p:nvPr/>
          </p:nvSpPr>
          <p:spPr>
            <a:xfrm>
              <a:off x="820483" y="3680536"/>
              <a:ext cx="4194019" cy="830997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9" name="Rectangle 12">
              <a:extLst>
                <a:ext uri="{FF2B5EF4-FFF2-40B4-BE49-F238E27FC236}">
                  <a16:creationId xmlns:a16="http://schemas.microsoft.com/office/drawing/2014/main" id="{58677D79-C4B6-43B4-88D3-27152BBE5FB4}"/>
                </a:ext>
              </a:extLst>
            </p:cNvPr>
            <p:cNvSpPr/>
            <p:nvPr/>
          </p:nvSpPr>
          <p:spPr>
            <a:xfrm>
              <a:off x="467544" y="3302740"/>
              <a:ext cx="454695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</a:rPr>
                <a:t>Contents Here B</a:t>
              </a:r>
              <a:endParaRPr lang="ko-KR" altLang="en-US" sz="16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60" name="그룹 10">
            <a:extLst>
              <a:ext uri="{FF2B5EF4-FFF2-40B4-BE49-F238E27FC236}">
                <a16:creationId xmlns:a16="http://schemas.microsoft.com/office/drawing/2014/main" id="{71DF085F-9C19-45D3-BAA6-265449718B44}"/>
              </a:ext>
            </a:extLst>
          </p:cNvPr>
          <p:cNvGrpSpPr/>
          <p:nvPr/>
        </p:nvGrpSpPr>
        <p:grpSpPr>
          <a:xfrm>
            <a:off x="8596820" y="4883774"/>
            <a:ext cx="2394349" cy="1208793"/>
            <a:chOff x="467544" y="4184168"/>
            <a:chExt cx="4546958" cy="1208793"/>
          </a:xfrm>
        </p:grpSpPr>
        <p:sp>
          <p:nvSpPr>
            <p:cNvPr id="61" name="Rectangle 14">
              <a:extLst>
                <a:ext uri="{FF2B5EF4-FFF2-40B4-BE49-F238E27FC236}">
                  <a16:creationId xmlns:a16="http://schemas.microsoft.com/office/drawing/2014/main" id="{219B479B-1034-4E6F-B3E4-4044D50D4543}"/>
                </a:ext>
              </a:extLst>
            </p:cNvPr>
            <p:cNvSpPr/>
            <p:nvPr/>
          </p:nvSpPr>
          <p:spPr>
            <a:xfrm>
              <a:off x="820483" y="4561964"/>
              <a:ext cx="4194019" cy="830997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2" name="Rectangle 15">
              <a:extLst>
                <a:ext uri="{FF2B5EF4-FFF2-40B4-BE49-F238E27FC236}">
                  <a16:creationId xmlns:a16="http://schemas.microsoft.com/office/drawing/2014/main" id="{C851E3FF-0493-47D9-99FC-52D9A8085D1E}"/>
                </a:ext>
              </a:extLst>
            </p:cNvPr>
            <p:cNvSpPr/>
            <p:nvPr/>
          </p:nvSpPr>
          <p:spPr>
            <a:xfrm>
              <a:off x="467544" y="4184168"/>
              <a:ext cx="454695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</a:rPr>
                <a:t>Contents Here C</a:t>
              </a:r>
              <a:endParaRPr lang="ko-KR" altLang="en-US" sz="16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63" name="그룹 3">
            <a:extLst>
              <a:ext uri="{FF2B5EF4-FFF2-40B4-BE49-F238E27FC236}">
                <a16:creationId xmlns:a16="http://schemas.microsoft.com/office/drawing/2014/main" id="{471F9538-2251-4B45-AEF3-8096648E8CC3}"/>
              </a:ext>
            </a:extLst>
          </p:cNvPr>
          <p:cNvGrpSpPr/>
          <p:nvPr/>
        </p:nvGrpSpPr>
        <p:grpSpPr>
          <a:xfrm flipH="1">
            <a:off x="1598266" y="1669338"/>
            <a:ext cx="2394349" cy="1208793"/>
            <a:chOff x="467544" y="2421312"/>
            <a:chExt cx="4546958" cy="1208793"/>
          </a:xfrm>
        </p:grpSpPr>
        <p:sp>
          <p:nvSpPr>
            <p:cNvPr id="64" name="Rectangle 8">
              <a:extLst>
                <a:ext uri="{FF2B5EF4-FFF2-40B4-BE49-F238E27FC236}">
                  <a16:creationId xmlns:a16="http://schemas.microsoft.com/office/drawing/2014/main" id="{2DE87E3B-3661-4CE8-AF38-9680637E42E5}"/>
                </a:ext>
              </a:extLst>
            </p:cNvPr>
            <p:cNvSpPr/>
            <p:nvPr/>
          </p:nvSpPr>
          <p:spPr>
            <a:xfrm>
              <a:off x="820483" y="2799108"/>
              <a:ext cx="4194019" cy="830997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5" name="Rectangle 9">
              <a:extLst>
                <a:ext uri="{FF2B5EF4-FFF2-40B4-BE49-F238E27FC236}">
                  <a16:creationId xmlns:a16="http://schemas.microsoft.com/office/drawing/2014/main" id="{72D57426-F9A7-4F0C-984C-D4E0653907E5}"/>
                </a:ext>
              </a:extLst>
            </p:cNvPr>
            <p:cNvSpPr/>
            <p:nvPr/>
          </p:nvSpPr>
          <p:spPr>
            <a:xfrm>
              <a:off x="467544" y="2421312"/>
              <a:ext cx="454695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6"/>
                  </a:solidFill>
                </a:rPr>
                <a:t>Contents Here A</a:t>
              </a:r>
              <a:endParaRPr lang="ko-KR" altLang="en-US" sz="1600" b="1" dirty="0">
                <a:solidFill>
                  <a:schemeClr val="accent6"/>
                </a:solidFill>
              </a:endParaRPr>
            </a:p>
          </p:txBody>
        </p:sp>
      </p:grpSp>
      <p:grpSp>
        <p:nvGrpSpPr>
          <p:cNvPr id="66" name="그룹 9">
            <a:extLst>
              <a:ext uri="{FF2B5EF4-FFF2-40B4-BE49-F238E27FC236}">
                <a16:creationId xmlns:a16="http://schemas.microsoft.com/office/drawing/2014/main" id="{71562CA9-A07C-4073-A871-4240DFFC2A98}"/>
              </a:ext>
            </a:extLst>
          </p:cNvPr>
          <p:cNvGrpSpPr/>
          <p:nvPr/>
        </p:nvGrpSpPr>
        <p:grpSpPr>
          <a:xfrm flipH="1">
            <a:off x="448538" y="3276556"/>
            <a:ext cx="2394349" cy="1208793"/>
            <a:chOff x="467544" y="3302740"/>
            <a:chExt cx="4546958" cy="1208793"/>
          </a:xfrm>
        </p:grpSpPr>
        <p:sp>
          <p:nvSpPr>
            <p:cNvPr id="67" name="Rectangle 11">
              <a:extLst>
                <a:ext uri="{FF2B5EF4-FFF2-40B4-BE49-F238E27FC236}">
                  <a16:creationId xmlns:a16="http://schemas.microsoft.com/office/drawing/2014/main" id="{42D06DA8-D2D8-4154-8468-9245637C713C}"/>
                </a:ext>
              </a:extLst>
            </p:cNvPr>
            <p:cNvSpPr/>
            <p:nvPr/>
          </p:nvSpPr>
          <p:spPr>
            <a:xfrm>
              <a:off x="820483" y="3680536"/>
              <a:ext cx="4194019" cy="830997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8" name="Rectangle 12">
              <a:extLst>
                <a:ext uri="{FF2B5EF4-FFF2-40B4-BE49-F238E27FC236}">
                  <a16:creationId xmlns:a16="http://schemas.microsoft.com/office/drawing/2014/main" id="{C97BFD1E-31AA-4385-8DE4-A1D1C3548D31}"/>
                </a:ext>
              </a:extLst>
            </p:cNvPr>
            <p:cNvSpPr/>
            <p:nvPr/>
          </p:nvSpPr>
          <p:spPr>
            <a:xfrm>
              <a:off x="467544" y="3302740"/>
              <a:ext cx="454695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5"/>
                  </a:solidFill>
                </a:rPr>
                <a:t>Contents Here B</a:t>
              </a:r>
              <a:endParaRPr lang="ko-KR" altLang="en-US" sz="1600" b="1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69" name="그룹 10">
            <a:extLst>
              <a:ext uri="{FF2B5EF4-FFF2-40B4-BE49-F238E27FC236}">
                <a16:creationId xmlns:a16="http://schemas.microsoft.com/office/drawing/2014/main" id="{6FF2A179-8ACD-4AD4-8B41-D30260B0752D}"/>
              </a:ext>
            </a:extLst>
          </p:cNvPr>
          <p:cNvGrpSpPr/>
          <p:nvPr/>
        </p:nvGrpSpPr>
        <p:grpSpPr>
          <a:xfrm flipH="1">
            <a:off x="1200831" y="4883774"/>
            <a:ext cx="2394349" cy="1208793"/>
            <a:chOff x="467544" y="4184168"/>
            <a:chExt cx="4546958" cy="1208793"/>
          </a:xfrm>
        </p:grpSpPr>
        <p:sp>
          <p:nvSpPr>
            <p:cNvPr id="70" name="Rectangle 14">
              <a:extLst>
                <a:ext uri="{FF2B5EF4-FFF2-40B4-BE49-F238E27FC236}">
                  <a16:creationId xmlns:a16="http://schemas.microsoft.com/office/drawing/2014/main" id="{610A958A-5897-4143-8195-F45A0564D333}"/>
                </a:ext>
              </a:extLst>
            </p:cNvPr>
            <p:cNvSpPr/>
            <p:nvPr/>
          </p:nvSpPr>
          <p:spPr>
            <a:xfrm>
              <a:off x="820483" y="4561964"/>
              <a:ext cx="4194019" cy="830997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71" name="Rectangle 15">
              <a:extLst>
                <a:ext uri="{FF2B5EF4-FFF2-40B4-BE49-F238E27FC236}">
                  <a16:creationId xmlns:a16="http://schemas.microsoft.com/office/drawing/2014/main" id="{88AF5203-5AE8-4370-88DE-C38E400029C7}"/>
                </a:ext>
              </a:extLst>
            </p:cNvPr>
            <p:cNvSpPr/>
            <p:nvPr/>
          </p:nvSpPr>
          <p:spPr>
            <a:xfrm>
              <a:off x="467544" y="4184168"/>
              <a:ext cx="454695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4"/>
                  </a:solidFill>
                </a:rPr>
                <a:t>Contents Here C</a:t>
              </a:r>
              <a:endParaRPr lang="ko-KR" altLang="en-US" sz="1600" b="1" dirty="0">
                <a:solidFill>
                  <a:schemeClr val="accent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5A5B"/>
      </a:accent1>
      <a:accent2>
        <a:srgbClr val="FFB954"/>
      </a:accent2>
      <a:accent3>
        <a:srgbClr val="4592EF"/>
      </a:accent3>
      <a:accent4>
        <a:srgbClr val="2CB2D7"/>
      </a:accent4>
      <a:accent5>
        <a:srgbClr val="E78EBE"/>
      </a:accent5>
      <a:accent6>
        <a:srgbClr val="9191F5"/>
      </a:accent6>
      <a:hlink>
        <a:srgbClr val="FFFF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5A5B"/>
      </a:accent1>
      <a:accent2>
        <a:srgbClr val="FFB954"/>
      </a:accent2>
      <a:accent3>
        <a:srgbClr val="4592EF"/>
      </a:accent3>
      <a:accent4>
        <a:srgbClr val="2CB2D7"/>
      </a:accent4>
      <a:accent5>
        <a:srgbClr val="E78EBE"/>
      </a:accent5>
      <a:accent6>
        <a:srgbClr val="9191F5"/>
      </a:accent6>
      <a:hlink>
        <a:srgbClr val="FFFF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5A5B"/>
      </a:accent1>
      <a:accent2>
        <a:srgbClr val="FFB954"/>
      </a:accent2>
      <a:accent3>
        <a:srgbClr val="4592EF"/>
      </a:accent3>
      <a:accent4>
        <a:srgbClr val="2CB2D7"/>
      </a:accent4>
      <a:accent5>
        <a:srgbClr val="E78EBE"/>
      </a:accent5>
      <a:accent6>
        <a:srgbClr val="9191F5"/>
      </a:accent6>
      <a:hlink>
        <a:srgbClr val="FFFF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2492</TotalTime>
  <Words>4240</Words>
  <Application>Microsoft Office PowerPoint</Application>
  <PresentationFormat>와이드스크린</PresentationFormat>
  <Paragraphs>582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76</cp:revision>
  <dcterms:created xsi:type="dcterms:W3CDTF">2020-01-20T05:08:25Z</dcterms:created>
  <dcterms:modified xsi:type="dcterms:W3CDTF">2025-11-14T18:11:21Z</dcterms:modified>
</cp:coreProperties>
</file>