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1"/>
  </p:notesMasterIdLst>
  <p:sldIdLst>
    <p:sldId id="256" r:id="rId4"/>
    <p:sldId id="261" r:id="rId5"/>
    <p:sldId id="264" r:id="rId6"/>
    <p:sldId id="262" r:id="rId7"/>
    <p:sldId id="270" r:id="rId8"/>
    <p:sldId id="272" r:id="rId9"/>
    <p:sldId id="274" r:id="rId10"/>
    <p:sldId id="275" r:id="rId11"/>
    <p:sldId id="289" r:id="rId12"/>
    <p:sldId id="281" r:id="rId13"/>
    <p:sldId id="300" r:id="rId14"/>
    <p:sldId id="290" r:id="rId15"/>
    <p:sldId id="293" r:id="rId16"/>
    <p:sldId id="283" r:id="rId17"/>
    <p:sldId id="295" r:id="rId18"/>
    <p:sldId id="291" r:id="rId19"/>
    <p:sldId id="280" r:id="rId20"/>
    <p:sldId id="297" r:id="rId21"/>
    <p:sldId id="277" r:id="rId22"/>
    <p:sldId id="285" r:id="rId23"/>
    <p:sldId id="292" r:id="rId24"/>
    <p:sldId id="279" r:id="rId25"/>
    <p:sldId id="282" r:id="rId26"/>
    <p:sldId id="298" r:id="rId27"/>
    <p:sldId id="286" r:id="rId28"/>
    <p:sldId id="271" r:id="rId29"/>
    <p:sldId id="265" r:id="rId30"/>
    <p:sldId id="287" r:id="rId31"/>
    <p:sldId id="276" r:id="rId32"/>
    <p:sldId id="288" r:id="rId33"/>
    <p:sldId id="284" r:id="rId34"/>
    <p:sldId id="299" r:id="rId35"/>
    <p:sldId id="273" r:id="rId36"/>
    <p:sldId id="301" r:id="rId37"/>
    <p:sldId id="257" r:id="rId38"/>
    <p:sldId id="258" r:id="rId39"/>
    <p:sldId id="26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3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97B4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188-4A45-BD20-DF6D9373DE7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188-4A45-BD20-DF6D9373DE7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188-4A45-BD20-DF6D9373DE7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188-4A45-BD20-DF6D9373DE7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188-4A45-BD20-DF6D9373DE7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188-4A45-BD20-DF6D9373DE74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88-4A45-BD20-DF6D9373D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-1330043632"/>
        <c:axId val="-1330039280"/>
      </c:barChart>
      <c:catAx>
        <c:axId val="-13300436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330039280"/>
        <c:crosses val="autoZero"/>
        <c:auto val="1"/>
        <c:lblAlgn val="ctr"/>
        <c:lblOffset val="100"/>
        <c:noMultiLvlLbl val="0"/>
      </c:catAx>
      <c:valAx>
        <c:axId val="-13300392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3300436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5B2-4E57-B3B2-7AA0542C12FF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5B2-4E57-B3B2-7AA0542C12F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5B2-4E57-B3B2-7AA0542C1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58F-4DD3-8500-CA946800C857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58F-4DD3-8500-CA946800C85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58F-4DD3-8500-CA946800C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F2D-4D4D-85E9-E8E06E53AB6E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F2D-4D4D-85E9-E8E06E53AB6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F2D-4D4D-85E9-E8E06E53A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3EA-4DEB-8C73-E671ED50E01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3EA-4DEB-8C73-E671ED50E0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EA-4DEB-8C73-E671ED50E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55</c:v>
                </c:pt>
                <c:pt idx="2">
                  <c:v>35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D3-48C4-83C8-465BF2D000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60</c:v>
                </c:pt>
                <c:pt idx="1">
                  <c:v>44</c:v>
                </c:pt>
                <c:pt idx="2">
                  <c:v>65</c:v>
                </c:pt>
                <c:pt idx="3">
                  <c:v>75</c:v>
                </c:pt>
                <c:pt idx="4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D3-48C4-83C8-465BF2D00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30033840"/>
        <c:axId val="-1330040912"/>
      </c:barChart>
      <c:catAx>
        <c:axId val="-1330033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330040912"/>
        <c:crosses val="autoZero"/>
        <c:auto val="1"/>
        <c:lblAlgn val="ctr"/>
        <c:lblOffset val="100"/>
        <c:noMultiLvlLbl val="0"/>
      </c:catAx>
      <c:valAx>
        <c:axId val="-13300409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/>
                </a:solidFill>
              </a:defRPr>
            </a:pPr>
            <a:endParaRPr lang="en-US"/>
          </a:p>
        </c:txPr>
        <c:crossAx val="-133003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2018-07-20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94156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1920" y="151311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95831" y="1464561"/>
            <a:ext cx="1952504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95831" y="2641685"/>
            <a:ext cx="1952504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5831" y="3868632"/>
            <a:ext cx="1952504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Oval 21"/>
          <p:cNvSpPr>
            <a:spLocks noChangeAspect="1"/>
          </p:cNvSpPr>
          <p:nvPr/>
        </p:nvSpPr>
        <p:spPr>
          <a:xfrm>
            <a:off x="1323502" y="3537016"/>
            <a:ext cx="297162" cy="2996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1309468" y="2359892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7"/>
          <p:cNvSpPr/>
          <p:nvPr/>
        </p:nvSpPr>
        <p:spPr>
          <a:xfrm>
            <a:off x="1297690" y="1131590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788024" y="1529772"/>
            <a:ext cx="23762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88024" y="2596024"/>
            <a:ext cx="410445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88024" y="2232600"/>
            <a:ext cx="410445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E168703-377A-498C-84D7-EEA02AC4EF2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337195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7540230" y="1449808"/>
            <a:ext cx="1280242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24128" y="3220560"/>
            <a:ext cx="1280242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40030" y="569981"/>
            <a:ext cx="1800200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9" name="Text Placeholder 1"/>
          <p:cNvSpPr txBox="1">
            <a:spLocks/>
          </p:cNvSpPr>
          <p:nvPr/>
        </p:nvSpPr>
        <p:spPr>
          <a:xfrm>
            <a:off x="419389" y="411510"/>
            <a:ext cx="2808312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6986" y="2061649"/>
            <a:ext cx="2256659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F153387-CFC6-4D83-8568-C2807B7F41C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36827605-5D0D-430D-AE9D-706383E78BA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B5C01CC0-7A4B-498D-AB10-35BC5E622E7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838115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9552" y="1601746"/>
            <a:ext cx="3689866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539552" y="4515974"/>
            <a:ext cx="3689866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167658" y="1851678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9,000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67658" y="2290350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8,000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67658" y="2729022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6,000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67658" y="3167694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4,000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67658" y="3606366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3,000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67658" y="4045038"/>
            <a:ext cx="106944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2,000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3551326476"/>
              </p:ext>
            </p:extLst>
          </p:nvPr>
        </p:nvGraphicFramePr>
        <p:xfrm>
          <a:off x="549778" y="1703543"/>
          <a:ext cx="2887551" cy="2797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0" name="Group 29"/>
          <p:cNvGrpSpPr/>
          <p:nvPr/>
        </p:nvGrpSpPr>
        <p:grpSpPr>
          <a:xfrm>
            <a:off x="4716016" y="3652608"/>
            <a:ext cx="1414509" cy="863358"/>
            <a:chOff x="803640" y="3362835"/>
            <a:chExt cx="2059657" cy="863358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088706" y="3652608"/>
            <a:ext cx="1414509" cy="863358"/>
            <a:chOff x="803640" y="3362835"/>
            <a:chExt cx="2059657" cy="863358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461396" y="3652608"/>
            <a:ext cx="1414509" cy="863358"/>
            <a:chOff x="803640" y="3362835"/>
            <a:chExt cx="2059657" cy="863358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0" name="Freeform 39"/>
          <p:cNvSpPr/>
          <p:nvPr/>
        </p:nvSpPr>
        <p:spPr>
          <a:xfrm>
            <a:off x="5202787" y="1648656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ectangle 30"/>
          <p:cNvSpPr/>
          <p:nvPr/>
        </p:nvSpPr>
        <p:spPr>
          <a:xfrm>
            <a:off x="8000671" y="165501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Parallelogram 15"/>
          <p:cNvSpPr/>
          <p:nvPr/>
        </p:nvSpPr>
        <p:spPr>
          <a:xfrm rot="16200000">
            <a:off x="7954824" y="3204820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32"/>
          <p:cNvSpPr/>
          <p:nvPr/>
        </p:nvSpPr>
        <p:spPr>
          <a:xfrm>
            <a:off x="6628135" y="1635646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Rectangle 16"/>
          <p:cNvSpPr/>
          <p:nvPr/>
        </p:nvSpPr>
        <p:spPr>
          <a:xfrm rot="2700000">
            <a:off x="6663000" y="313508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ectangle 9"/>
          <p:cNvSpPr/>
          <p:nvPr/>
        </p:nvSpPr>
        <p:spPr>
          <a:xfrm>
            <a:off x="5219386" y="3204899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Group 45"/>
          <p:cNvGrpSpPr/>
          <p:nvPr/>
        </p:nvGrpSpPr>
        <p:grpSpPr>
          <a:xfrm>
            <a:off x="4716016" y="2068432"/>
            <a:ext cx="1414509" cy="863358"/>
            <a:chOff x="803640" y="3362835"/>
            <a:chExt cx="2059657" cy="863358"/>
          </a:xfrm>
        </p:grpSpPr>
        <p:sp>
          <p:nvSpPr>
            <p:cNvPr id="47" name="TextBox 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088706" y="2068432"/>
            <a:ext cx="1414509" cy="863358"/>
            <a:chOff x="803640" y="3362835"/>
            <a:chExt cx="2059657" cy="863358"/>
          </a:xfrm>
        </p:grpSpPr>
        <p:sp>
          <p:nvSpPr>
            <p:cNvPr id="50" name="TextBox 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6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461396" y="2068432"/>
            <a:ext cx="1414509" cy="863358"/>
            <a:chOff x="803640" y="3362835"/>
            <a:chExt cx="2059657" cy="863358"/>
          </a:xfrm>
        </p:grpSpPr>
        <p:sp>
          <p:nvSpPr>
            <p:cNvPr id="53" name="TextBox 5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5309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6">
            <a:extLst>
              <a:ext uri="{FF2B5EF4-FFF2-40B4-BE49-F238E27FC236}">
                <a16:creationId xmlns:a16="http://schemas.microsoft.com/office/drawing/2014/main" xmlns="" id="{7DF65EBD-0761-4E1E-8022-B80CAA6CB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5177294"/>
              </p:ext>
            </p:extLst>
          </p:nvPr>
        </p:nvGraphicFramePr>
        <p:xfrm>
          <a:off x="2373300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6">
            <a:extLst>
              <a:ext uri="{FF2B5EF4-FFF2-40B4-BE49-F238E27FC236}">
                <a16:creationId xmlns:a16="http://schemas.microsoft.com/office/drawing/2014/main" xmlns="" id="{059C5C8E-76BD-4E85-BED0-B642C1E906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93222"/>
              </p:ext>
            </p:extLst>
          </p:nvPr>
        </p:nvGraphicFramePr>
        <p:xfrm>
          <a:off x="387458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6">
            <a:extLst>
              <a:ext uri="{FF2B5EF4-FFF2-40B4-BE49-F238E27FC236}">
                <a16:creationId xmlns:a16="http://schemas.microsoft.com/office/drawing/2014/main" xmlns="" id="{CFABAC5B-9799-4627-8B6C-36871E5B1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0123497"/>
              </p:ext>
            </p:extLst>
          </p:nvPr>
        </p:nvGraphicFramePr>
        <p:xfrm>
          <a:off x="6344984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Chart 6">
            <a:extLst>
              <a:ext uri="{FF2B5EF4-FFF2-40B4-BE49-F238E27FC236}">
                <a16:creationId xmlns:a16="http://schemas.microsoft.com/office/drawing/2014/main" xmlns="" id="{52DF57E8-78C7-4286-A04D-70D4C1FC0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5861182"/>
              </p:ext>
            </p:extLst>
          </p:nvPr>
        </p:nvGraphicFramePr>
        <p:xfrm>
          <a:off x="4359142" y="1356194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Freeform 7"/>
          <p:cNvSpPr/>
          <p:nvPr/>
        </p:nvSpPr>
        <p:spPr>
          <a:xfrm>
            <a:off x="5051447" y="1582204"/>
            <a:ext cx="379917" cy="37382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ounded Rectangle 32"/>
          <p:cNvSpPr/>
          <p:nvPr/>
        </p:nvSpPr>
        <p:spPr>
          <a:xfrm>
            <a:off x="7020272" y="1566496"/>
            <a:ext cx="405241" cy="40524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66"/>
          <p:cNvSpPr/>
          <p:nvPr/>
        </p:nvSpPr>
        <p:spPr>
          <a:xfrm rot="20700000">
            <a:off x="3010145" y="1575361"/>
            <a:ext cx="452394" cy="38751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986443" y="1565613"/>
            <a:ext cx="434794" cy="4070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055746" y="2212184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7967" y="2212184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40188" y="2212184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32410" y="2212184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15990" y="3651870"/>
            <a:ext cx="1728192" cy="1081951"/>
            <a:chOff x="1062658" y="3986014"/>
            <a:chExt cx="1728192" cy="1081951"/>
          </a:xfrm>
        </p:grpSpPr>
        <p:sp>
          <p:nvSpPr>
            <p:cNvPr id="17" name="TextBox 1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08211" y="3651870"/>
            <a:ext cx="1728192" cy="1081951"/>
            <a:chOff x="1062658" y="3986014"/>
            <a:chExt cx="1728192" cy="1081951"/>
          </a:xfrm>
        </p:grpSpPr>
        <p:sp>
          <p:nvSpPr>
            <p:cNvPr id="20" name="TextBox 1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700432" y="3651870"/>
            <a:ext cx="1728192" cy="1081951"/>
            <a:chOff x="1062658" y="3986014"/>
            <a:chExt cx="1728192" cy="1081951"/>
          </a:xfrm>
        </p:grpSpPr>
        <p:sp>
          <p:nvSpPr>
            <p:cNvPr id="23" name="TextBox 2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92654" y="3651870"/>
            <a:ext cx="1728192" cy="1081951"/>
            <a:chOff x="1062658" y="3986014"/>
            <a:chExt cx="1728192" cy="1081951"/>
          </a:xfrm>
        </p:grpSpPr>
        <p:sp>
          <p:nvSpPr>
            <p:cNvPr id="26" name="TextBox 2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0637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797B4F"/>
                </a:solidFill>
              </a:rPr>
              <a:t>Infographic Style</a:t>
            </a:r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797B4F"/>
                </a:solidFill>
              </a:rPr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6806947" y="3006553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5600770" y="3006553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6"/>
          <p:cNvSpPr/>
          <p:nvPr/>
        </p:nvSpPr>
        <p:spPr>
          <a:xfrm rot="2700000">
            <a:off x="5751914" y="3085126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15"/>
          <p:cNvSpPr/>
          <p:nvPr/>
        </p:nvSpPr>
        <p:spPr>
          <a:xfrm rot="16200000">
            <a:off x="6916786" y="3105436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370923" y="3662903"/>
            <a:ext cx="94505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013123" y="3006553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9"/>
          <p:cNvSpPr/>
          <p:nvPr/>
        </p:nvSpPr>
        <p:spPr>
          <a:xfrm>
            <a:off x="8134981" y="3136132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577100" y="3662903"/>
            <a:ext cx="94505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83277" y="3662903"/>
            <a:ext cx="94505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51528" y="1059982"/>
            <a:ext cx="36889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1528" y="1340063"/>
            <a:ext cx="387459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Get a modern PowerPoint  Presentation that is beautifully designed. 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6119" y="4302460"/>
            <a:ext cx="81369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5E61693-90A7-4427-A410-8C774FEA184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829120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그룹 9"/>
          <p:cNvGrpSpPr/>
          <p:nvPr/>
        </p:nvGrpSpPr>
        <p:grpSpPr>
          <a:xfrm>
            <a:off x="4355977" y="1069106"/>
            <a:ext cx="4789512" cy="3810633"/>
            <a:chOff x="1092200" y="661988"/>
            <a:chExt cx="6959601" cy="5537200"/>
          </a:xfrm>
          <a:solidFill>
            <a:schemeClr val="bg1"/>
          </a:solidFill>
        </p:grpSpPr>
        <p:sp>
          <p:nvSpPr>
            <p:cNvPr id="5" name="Freeform 8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9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1403648" y="1680763"/>
            <a:ext cx="4680520" cy="674963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54628 w 3254628"/>
              <a:gd name="connsiteY0" fmla="*/ 514927 h 514927"/>
              <a:gd name="connsiteX1" fmla="*/ 2472855 w 3254628"/>
              <a:gd name="connsiteY1" fmla="*/ 7951 h 514927"/>
              <a:gd name="connsiteX2" fmla="*/ 0 w 3254628"/>
              <a:gd name="connsiteY2" fmla="*/ 0 h 51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628" h="514927">
                <a:moveTo>
                  <a:pt x="3254628" y="514927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331640" y="1363760"/>
            <a:ext cx="2873904" cy="1011016"/>
            <a:chOff x="3017859" y="4224203"/>
            <a:chExt cx="1870812" cy="1011016"/>
          </a:xfrm>
        </p:grpSpPr>
        <p:sp>
          <p:nvSpPr>
            <p:cNvPr id="9" name="TextBox 8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17859" y="4224203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>
            <a:off x="955827" y="2355725"/>
            <a:ext cx="7000550" cy="560029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049802 w 3049802"/>
              <a:gd name="connsiteY0" fmla="*/ 0 h 334272"/>
              <a:gd name="connsiteX1" fmla="*/ 2472855 w 3049802"/>
              <a:gd name="connsiteY1" fmla="*/ 334272 h 334272"/>
              <a:gd name="connsiteX2" fmla="*/ 0 w 3049802"/>
              <a:gd name="connsiteY2" fmla="*/ 326321 h 334272"/>
              <a:gd name="connsiteX0" fmla="*/ 3079063 w 3079063"/>
              <a:gd name="connsiteY0" fmla="*/ 0 h 231859"/>
              <a:gd name="connsiteX1" fmla="*/ 2472855 w 3079063"/>
              <a:gd name="connsiteY1" fmla="*/ 231859 h 231859"/>
              <a:gd name="connsiteX2" fmla="*/ 0 w 3079063"/>
              <a:gd name="connsiteY2" fmla="*/ 223908 h 23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9063" h="231859">
                <a:moveTo>
                  <a:pt x="3079063" y="0"/>
                </a:moveTo>
                <a:lnTo>
                  <a:pt x="2472855" y="231859"/>
                </a:lnTo>
                <a:lnTo>
                  <a:pt x="0" y="223908"/>
                </a:lnTo>
              </a:path>
            </a:pathLst>
          </a:custGeom>
          <a:ln w="25400">
            <a:solidFill>
              <a:schemeClr val="accent1"/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955826" y="2562443"/>
            <a:ext cx="2833445" cy="1011016"/>
            <a:chOff x="2754657" y="4195628"/>
            <a:chExt cx="2134014" cy="1011016"/>
          </a:xfrm>
        </p:grpSpPr>
        <p:sp>
          <p:nvSpPr>
            <p:cNvPr id="13" name="TextBox 12"/>
            <p:cNvSpPr txBox="1"/>
            <p:nvPr/>
          </p:nvSpPr>
          <p:spPr>
            <a:xfrm>
              <a:off x="2754657" y="4560313"/>
              <a:ext cx="21340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54657" y="4195628"/>
              <a:ext cx="21340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 14"/>
          <p:cNvSpPr/>
          <p:nvPr/>
        </p:nvSpPr>
        <p:spPr>
          <a:xfrm>
            <a:off x="611560" y="4078129"/>
            <a:ext cx="4320480" cy="370847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54628 w 3254628"/>
              <a:gd name="connsiteY0" fmla="*/ 514927 h 514927"/>
              <a:gd name="connsiteX1" fmla="*/ 2472855 w 3254628"/>
              <a:gd name="connsiteY1" fmla="*/ 7951 h 514927"/>
              <a:gd name="connsiteX2" fmla="*/ 0 w 3254628"/>
              <a:gd name="connsiteY2" fmla="*/ 0 h 51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628" h="514927">
                <a:moveTo>
                  <a:pt x="3254628" y="514927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2"/>
            </a:solidFill>
            <a:prstDash val="sysDot"/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539552" y="3761126"/>
            <a:ext cx="2873904" cy="1011016"/>
            <a:chOff x="3017859" y="4224203"/>
            <a:chExt cx="1870812" cy="1011016"/>
          </a:xfrm>
        </p:grpSpPr>
        <p:sp>
          <p:nvSpPr>
            <p:cNvPr id="17" name="TextBox 16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59" y="4224203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600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932889"/>
              </p:ext>
            </p:extLst>
          </p:nvPr>
        </p:nvGraphicFramePr>
        <p:xfrm>
          <a:off x="539552" y="1515208"/>
          <a:ext cx="8055294" cy="19153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25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83061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algn="ctr"/>
                      <a:endParaRPr lang="ko-KR" alt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2ECA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00003" y="3772373"/>
            <a:ext cx="7380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This text can be replaced with your own text. This text can be replaced with your own text. You can simply impress your audience and add a unique zing and appeal to your Reports and Presentations with our Templates.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자유형 8"/>
          <p:cNvSpPr/>
          <p:nvPr/>
        </p:nvSpPr>
        <p:spPr>
          <a:xfrm flipV="1">
            <a:off x="792199" y="3646537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9"/>
          <p:cNvSpPr/>
          <p:nvPr/>
        </p:nvSpPr>
        <p:spPr>
          <a:xfrm>
            <a:off x="792199" y="4664174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93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3644" y="1091835"/>
            <a:ext cx="58526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2D19187E-C9B0-4FBE-BF53-2D82E50C6DB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1F5B7F62-FDA1-41E1-976B-BA626297EB5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DAC56098-D5BD-4A96-9216-34F0AB9BB65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2AE503F5-76F0-4FAC-88F8-79773DE3166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9A504D17-0327-413A-A876-64022E721B2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324234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30806"/>
              </p:ext>
            </p:extLst>
          </p:nvPr>
        </p:nvGraphicFramePr>
        <p:xfrm>
          <a:off x="683568" y="1510680"/>
          <a:ext cx="1800199" cy="3213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59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36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585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775166"/>
              </p:ext>
            </p:extLst>
          </p:nvPr>
        </p:nvGraphicFramePr>
        <p:xfrm>
          <a:off x="2675790" y="1510680"/>
          <a:ext cx="1800199" cy="3213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59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ko-KR" altLang="en-US" sz="36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585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797B4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505865"/>
              </p:ext>
            </p:extLst>
          </p:nvPr>
        </p:nvGraphicFramePr>
        <p:xfrm>
          <a:off x="4668012" y="1510680"/>
          <a:ext cx="1800199" cy="3213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59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Free</a:t>
                      </a:r>
                      <a:endParaRPr lang="ko-KR" altLang="en-US" sz="36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585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797B4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908017"/>
              </p:ext>
            </p:extLst>
          </p:nvPr>
        </p:nvGraphicFramePr>
        <p:xfrm>
          <a:off x="6660233" y="1510680"/>
          <a:ext cx="1800199" cy="3213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59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ko-KR" altLang="en-US" sz="36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585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7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797B4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7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18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/>
          <p:cNvSpPr txBox="1">
            <a:spLocks/>
          </p:cNvSpPr>
          <p:nvPr/>
        </p:nvSpPr>
        <p:spPr>
          <a:xfrm>
            <a:off x="2478435" y="458302"/>
            <a:ext cx="2304256" cy="14163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78435" y="2001376"/>
            <a:ext cx="2304256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A1B03E5-8F1D-4164-A913-0C6EC6B8994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03036FD-BD4B-4ECB-B19B-7553F9CCD9C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38755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419872" y="195486"/>
            <a:ext cx="572412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cs typeface="Arial" pitchFamily="34" charset="0"/>
              </a:rPr>
              <a:t>Agenda Style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3872332" y="1078632"/>
            <a:ext cx="4428135" cy="705130"/>
            <a:chOff x="3642255" y="1078632"/>
            <a:chExt cx="4428135" cy="705130"/>
          </a:xfrm>
        </p:grpSpPr>
        <p:grpSp>
          <p:nvGrpSpPr>
            <p:cNvPr id="2" name="Group 1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8" name="TextBox 10"/>
              <p:cNvSpPr txBox="1"/>
              <p:nvPr/>
            </p:nvSpPr>
            <p:spPr bwMode="auto"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Text Here</a:t>
                </a:r>
              </a:p>
            </p:txBody>
          </p:sp>
          <p:sp>
            <p:nvSpPr>
              <p:cNvPr id="9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6" name="Rounded Rectangle 5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5" name="Group 84"/>
          <p:cNvGrpSpPr/>
          <p:nvPr/>
        </p:nvGrpSpPr>
        <p:grpSpPr>
          <a:xfrm>
            <a:off x="4137097" y="1835697"/>
            <a:ext cx="4428135" cy="705130"/>
            <a:chOff x="3642255" y="1078632"/>
            <a:chExt cx="4428135" cy="705130"/>
          </a:xfrm>
        </p:grpSpPr>
        <p:grpSp>
          <p:nvGrpSpPr>
            <p:cNvPr id="86" name="Group 8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93" name="Rounded Rectangle 9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91" name="TextBox 10"/>
              <p:cNvSpPr txBox="1"/>
              <p:nvPr/>
            </p:nvSpPr>
            <p:spPr bwMode="auto"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Text Here</a:t>
                </a:r>
              </a:p>
            </p:txBody>
          </p:sp>
          <p:sp>
            <p:nvSpPr>
              <p:cNvPr id="92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89" name="Rounded Rectangle 8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4401862" y="2592762"/>
            <a:ext cx="4428135" cy="705130"/>
            <a:chOff x="3642255" y="1078632"/>
            <a:chExt cx="4428135" cy="705130"/>
          </a:xfrm>
        </p:grpSpPr>
        <p:grpSp>
          <p:nvGrpSpPr>
            <p:cNvPr id="96" name="Group 9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03" name="Rounded Rectangle 10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01" name="TextBox 10"/>
              <p:cNvSpPr txBox="1"/>
              <p:nvPr/>
            </p:nvSpPr>
            <p:spPr bwMode="auto"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Text Here</a:t>
                </a:r>
              </a:p>
            </p:txBody>
          </p:sp>
          <p:sp>
            <p:nvSpPr>
              <p:cNvPr id="102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99" name="Rounded Rectangle 9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5" name="Group 104"/>
          <p:cNvGrpSpPr/>
          <p:nvPr/>
        </p:nvGrpSpPr>
        <p:grpSpPr>
          <a:xfrm>
            <a:off x="4137097" y="3349827"/>
            <a:ext cx="4428135" cy="705130"/>
            <a:chOff x="3642255" y="1078632"/>
            <a:chExt cx="4428135" cy="705130"/>
          </a:xfrm>
        </p:grpSpPr>
        <p:grpSp>
          <p:nvGrpSpPr>
            <p:cNvPr id="106" name="Group 10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13" name="Rounded Rectangle 11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Rounded Rectangle 11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11" name="TextBox 10"/>
              <p:cNvSpPr txBox="1"/>
              <p:nvPr/>
            </p:nvSpPr>
            <p:spPr bwMode="auto"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Text Here</a:t>
                </a:r>
              </a:p>
            </p:txBody>
          </p:sp>
          <p:sp>
            <p:nvSpPr>
              <p:cNvPr id="112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109" name="Rounded Rectangle 10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5" name="Group 114"/>
          <p:cNvGrpSpPr/>
          <p:nvPr/>
        </p:nvGrpSpPr>
        <p:grpSpPr>
          <a:xfrm>
            <a:off x="3872332" y="4106892"/>
            <a:ext cx="4428135" cy="705130"/>
            <a:chOff x="3642255" y="1078632"/>
            <a:chExt cx="4428135" cy="705130"/>
          </a:xfrm>
        </p:grpSpPr>
        <p:grpSp>
          <p:nvGrpSpPr>
            <p:cNvPr id="116" name="Group 115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23" name="Rounded Rectangle 122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Rounded Rectangle 123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/>
              </a:prstGeom>
              <a:solidFill>
                <a:schemeClr val="bg1"/>
              </a:solidFill>
              <a:ln w="15875"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tint val="23500"/>
                        <a:satMod val="160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21" name="TextBox 10"/>
              <p:cNvSpPr txBox="1"/>
              <p:nvPr/>
            </p:nvSpPr>
            <p:spPr bwMode="auto"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Text Here</a:t>
                </a:r>
              </a:p>
            </p:txBody>
          </p:sp>
          <p:sp>
            <p:nvSpPr>
              <p:cNvPr id="122" name="TextBox 12"/>
              <p:cNvSpPr txBox="1"/>
              <p:nvPr/>
            </p:nvSpPr>
            <p:spPr bwMode="auto"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3642255" y="1210623"/>
              <a:ext cx="457090" cy="457090"/>
              <a:chOff x="3642255" y="1210623"/>
              <a:chExt cx="457090" cy="457090"/>
            </a:xfrm>
          </p:grpSpPr>
          <p:sp>
            <p:nvSpPr>
              <p:cNvPr id="119" name="Rounded Rectangle 118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ko-KR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Hexagon 10"/>
          <p:cNvSpPr/>
          <p:nvPr/>
        </p:nvSpPr>
        <p:spPr>
          <a:xfrm rot="1792415">
            <a:off x="3712712" y="1546733"/>
            <a:ext cx="1718575" cy="1481530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2" name="Hexagon 11"/>
          <p:cNvSpPr/>
          <p:nvPr/>
        </p:nvSpPr>
        <p:spPr>
          <a:xfrm rot="19800000">
            <a:off x="2891501" y="2920057"/>
            <a:ext cx="1718575" cy="1481530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3" name="Hexagon 12"/>
          <p:cNvSpPr/>
          <p:nvPr/>
        </p:nvSpPr>
        <p:spPr>
          <a:xfrm rot="19800000">
            <a:off x="4539228" y="2920059"/>
            <a:ext cx="1718575" cy="1481530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4" name="Hexagon 13"/>
          <p:cNvSpPr/>
          <p:nvPr/>
        </p:nvSpPr>
        <p:spPr>
          <a:xfrm rot="1792415">
            <a:off x="4066801" y="2205825"/>
            <a:ext cx="1010781" cy="871363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Hexagon 14"/>
          <p:cNvSpPr/>
          <p:nvPr/>
        </p:nvSpPr>
        <p:spPr>
          <a:xfrm rot="19800000">
            <a:off x="3245397" y="2866897"/>
            <a:ext cx="1010781" cy="871363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Hexagon 15"/>
          <p:cNvSpPr/>
          <p:nvPr/>
        </p:nvSpPr>
        <p:spPr>
          <a:xfrm rot="19800000">
            <a:off x="4893124" y="2866899"/>
            <a:ext cx="1010781" cy="871363"/>
          </a:xfrm>
          <a:prstGeom prst="hexagon">
            <a:avLst>
              <a:gd name="adj" fmla="val 29014"/>
              <a:gd name="vf" fmla="val 11547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486598" y="2979414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20920" y="2979414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94406" y="2318340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45473" y="3229144"/>
            <a:ext cx="2592287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Option B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28184" y="3229144"/>
            <a:ext cx="2592287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Option C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444941" y="1848459"/>
            <a:ext cx="2592287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2403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536202743"/>
              </p:ext>
            </p:extLst>
          </p:nvPr>
        </p:nvGraphicFramePr>
        <p:xfrm>
          <a:off x="539552" y="1419622"/>
          <a:ext cx="4248472" cy="329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10012" y="2499742"/>
            <a:ext cx="10179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5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55988" y="2499742"/>
            <a:ext cx="29644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5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10012" y="2952550"/>
            <a:ext cx="10179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55988" y="2952550"/>
            <a:ext cx="29644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10012" y="3405358"/>
            <a:ext cx="10179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5988" y="3405358"/>
            <a:ext cx="29644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0012" y="3858166"/>
            <a:ext cx="10179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6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55988" y="3858166"/>
            <a:ext cx="29644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6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10012" y="4310975"/>
            <a:ext cx="10179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5988" y="4310975"/>
            <a:ext cx="29644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910012" y="1419622"/>
            <a:ext cx="3910460" cy="945840"/>
            <a:chOff x="5436096" y="2571750"/>
            <a:chExt cx="2821708" cy="945840"/>
          </a:xfrm>
        </p:grpSpPr>
        <p:sp>
          <p:nvSpPr>
            <p:cNvPr id="16" name="TextBox 15"/>
            <p:cNvSpPr txBox="1"/>
            <p:nvPr/>
          </p:nvSpPr>
          <p:spPr>
            <a:xfrm>
              <a:off x="5436096" y="2571750"/>
              <a:ext cx="282170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36097" y="2871259"/>
              <a:ext cx="282170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7342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251520" y="548908"/>
            <a:ext cx="2448272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1" y="2133084"/>
            <a:ext cx="2448272" cy="24929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9A5ED55-C60A-4EC5-BD17-7E35493FAF1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3E0066AA-ED47-434C-9A68-C9BC84BDB2C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8C0AC150-AA50-4681-A5B2-0C3D26916B1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130720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7A72CDCE-41EE-4ED8-ADAF-4CBE443BEF3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EE92FBCB-B615-4EB2-8FD2-EDE29EDFA9C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 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2"/>
                </a:solidFill>
              </a:rPr>
              <a:t>Insert the title of your subtitle Here</a:t>
            </a:r>
          </a:p>
        </p:txBody>
      </p:sp>
      <p:pic>
        <p:nvPicPr>
          <p:cNvPr id="9" name="Picture 2" descr="D:\Fullppt\005-PNG이미지\모니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054" y="1228612"/>
            <a:ext cx="2559892" cy="25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4013651"/>
            <a:ext cx="748883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2E66E0F-6E20-422B-B461-8E3FA610AFA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958255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xmlns="" id="{9B019E10-57E6-4B2A-B607-36E70476EFCA}"/>
              </a:ext>
            </a:extLst>
          </p:cNvPr>
          <p:cNvGrpSpPr/>
          <p:nvPr/>
        </p:nvGrpSpPr>
        <p:grpSpPr>
          <a:xfrm>
            <a:off x="150236" y="1598904"/>
            <a:ext cx="5172253" cy="304305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xmlns="" id="{149BD4B5-752C-46E2-9BDC-A658613F76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xmlns="" id="{5D07F6CA-5B24-4F8E-8D8F-E88F80D2E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xmlns="" id="{78E60100-D04C-421B-BCA4-BE8C8846D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xmlns="" id="{8E85018C-B18C-47AB-BAE7-93F2DFAD7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2081" y="1497579"/>
            <a:ext cx="112562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50K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255388"/>
            <a:ext cx="355765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7" y="1549138"/>
            <a:ext cx="24055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2081" y="2118448"/>
            <a:ext cx="35576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</a:p>
        </p:txBody>
      </p:sp>
      <p:sp>
        <p:nvSpPr>
          <p:cNvPr id="19" name="Round Same Side Corner Rectangle 8"/>
          <p:cNvSpPr/>
          <p:nvPr/>
        </p:nvSpPr>
        <p:spPr>
          <a:xfrm>
            <a:off x="5591342" y="3169068"/>
            <a:ext cx="245385" cy="64628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5586303" y="4079737"/>
            <a:ext cx="305763" cy="65225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6015161" y="3082996"/>
            <a:ext cx="78192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5161" y="3999633"/>
            <a:ext cx="78192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15160" y="3403154"/>
            <a:ext cx="29493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5160" y="4319790"/>
            <a:ext cx="29493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486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1376189"/>
            <a:ext cx="3286833" cy="3490091"/>
            <a:chOff x="4848046" y="3681671"/>
            <a:chExt cx="2758049" cy="2928608"/>
          </a:xfrm>
          <a:solidFill>
            <a:srgbClr val="797B4F"/>
          </a:solidFill>
        </p:grpSpPr>
        <p:sp>
          <p:nvSpPr>
            <p:cNvPr id="5" name="Rounded Rectangle 4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7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95903" y="1998538"/>
            <a:ext cx="1670013" cy="2047118"/>
            <a:chOff x="1195903" y="1537915"/>
            <a:chExt cx="1670013" cy="2047118"/>
          </a:xfrm>
          <a:solidFill>
            <a:srgbClr val="797B4F"/>
          </a:solidFill>
        </p:grpSpPr>
        <p:sp>
          <p:nvSpPr>
            <p:cNvPr id="14" name="Oval 21"/>
            <p:cNvSpPr>
              <a:spLocks noChangeAspect="1"/>
            </p:cNvSpPr>
            <p:nvPr/>
          </p:nvSpPr>
          <p:spPr>
            <a:xfrm>
              <a:off x="1414470" y="1768048"/>
              <a:ext cx="264724" cy="26693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Oval 21"/>
            <p:cNvSpPr>
              <a:spLocks noChangeAspect="1"/>
            </p:cNvSpPr>
            <p:nvPr/>
          </p:nvSpPr>
          <p:spPr>
            <a:xfrm>
              <a:off x="1323964" y="190993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21"/>
            <p:cNvSpPr>
              <a:spLocks noChangeAspect="1"/>
            </p:cNvSpPr>
            <p:nvPr/>
          </p:nvSpPr>
          <p:spPr>
            <a:xfrm rot="21050853">
              <a:off x="1326433" y="2753031"/>
              <a:ext cx="173268" cy="1747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21"/>
            <p:cNvSpPr>
              <a:spLocks noChangeAspect="1"/>
            </p:cNvSpPr>
            <p:nvPr/>
          </p:nvSpPr>
          <p:spPr>
            <a:xfrm rot="288847">
              <a:off x="1195903" y="2266763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Oval 21"/>
            <p:cNvSpPr>
              <a:spLocks noChangeAspect="1"/>
            </p:cNvSpPr>
            <p:nvPr/>
          </p:nvSpPr>
          <p:spPr>
            <a:xfrm>
              <a:off x="1414470" y="2278418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Oval 21"/>
            <p:cNvSpPr>
              <a:spLocks noChangeAspect="1"/>
            </p:cNvSpPr>
            <p:nvPr/>
          </p:nvSpPr>
          <p:spPr>
            <a:xfrm>
              <a:off x="1231800" y="2460930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Oval 21"/>
            <p:cNvSpPr>
              <a:spLocks noChangeAspect="1"/>
            </p:cNvSpPr>
            <p:nvPr/>
          </p:nvSpPr>
          <p:spPr>
            <a:xfrm>
              <a:off x="1985429" y="2143218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21"/>
            <p:cNvSpPr>
              <a:spLocks noChangeAspect="1"/>
            </p:cNvSpPr>
            <p:nvPr/>
          </p:nvSpPr>
          <p:spPr>
            <a:xfrm rot="283757">
              <a:off x="1665484" y="3272892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 rot="21364806">
              <a:off x="1656905" y="1674846"/>
              <a:ext cx="267508" cy="26974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Oval 21"/>
            <p:cNvSpPr>
              <a:spLocks noChangeAspect="1"/>
            </p:cNvSpPr>
            <p:nvPr/>
          </p:nvSpPr>
          <p:spPr>
            <a:xfrm>
              <a:off x="1563017" y="1930545"/>
              <a:ext cx="424361" cy="42790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Oval 21"/>
            <p:cNvSpPr>
              <a:spLocks noChangeAspect="1"/>
            </p:cNvSpPr>
            <p:nvPr/>
          </p:nvSpPr>
          <p:spPr>
            <a:xfrm rot="21145186">
              <a:off x="1260512" y="1980363"/>
              <a:ext cx="333550" cy="33633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Oval 21"/>
            <p:cNvSpPr>
              <a:spLocks noChangeAspect="1"/>
            </p:cNvSpPr>
            <p:nvPr/>
          </p:nvSpPr>
          <p:spPr>
            <a:xfrm rot="232827">
              <a:off x="1766846" y="2371713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Oval 21"/>
            <p:cNvSpPr>
              <a:spLocks noChangeAspect="1"/>
            </p:cNvSpPr>
            <p:nvPr/>
          </p:nvSpPr>
          <p:spPr>
            <a:xfrm>
              <a:off x="2232245" y="1873583"/>
              <a:ext cx="591365" cy="59630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Oval 21"/>
            <p:cNvSpPr>
              <a:spLocks noChangeAspect="1"/>
            </p:cNvSpPr>
            <p:nvPr/>
          </p:nvSpPr>
          <p:spPr>
            <a:xfrm>
              <a:off x="1580219" y="1680508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Oval 21"/>
            <p:cNvSpPr>
              <a:spLocks noChangeAspect="1"/>
            </p:cNvSpPr>
            <p:nvPr/>
          </p:nvSpPr>
          <p:spPr>
            <a:xfrm rot="20203558">
              <a:off x="1468306" y="2867514"/>
              <a:ext cx="139314" cy="14047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Oval 21"/>
            <p:cNvSpPr>
              <a:spLocks noChangeAspect="1"/>
            </p:cNvSpPr>
            <p:nvPr/>
          </p:nvSpPr>
          <p:spPr>
            <a:xfrm>
              <a:off x="1694605" y="2685223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Oval 21"/>
            <p:cNvSpPr>
              <a:spLocks noChangeAspect="1"/>
            </p:cNvSpPr>
            <p:nvPr/>
          </p:nvSpPr>
          <p:spPr>
            <a:xfrm rot="375171">
              <a:off x="1800405" y="2755645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Oval 21"/>
            <p:cNvSpPr>
              <a:spLocks noChangeAspect="1"/>
            </p:cNvSpPr>
            <p:nvPr/>
          </p:nvSpPr>
          <p:spPr>
            <a:xfrm rot="1185792">
              <a:off x="1591521" y="2830231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Oval 21"/>
            <p:cNvSpPr>
              <a:spLocks noChangeAspect="1"/>
            </p:cNvSpPr>
            <p:nvPr/>
          </p:nvSpPr>
          <p:spPr>
            <a:xfrm>
              <a:off x="1566870" y="2430818"/>
              <a:ext cx="222367" cy="22422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Oval 21"/>
            <p:cNvSpPr>
              <a:spLocks noChangeAspect="1"/>
            </p:cNvSpPr>
            <p:nvPr/>
          </p:nvSpPr>
          <p:spPr>
            <a:xfrm rot="561415">
              <a:off x="1961493" y="1831077"/>
              <a:ext cx="309554" cy="31214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Oval 21"/>
            <p:cNvSpPr>
              <a:spLocks noChangeAspect="1"/>
            </p:cNvSpPr>
            <p:nvPr/>
          </p:nvSpPr>
          <p:spPr>
            <a:xfrm rot="375171">
              <a:off x="1487267" y="2639444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" name="Oval 21"/>
            <p:cNvSpPr>
              <a:spLocks noChangeAspect="1"/>
            </p:cNvSpPr>
            <p:nvPr/>
          </p:nvSpPr>
          <p:spPr>
            <a:xfrm>
              <a:off x="1741171" y="2361128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Oval 21"/>
            <p:cNvSpPr>
              <a:spLocks noChangeAspect="1"/>
            </p:cNvSpPr>
            <p:nvPr/>
          </p:nvSpPr>
          <p:spPr>
            <a:xfrm>
              <a:off x="1899336" y="2285667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Oval 21"/>
            <p:cNvSpPr>
              <a:spLocks noChangeAspect="1"/>
            </p:cNvSpPr>
            <p:nvPr/>
          </p:nvSpPr>
          <p:spPr>
            <a:xfrm rot="20859187">
              <a:off x="1875957" y="3147672"/>
              <a:ext cx="196820" cy="19846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Oval 21"/>
            <p:cNvSpPr>
              <a:spLocks noChangeAspect="1"/>
            </p:cNvSpPr>
            <p:nvPr/>
          </p:nvSpPr>
          <p:spPr>
            <a:xfrm rot="232827">
              <a:off x="2016649" y="3174821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Oval 21"/>
            <p:cNvSpPr>
              <a:spLocks noChangeAspect="1"/>
            </p:cNvSpPr>
            <p:nvPr/>
          </p:nvSpPr>
          <p:spPr>
            <a:xfrm rot="232827">
              <a:off x="2373855" y="2474192"/>
              <a:ext cx="405789" cy="40918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Oval 21"/>
            <p:cNvSpPr>
              <a:spLocks noChangeAspect="1"/>
            </p:cNvSpPr>
            <p:nvPr/>
          </p:nvSpPr>
          <p:spPr>
            <a:xfrm>
              <a:off x="2267966" y="2356564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Oval 21"/>
            <p:cNvSpPr>
              <a:spLocks noChangeAspect="1"/>
            </p:cNvSpPr>
            <p:nvPr/>
          </p:nvSpPr>
          <p:spPr>
            <a:xfrm>
              <a:off x="2091720" y="2905247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Oval 21"/>
            <p:cNvSpPr>
              <a:spLocks noChangeAspect="1"/>
            </p:cNvSpPr>
            <p:nvPr/>
          </p:nvSpPr>
          <p:spPr>
            <a:xfrm>
              <a:off x="2731788" y="2312226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Oval 21"/>
            <p:cNvSpPr>
              <a:spLocks noChangeAspect="1"/>
            </p:cNvSpPr>
            <p:nvPr/>
          </p:nvSpPr>
          <p:spPr>
            <a:xfrm rot="375171">
              <a:off x="1770483" y="2955490"/>
              <a:ext cx="216579" cy="2183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Oval 21"/>
            <p:cNvSpPr>
              <a:spLocks noChangeAspect="1"/>
            </p:cNvSpPr>
            <p:nvPr/>
          </p:nvSpPr>
          <p:spPr>
            <a:xfrm rot="375171">
              <a:off x="2115911" y="2614000"/>
              <a:ext cx="275390" cy="27769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Oval 21"/>
            <p:cNvSpPr>
              <a:spLocks noChangeAspect="1"/>
            </p:cNvSpPr>
            <p:nvPr/>
          </p:nvSpPr>
          <p:spPr>
            <a:xfrm>
              <a:off x="1984293" y="2894551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Oval 21"/>
            <p:cNvSpPr>
              <a:spLocks noChangeAspect="1"/>
            </p:cNvSpPr>
            <p:nvPr/>
          </p:nvSpPr>
          <p:spPr>
            <a:xfrm>
              <a:off x="2152479" y="2464579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Oval 21"/>
            <p:cNvSpPr>
              <a:spLocks noChangeAspect="1"/>
            </p:cNvSpPr>
            <p:nvPr/>
          </p:nvSpPr>
          <p:spPr>
            <a:xfrm>
              <a:off x="2580435" y="2877367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Oval 21"/>
            <p:cNvSpPr>
              <a:spLocks noChangeAspect="1"/>
            </p:cNvSpPr>
            <p:nvPr/>
          </p:nvSpPr>
          <p:spPr>
            <a:xfrm>
              <a:off x="2000241" y="303937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Oval 21"/>
            <p:cNvSpPr>
              <a:spLocks noChangeAspect="1"/>
            </p:cNvSpPr>
            <p:nvPr/>
          </p:nvSpPr>
          <p:spPr>
            <a:xfrm>
              <a:off x="1961493" y="3484382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0" name="Oval 21"/>
            <p:cNvSpPr>
              <a:spLocks noChangeAspect="1"/>
            </p:cNvSpPr>
            <p:nvPr/>
          </p:nvSpPr>
          <p:spPr>
            <a:xfrm>
              <a:off x="1529662" y="300355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Oval 21"/>
            <p:cNvSpPr>
              <a:spLocks noChangeAspect="1"/>
            </p:cNvSpPr>
            <p:nvPr/>
          </p:nvSpPr>
          <p:spPr>
            <a:xfrm>
              <a:off x="1648031" y="3057800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2" name="Oval 21"/>
            <p:cNvSpPr>
              <a:spLocks noChangeAspect="1"/>
            </p:cNvSpPr>
            <p:nvPr/>
          </p:nvSpPr>
          <p:spPr>
            <a:xfrm>
              <a:off x="1740222" y="3161559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Oval 21"/>
            <p:cNvSpPr>
              <a:spLocks noChangeAspect="1"/>
            </p:cNvSpPr>
            <p:nvPr/>
          </p:nvSpPr>
          <p:spPr>
            <a:xfrm>
              <a:off x="2361060" y="2871624"/>
              <a:ext cx="228226" cy="23013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4" name="Oval 21"/>
            <p:cNvSpPr>
              <a:spLocks noChangeAspect="1"/>
            </p:cNvSpPr>
            <p:nvPr/>
          </p:nvSpPr>
          <p:spPr>
            <a:xfrm>
              <a:off x="2329001" y="3119404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5" name="Oval 21"/>
            <p:cNvSpPr>
              <a:spLocks noChangeAspect="1"/>
            </p:cNvSpPr>
            <p:nvPr/>
          </p:nvSpPr>
          <p:spPr>
            <a:xfrm>
              <a:off x="2289480" y="2513009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6" name="Oval 21"/>
            <p:cNvSpPr>
              <a:spLocks noChangeAspect="1"/>
            </p:cNvSpPr>
            <p:nvPr/>
          </p:nvSpPr>
          <p:spPr>
            <a:xfrm>
              <a:off x="2682300" y="2444570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7" name="Oval 21"/>
            <p:cNvSpPr>
              <a:spLocks noChangeAspect="1"/>
            </p:cNvSpPr>
            <p:nvPr/>
          </p:nvSpPr>
          <p:spPr>
            <a:xfrm>
              <a:off x="2749364" y="2506052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" name="Oval 21"/>
            <p:cNvSpPr>
              <a:spLocks noChangeAspect="1"/>
            </p:cNvSpPr>
            <p:nvPr/>
          </p:nvSpPr>
          <p:spPr>
            <a:xfrm>
              <a:off x="2020432" y="2794749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9" name="Oval 21"/>
            <p:cNvSpPr>
              <a:spLocks noChangeAspect="1"/>
            </p:cNvSpPr>
            <p:nvPr/>
          </p:nvSpPr>
          <p:spPr>
            <a:xfrm>
              <a:off x="1642196" y="3210761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0" name="Oval 21"/>
            <p:cNvSpPr>
              <a:spLocks noChangeAspect="1"/>
            </p:cNvSpPr>
            <p:nvPr/>
          </p:nvSpPr>
          <p:spPr>
            <a:xfrm>
              <a:off x="2148211" y="1600868"/>
              <a:ext cx="282537" cy="28489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1" name="Oval 21"/>
            <p:cNvSpPr>
              <a:spLocks noChangeAspect="1"/>
            </p:cNvSpPr>
            <p:nvPr/>
          </p:nvSpPr>
          <p:spPr>
            <a:xfrm>
              <a:off x="1855627" y="1537915"/>
              <a:ext cx="228226" cy="23013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2" name="Oval 21"/>
            <p:cNvSpPr>
              <a:spLocks noChangeAspect="1"/>
            </p:cNvSpPr>
            <p:nvPr/>
          </p:nvSpPr>
          <p:spPr>
            <a:xfrm>
              <a:off x="1920246" y="1755731"/>
              <a:ext cx="134128" cy="13524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3" name="Oval 21"/>
            <p:cNvSpPr>
              <a:spLocks noChangeAspect="1"/>
            </p:cNvSpPr>
            <p:nvPr/>
          </p:nvSpPr>
          <p:spPr>
            <a:xfrm>
              <a:off x="1869089" y="1901516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4" name="Oval 21"/>
            <p:cNvSpPr>
              <a:spLocks noChangeAspect="1"/>
            </p:cNvSpPr>
            <p:nvPr/>
          </p:nvSpPr>
          <p:spPr>
            <a:xfrm>
              <a:off x="2042856" y="1699484"/>
              <a:ext cx="98975" cy="9980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5" name="Oval 21"/>
            <p:cNvSpPr>
              <a:spLocks noChangeAspect="1"/>
            </p:cNvSpPr>
            <p:nvPr/>
          </p:nvSpPr>
          <p:spPr>
            <a:xfrm>
              <a:off x="2436404" y="1732638"/>
              <a:ext cx="152882" cy="15415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6" name="Oval 21"/>
            <p:cNvSpPr>
              <a:spLocks noChangeAspect="1"/>
            </p:cNvSpPr>
            <p:nvPr/>
          </p:nvSpPr>
          <p:spPr>
            <a:xfrm>
              <a:off x="2099216" y="1600868"/>
              <a:ext cx="66122" cy="6667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7" name="Oval 21"/>
            <p:cNvSpPr>
              <a:spLocks noChangeAspect="1"/>
            </p:cNvSpPr>
            <p:nvPr/>
          </p:nvSpPr>
          <p:spPr>
            <a:xfrm>
              <a:off x="2264289" y="1954875"/>
              <a:ext cx="66122" cy="6667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3918097" y="2556440"/>
            <a:ext cx="576064" cy="5124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71129" y="2612613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4542899" y="2486441"/>
            <a:ext cx="1829301" cy="678692"/>
            <a:chOff x="803640" y="3362835"/>
            <a:chExt cx="2059657" cy="678692"/>
          </a:xfrm>
        </p:grpSpPr>
        <p:sp>
          <p:nvSpPr>
            <p:cNvPr id="71" name="TextBox 7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73" name="Rectangle 72"/>
          <p:cNvSpPr/>
          <p:nvPr/>
        </p:nvSpPr>
        <p:spPr>
          <a:xfrm>
            <a:off x="3918097" y="3415309"/>
            <a:ext cx="576064" cy="51245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971129" y="3471482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4542899" y="3345310"/>
            <a:ext cx="1829301" cy="678692"/>
            <a:chOff x="803640" y="3362835"/>
            <a:chExt cx="2059657" cy="678692"/>
          </a:xfrm>
        </p:grpSpPr>
        <p:sp>
          <p:nvSpPr>
            <p:cNvPr id="76" name="TextBox 7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8" name="Rectangle 77"/>
          <p:cNvSpPr/>
          <p:nvPr/>
        </p:nvSpPr>
        <p:spPr>
          <a:xfrm>
            <a:off x="3918097" y="4274178"/>
            <a:ext cx="576064" cy="51245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971129" y="4330351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4542899" y="4204179"/>
            <a:ext cx="1829301" cy="678692"/>
            <a:chOff x="803640" y="3362835"/>
            <a:chExt cx="2059657" cy="678692"/>
          </a:xfrm>
        </p:grpSpPr>
        <p:sp>
          <p:nvSpPr>
            <p:cNvPr id="81" name="TextBox 8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/>
          <p:cNvSpPr/>
          <p:nvPr/>
        </p:nvSpPr>
        <p:spPr>
          <a:xfrm>
            <a:off x="6366369" y="2558500"/>
            <a:ext cx="576064" cy="512456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419401" y="2614673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6991171" y="2488501"/>
            <a:ext cx="1829301" cy="678692"/>
            <a:chOff x="803640" y="3362835"/>
            <a:chExt cx="2059657" cy="678692"/>
          </a:xfrm>
        </p:grpSpPr>
        <p:sp>
          <p:nvSpPr>
            <p:cNvPr id="86" name="TextBox 8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/>
          <p:cNvSpPr/>
          <p:nvPr/>
        </p:nvSpPr>
        <p:spPr>
          <a:xfrm>
            <a:off x="6366369" y="3417369"/>
            <a:ext cx="576064" cy="51245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419401" y="3473542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6991171" y="3347370"/>
            <a:ext cx="1829301" cy="678692"/>
            <a:chOff x="803640" y="3362835"/>
            <a:chExt cx="2059657" cy="678692"/>
          </a:xfrm>
        </p:grpSpPr>
        <p:sp>
          <p:nvSpPr>
            <p:cNvPr id="91" name="TextBox 9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93" name="Rectangle 92"/>
          <p:cNvSpPr/>
          <p:nvPr/>
        </p:nvSpPr>
        <p:spPr>
          <a:xfrm>
            <a:off x="6366369" y="4276238"/>
            <a:ext cx="576064" cy="5124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419401" y="4332411"/>
            <a:ext cx="47000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6991171" y="4206239"/>
            <a:ext cx="1829301" cy="678692"/>
            <a:chOff x="803640" y="3362835"/>
            <a:chExt cx="2059657" cy="678692"/>
          </a:xfrm>
        </p:grpSpPr>
        <p:sp>
          <p:nvSpPr>
            <p:cNvPr id="96" name="TextBox 9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8" name="TextBox 97"/>
          <p:cNvSpPr txBox="1"/>
          <p:nvPr/>
        </p:nvSpPr>
        <p:spPr>
          <a:xfrm>
            <a:off x="3918096" y="1545111"/>
            <a:ext cx="47583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918096" y="1232173"/>
            <a:ext cx="475835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967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3"/>
          <p:cNvSpPr txBox="1">
            <a:spLocks/>
          </p:cNvSpPr>
          <p:nvPr/>
        </p:nvSpPr>
        <p:spPr>
          <a:xfrm>
            <a:off x="5543372" y="572274"/>
            <a:ext cx="3205092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1997427"/>
            <a:ext cx="31683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80112" y="2715766"/>
            <a:ext cx="3168352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51B43466-A28F-4F25-A70C-D6CA5222495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C5BE2DBB-0776-4892-8FAD-72E19CC4522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A8EFC3D1-BAD3-4342-AFF4-A8D25CED70F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6E564DB8-DB43-4AE7-9D95-A8BE50229A77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9EC7DB53-C06F-4922-AB42-D273B8878D9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714E7CA1-0C54-4952-9686-86FF49524C25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022174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5058" y="3932351"/>
            <a:ext cx="36791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7565" y="3932351"/>
            <a:ext cx="1556836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4178572"/>
            <a:ext cx="205198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120" y="2142178"/>
            <a:ext cx="46127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120" y="1311181"/>
            <a:ext cx="290233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 Text Here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952082" y="3103481"/>
            <a:ext cx="691065" cy="6910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416981" y="3103481"/>
            <a:ext cx="691065" cy="6910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719632" y="3103481"/>
            <a:ext cx="691065" cy="691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84532" y="3103481"/>
            <a:ext cx="691065" cy="691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9" name="Rounded Rectangle 27"/>
          <p:cNvSpPr/>
          <p:nvPr/>
        </p:nvSpPr>
        <p:spPr>
          <a:xfrm>
            <a:off x="4609657" y="3333867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0" name="Rounded Rectangle 7"/>
          <p:cNvSpPr/>
          <p:nvPr/>
        </p:nvSpPr>
        <p:spPr>
          <a:xfrm>
            <a:off x="2169822" y="3317489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1" name="Rectangle 36"/>
          <p:cNvSpPr/>
          <p:nvPr/>
        </p:nvSpPr>
        <p:spPr>
          <a:xfrm>
            <a:off x="912949" y="3329921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2" name="Rectangle 16"/>
          <p:cNvSpPr/>
          <p:nvPr/>
        </p:nvSpPr>
        <p:spPr>
          <a:xfrm>
            <a:off x="3371446" y="3344767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3" name="Chord 14"/>
          <p:cNvSpPr/>
          <p:nvPr/>
        </p:nvSpPr>
        <p:spPr>
          <a:xfrm>
            <a:off x="6623989" y="1524715"/>
            <a:ext cx="1798712" cy="226982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Chord 14"/>
          <p:cNvSpPr/>
          <p:nvPr/>
        </p:nvSpPr>
        <p:spPr>
          <a:xfrm>
            <a:off x="5491318" y="2368178"/>
            <a:ext cx="1130315" cy="142636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22251" y="3087361"/>
            <a:ext cx="1557398" cy="1562157"/>
            <a:chOff x="5868144" y="2916514"/>
            <a:chExt cx="1557398" cy="1562157"/>
          </a:xfrm>
        </p:grpSpPr>
        <p:sp>
          <p:nvSpPr>
            <p:cNvPr id="14" name="TextBox 1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8144" y="2916514"/>
              <a:ext cx="1557398" cy="307777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790470" y="3087361"/>
            <a:ext cx="1557398" cy="1562157"/>
            <a:chOff x="5868144" y="2916514"/>
            <a:chExt cx="1557398" cy="1562157"/>
          </a:xfrm>
        </p:grpSpPr>
        <p:sp>
          <p:nvSpPr>
            <p:cNvPr id="18" name="TextBox 17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68144" y="2916514"/>
              <a:ext cx="1557398" cy="307777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58689" y="3087361"/>
            <a:ext cx="1557398" cy="1562157"/>
            <a:chOff x="5868144" y="2916514"/>
            <a:chExt cx="1557398" cy="1562157"/>
          </a:xfrm>
        </p:grpSpPr>
        <p:sp>
          <p:nvSpPr>
            <p:cNvPr id="21" name="TextBox 20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868144" y="2916514"/>
              <a:ext cx="1557398" cy="307777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26907" y="3087361"/>
            <a:ext cx="1557398" cy="1562157"/>
            <a:chOff x="5868144" y="2916514"/>
            <a:chExt cx="1557398" cy="1562157"/>
          </a:xfrm>
        </p:grpSpPr>
        <p:sp>
          <p:nvSpPr>
            <p:cNvPr id="24" name="TextBox 2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8144" y="2916514"/>
              <a:ext cx="1557398" cy="307777"/>
            </a:xfrm>
            <a:prstGeom prst="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AutoShape 92"/>
          <p:cNvSpPr>
            <a:spLocks noChangeArrowheads="1"/>
          </p:cNvSpPr>
          <p:nvPr/>
        </p:nvSpPr>
        <p:spPr bwMode="auto">
          <a:xfrm flipH="1">
            <a:off x="1234872" y="1914089"/>
            <a:ext cx="779108" cy="779108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1" name="AutoShape 92"/>
          <p:cNvSpPr>
            <a:spLocks noChangeArrowheads="1"/>
          </p:cNvSpPr>
          <p:nvPr/>
        </p:nvSpPr>
        <p:spPr bwMode="auto">
          <a:xfrm flipH="1">
            <a:off x="5155658" y="1914089"/>
            <a:ext cx="779108" cy="779108"/>
          </a:xfrm>
          <a:prstGeom prst="rect">
            <a:avLst/>
          </a:prstGeom>
          <a:noFill/>
          <a:ln w="38100">
            <a:solidFill>
              <a:schemeClr val="accent3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2" name="AutoShape 92"/>
          <p:cNvSpPr>
            <a:spLocks noChangeArrowheads="1"/>
          </p:cNvSpPr>
          <p:nvPr/>
        </p:nvSpPr>
        <p:spPr bwMode="auto">
          <a:xfrm flipH="1">
            <a:off x="7116052" y="1914089"/>
            <a:ext cx="779108" cy="77919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3" name="AutoShape 92"/>
          <p:cNvSpPr>
            <a:spLocks noChangeArrowheads="1"/>
          </p:cNvSpPr>
          <p:nvPr/>
        </p:nvSpPr>
        <p:spPr bwMode="auto">
          <a:xfrm flipH="1">
            <a:off x="3195265" y="1914089"/>
            <a:ext cx="779108" cy="779194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4" name="Rectangle 9"/>
          <p:cNvSpPr/>
          <p:nvPr/>
        </p:nvSpPr>
        <p:spPr>
          <a:xfrm>
            <a:off x="5330274" y="2117484"/>
            <a:ext cx="414225" cy="3877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16"/>
          <p:cNvSpPr/>
          <p:nvPr/>
        </p:nvSpPr>
        <p:spPr>
          <a:xfrm rot="2700000">
            <a:off x="7348696" y="2062229"/>
            <a:ext cx="313820" cy="56262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Pie 24"/>
          <p:cNvSpPr/>
          <p:nvPr/>
        </p:nvSpPr>
        <p:spPr>
          <a:xfrm>
            <a:off x="1390864" y="2095060"/>
            <a:ext cx="467124" cy="46453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Frame 17"/>
          <p:cNvSpPr/>
          <p:nvPr/>
        </p:nvSpPr>
        <p:spPr>
          <a:xfrm>
            <a:off x="3359323" y="2117484"/>
            <a:ext cx="419689" cy="4196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28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9DC4A5A-5BA8-40E6-BA47-BE77FAC7FD8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Frame 4"/>
          <p:cNvSpPr/>
          <p:nvPr/>
        </p:nvSpPr>
        <p:spPr>
          <a:xfrm>
            <a:off x="224644" y="2374776"/>
            <a:ext cx="8694712" cy="2611338"/>
          </a:xfrm>
          <a:prstGeom prst="frame">
            <a:avLst>
              <a:gd name="adj1" fmla="val 178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1619672" y="195486"/>
            <a:ext cx="5904656" cy="12243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  <a:p>
            <a:pPr marL="0" indent="0" algn="ctr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632" y="1493371"/>
            <a:ext cx="66247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3652" y="4213076"/>
            <a:ext cx="25922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16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45668" y="1923677"/>
            <a:ext cx="2586955" cy="2520280"/>
            <a:chOff x="2445668" y="1635646"/>
            <a:chExt cx="2586955" cy="2520280"/>
          </a:xfrm>
        </p:grpSpPr>
        <p:sp>
          <p:nvSpPr>
            <p:cNvPr id="6" name="Block Arc 5"/>
            <p:cNvSpPr/>
            <p:nvPr/>
          </p:nvSpPr>
          <p:spPr>
            <a:xfrm>
              <a:off x="2445668" y="1635646"/>
              <a:ext cx="2520280" cy="2520280"/>
            </a:xfrm>
            <a:prstGeom prst="blockArc">
              <a:avLst>
                <a:gd name="adj1" fmla="val 10800000"/>
                <a:gd name="adj2" fmla="val 16211919"/>
                <a:gd name="adj3" fmla="val 3374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Block Arc 7"/>
            <p:cNvSpPr/>
            <p:nvPr/>
          </p:nvSpPr>
          <p:spPr>
            <a:xfrm rot="5400000">
              <a:off x="2512343" y="1635646"/>
              <a:ext cx="2520280" cy="2520280"/>
            </a:xfrm>
            <a:prstGeom prst="blockArc">
              <a:avLst>
                <a:gd name="adj1" fmla="val 10800000"/>
                <a:gd name="adj2" fmla="val 16211919"/>
                <a:gd name="adj3" fmla="val 3374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 rot="10800000">
            <a:off x="4192910" y="1995685"/>
            <a:ext cx="2586955" cy="2520280"/>
            <a:chOff x="2445668" y="1635646"/>
            <a:chExt cx="2586955" cy="2520280"/>
          </a:xfrm>
          <a:solidFill>
            <a:schemeClr val="bg1"/>
          </a:solidFill>
        </p:grpSpPr>
        <p:sp>
          <p:nvSpPr>
            <p:cNvPr id="11" name="Block Arc 10"/>
            <p:cNvSpPr/>
            <p:nvPr/>
          </p:nvSpPr>
          <p:spPr>
            <a:xfrm>
              <a:off x="2445668" y="1635646"/>
              <a:ext cx="2520280" cy="2520280"/>
            </a:xfrm>
            <a:prstGeom prst="blockArc">
              <a:avLst>
                <a:gd name="adj1" fmla="val 10800000"/>
                <a:gd name="adj2" fmla="val 16211919"/>
                <a:gd name="adj3" fmla="val 337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Block Arc 11"/>
            <p:cNvSpPr/>
            <p:nvPr/>
          </p:nvSpPr>
          <p:spPr>
            <a:xfrm rot="5400000">
              <a:off x="2512343" y="1635646"/>
              <a:ext cx="2520280" cy="2520280"/>
            </a:xfrm>
            <a:prstGeom prst="blockArc">
              <a:avLst>
                <a:gd name="adj1" fmla="val 10800000"/>
                <a:gd name="adj2" fmla="val 16211919"/>
                <a:gd name="adj3" fmla="val 337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6853" y="2187425"/>
            <a:ext cx="2122140" cy="1056779"/>
            <a:chOff x="3017859" y="4363106"/>
            <a:chExt cx="1870812" cy="1056779"/>
          </a:xfrm>
        </p:grpSpPr>
        <p:sp>
          <p:nvSpPr>
            <p:cNvPr id="14" name="TextBox 13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979712" y="3281163"/>
            <a:ext cx="2122140" cy="1056779"/>
            <a:chOff x="3017859" y="4363106"/>
            <a:chExt cx="1870812" cy="1056779"/>
          </a:xfrm>
        </p:grpSpPr>
        <p:sp>
          <p:nvSpPr>
            <p:cNvPr id="17" name="TextBox 16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181972" y="2100559"/>
            <a:ext cx="2122140" cy="1056779"/>
            <a:chOff x="3017859" y="4363106"/>
            <a:chExt cx="1870812" cy="1056779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76256" y="3176388"/>
            <a:ext cx="2122140" cy="1056779"/>
            <a:chOff x="3017859" y="4363106"/>
            <a:chExt cx="1870812" cy="1056779"/>
          </a:xfrm>
        </p:grpSpPr>
        <p:sp>
          <p:nvSpPr>
            <p:cNvPr id="23" name="TextBox 22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699792" y="2187425"/>
            <a:ext cx="87571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23928" y="2187425"/>
            <a:ext cx="87571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27984" y="3526678"/>
            <a:ext cx="87571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52120" y="3505601"/>
            <a:ext cx="87571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09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483768" y="1573618"/>
            <a:ext cx="6120680" cy="3176956"/>
            <a:chOff x="2227884" y="1330362"/>
            <a:chExt cx="2835932" cy="3176956"/>
          </a:xfrm>
        </p:grpSpPr>
        <p:sp>
          <p:nvSpPr>
            <p:cNvPr id="18" name="TextBox 17"/>
            <p:cNvSpPr txBox="1"/>
            <p:nvPr/>
          </p:nvSpPr>
          <p:spPr>
            <a:xfrm>
              <a:off x="2227884" y="1644996"/>
              <a:ext cx="2835932" cy="28623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61421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483768" y="1573618"/>
            <a:ext cx="6120680" cy="1145631"/>
            <a:chOff x="2227884" y="1330362"/>
            <a:chExt cx="2835932" cy="1145631"/>
          </a:xfrm>
        </p:grpSpPr>
        <p:sp>
          <p:nvSpPr>
            <p:cNvPr id="5" name="TextBox 4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83768" y="2873954"/>
            <a:ext cx="2952327" cy="1884294"/>
            <a:chOff x="2227884" y="1330362"/>
            <a:chExt cx="2835932" cy="1884294"/>
          </a:xfrm>
        </p:grpSpPr>
        <p:sp>
          <p:nvSpPr>
            <p:cNvPr id="11" name="TextBox 10"/>
            <p:cNvSpPr txBox="1"/>
            <p:nvPr/>
          </p:nvSpPr>
          <p:spPr>
            <a:xfrm>
              <a:off x="2227884" y="1644996"/>
              <a:ext cx="2835932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652121" y="2873954"/>
            <a:ext cx="2952327" cy="1884294"/>
            <a:chOff x="2227884" y="1330362"/>
            <a:chExt cx="2835932" cy="1884294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44996"/>
              <a:ext cx="2835932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5844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71999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14C0F424-405E-45D1-8283-70FEE0ABF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5" name="Chord 14">
            <a:extLst>
              <a:ext uri="{FF2B5EF4-FFF2-40B4-BE49-F238E27FC236}">
                <a16:creationId xmlns:a16="http://schemas.microsoft.com/office/drawing/2014/main" xmlns="" id="{B4AC7704-A903-40D4-9EFD-8733B83C3055}"/>
              </a:ext>
            </a:extLst>
          </p:cNvPr>
          <p:cNvSpPr/>
          <p:nvPr/>
        </p:nvSpPr>
        <p:spPr>
          <a:xfrm>
            <a:off x="5508104" y="2456241"/>
            <a:ext cx="1580935" cy="199501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xmlns="" id="{1A0AFFEE-A1DA-4E30-B55C-0CC27CC7CEFC}"/>
              </a:ext>
            </a:extLst>
          </p:cNvPr>
          <p:cNvGrpSpPr/>
          <p:nvPr/>
        </p:nvGrpSpPr>
        <p:grpSpPr>
          <a:xfrm>
            <a:off x="1547664" y="1059582"/>
            <a:ext cx="3286833" cy="3490091"/>
            <a:chOff x="395536" y="1376189"/>
            <a:chExt cx="3286833" cy="3490091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xmlns="" id="{37A24CF6-1326-4F62-B356-22B20D9B91B6}"/>
                </a:ext>
              </a:extLst>
            </p:cNvPr>
            <p:cNvGrpSpPr/>
            <p:nvPr/>
          </p:nvGrpSpPr>
          <p:grpSpPr>
            <a:xfrm>
              <a:off x="395536" y="1376189"/>
              <a:ext cx="3286833" cy="3490091"/>
              <a:chOff x="4848046" y="3681671"/>
              <a:chExt cx="2758049" cy="2928608"/>
            </a:xfrm>
            <a:solidFill>
              <a:srgbClr val="797B4F"/>
            </a:solidFill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xmlns="" id="{AC1DFA03-94F8-496F-A710-5A499C42FBAB}"/>
                  </a:ext>
                </a:extLst>
              </p:cNvPr>
              <p:cNvSpPr/>
              <p:nvPr/>
            </p:nvSpPr>
            <p:spPr>
              <a:xfrm>
                <a:off x="5903273" y="6071006"/>
                <a:ext cx="631463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ounded Rectangle 5">
                <a:extLst>
                  <a:ext uri="{FF2B5EF4-FFF2-40B4-BE49-F238E27FC236}">
                    <a16:creationId xmlns:a16="http://schemas.microsoft.com/office/drawing/2014/main" xmlns="" id="{25E4C703-7463-432E-BE72-3C8652725598}"/>
                  </a:ext>
                </a:extLst>
              </p:cNvPr>
              <p:cNvSpPr/>
              <p:nvPr/>
            </p:nvSpPr>
            <p:spPr>
              <a:xfrm>
                <a:off x="5929584" y="6274865"/>
                <a:ext cx="578841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ounded Rectangle 6">
                <a:extLst>
                  <a:ext uri="{FF2B5EF4-FFF2-40B4-BE49-F238E27FC236}">
                    <a16:creationId xmlns:a16="http://schemas.microsoft.com/office/drawing/2014/main" xmlns="" id="{C78844B2-E89C-47B7-91E0-46264E98F2B8}"/>
                  </a:ext>
                </a:extLst>
              </p:cNvPr>
              <p:cNvSpPr/>
              <p:nvPr/>
            </p:nvSpPr>
            <p:spPr>
              <a:xfrm>
                <a:off x="5982205" y="6478724"/>
                <a:ext cx="473597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ounded Rectangle 7">
                <a:extLst>
                  <a:ext uri="{FF2B5EF4-FFF2-40B4-BE49-F238E27FC236}">
                    <a16:creationId xmlns:a16="http://schemas.microsoft.com/office/drawing/2014/main" xmlns="" id="{90D63D81-02D9-43B3-9ACE-D24C91CE3D4F}"/>
                  </a:ext>
                </a:extLst>
              </p:cNvPr>
              <p:cNvSpPr/>
              <p:nvPr/>
            </p:nvSpPr>
            <p:spPr>
              <a:xfrm rot="2700000">
                <a:off x="7086448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ounded Rectangle 8">
                <a:extLst>
                  <a:ext uri="{FF2B5EF4-FFF2-40B4-BE49-F238E27FC236}">
                    <a16:creationId xmlns:a16="http://schemas.microsoft.com/office/drawing/2014/main" xmlns="" id="{CE660875-A831-4371-AB56-A9045F1E2E2A}"/>
                  </a:ext>
                </a:extLst>
              </p:cNvPr>
              <p:cNvSpPr/>
              <p:nvPr/>
            </p:nvSpPr>
            <p:spPr>
              <a:xfrm rot="18900000" flipH="1">
                <a:off x="5218102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ounded Rectangle 9">
                <a:extLst>
                  <a:ext uri="{FF2B5EF4-FFF2-40B4-BE49-F238E27FC236}">
                    <a16:creationId xmlns:a16="http://schemas.microsoft.com/office/drawing/2014/main" xmlns="" id="{C122F432-52A2-4C2B-8DAA-13E57331117C}"/>
                  </a:ext>
                </a:extLst>
              </p:cNvPr>
              <p:cNvSpPr/>
              <p:nvPr/>
            </p:nvSpPr>
            <p:spPr>
              <a:xfrm>
                <a:off x="6155070" y="3681671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10">
                <a:extLst>
                  <a:ext uri="{FF2B5EF4-FFF2-40B4-BE49-F238E27FC236}">
                    <a16:creationId xmlns:a16="http://schemas.microsoft.com/office/drawing/2014/main" xmlns="" id="{506FA3F6-46E5-4188-9D97-E340F0D1F5EF}"/>
                  </a:ext>
                </a:extLst>
              </p:cNvPr>
              <p:cNvSpPr/>
              <p:nvPr/>
            </p:nvSpPr>
            <p:spPr>
              <a:xfrm rot="5400000">
                <a:off x="7354095" y="4745637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 11">
                <a:extLst>
                  <a:ext uri="{FF2B5EF4-FFF2-40B4-BE49-F238E27FC236}">
                    <a16:creationId xmlns:a16="http://schemas.microsoft.com/office/drawing/2014/main" xmlns="" id="{3EF54EB8-F99F-4749-8A98-27571A76DE08}"/>
                  </a:ext>
                </a:extLst>
              </p:cNvPr>
              <p:cNvSpPr/>
              <p:nvPr/>
            </p:nvSpPr>
            <p:spPr>
              <a:xfrm rot="16200000" flipH="1">
                <a:off x="4956046" y="4745638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xmlns="" id="{701664DE-3F3A-4D5A-AF32-7C3DB28C3276}"/>
                </a:ext>
              </a:extLst>
            </p:cNvPr>
            <p:cNvGrpSpPr/>
            <p:nvPr/>
          </p:nvGrpSpPr>
          <p:grpSpPr>
            <a:xfrm>
              <a:off x="1195903" y="1998538"/>
              <a:ext cx="1670013" cy="2047118"/>
              <a:chOff x="1195903" y="1537915"/>
              <a:chExt cx="1670013" cy="2047118"/>
            </a:xfrm>
            <a:solidFill>
              <a:srgbClr val="797B4F"/>
            </a:solidFill>
          </p:grpSpPr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xmlns="" id="{82A57BA6-6233-4D27-8904-8CF77D5A5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14470" y="1768048"/>
                <a:ext cx="264724" cy="26693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Oval 21">
                <a:extLst>
                  <a:ext uri="{FF2B5EF4-FFF2-40B4-BE49-F238E27FC236}">
                    <a16:creationId xmlns:a16="http://schemas.microsoft.com/office/drawing/2014/main" xmlns="" id="{D9F9AA31-DD4B-443A-A844-AD00DAB927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3964" y="190993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Oval 21">
                <a:extLst>
                  <a:ext uri="{FF2B5EF4-FFF2-40B4-BE49-F238E27FC236}">
                    <a16:creationId xmlns:a16="http://schemas.microsoft.com/office/drawing/2014/main" xmlns="" id="{30E21C8F-D4CD-4A82-A17A-8BC583B783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050853">
                <a:off x="1326433" y="2753031"/>
                <a:ext cx="173268" cy="17471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Oval 21">
                <a:extLst>
                  <a:ext uri="{FF2B5EF4-FFF2-40B4-BE49-F238E27FC236}">
                    <a16:creationId xmlns:a16="http://schemas.microsoft.com/office/drawing/2014/main" xmlns="" id="{A1E7B995-9AAF-4E8E-A599-8727F6E4BC9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8847">
                <a:off x="1195903" y="2266763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Oval 21">
                <a:extLst>
                  <a:ext uri="{FF2B5EF4-FFF2-40B4-BE49-F238E27FC236}">
                    <a16:creationId xmlns:a16="http://schemas.microsoft.com/office/drawing/2014/main" xmlns="" id="{4372BB2C-E791-450C-8ECC-3C81D6D5F9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14470" y="2278418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Oval 21">
                <a:extLst>
                  <a:ext uri="{FF2B5EF4-FFF2-40B4-BE49-F238E27FC236}">
                    <a16:creationId xmlns:a16="http://schemas.microsoft.com/office/drawing/2014/main" xmlns="" id="{3D5B1C1D-4B4A-4EA1-AB6D-ED7BD1805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1800" y="2460930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7C548094-A9F5-461F-907B-706C277E04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5429" y="2143218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Oval 21">
                <a:extLst>
                  <a:ext uri="{FF2B5EF4-FFF2-40B4-BE49-F238E27FC236}">
                    <a16:creationId xmlns:a16="http://schemas.microsoft.com/office/drawing/2014/main" xmlns="" id="{A78F63EC-0E1E-4EA3-9503-E58D1B1F53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3757">
                <a:off x="1665484" y="3272892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Oval 21">
                <a:extLst>
                  <a:ext uri="{FF2B5EF4-FFF2-40B4-BE49-F238E27FC236}">
                    <a16:creationId xmlns:a16="http://schemas.microsoft.com/office/drawing/2014/main" xmlns="" id="{3DFF5A64-7B59-403F-902E-43161BB016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64806">
                <a:off x="1656905" y="1674846"/>
                <a:ext cx="267508" cy="26974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Oval 21">
                <a:extLst>
                  <a:ext uri="{FF2B5EF4-FFF2-40B4-BE49-F238E27FC236}">
                    <a16:creationId xmlns:a16="http://schemas.microsoft.com/office/drawing/2014/main" xmlns="" id="{B5EF9332-B24B-45A6-AC64-EAEE1B2A35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3017" y="1930545"/>
                <a:ext cx="424361" cy="42790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Oval 21">
                <a:extLst>
                  <a:ext uri="{FF2B5EF4-FFF2-40B4-BE49-F238E27FC236}">
                    <a16:creationId xmlns:a16="http://schemas.microsoft.com/office/drawing/2014/main" xmlns="" id="{5894D842-FBE8-421E-936D-AFB7A73FC5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145186">
                <a:off x="1260512" y="1980363"/>
                <a:ext cx="333550" cy="336337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Oval 21">
                <a:extLst>
                  <a:ext uri="{FF2B5EF4-FFF2-40B4-BE49-F238E27FC236}">
                    <a16:creationId xmlns:a16="http://schemas.microsoft.com/office/drawing/2014/main" xmlns="" id="{FE0F4C41-21ED-467A-9C59-B43C302DBB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1766846" y="2371713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Oval 21">
                <a:extLst>
                  <a:ext uri="{FF2B5EF4-FFF2-40B4-BE49-F238E27FC236}">
                    <a16:creationId xmlns:a16="http://schemas.microsoft.com/office/drawing/2014/main" xmlns="" id="{73C2A428-F200-43F2-9D27-D5B4763614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32245" y="1873583"/>
                <a:ext cx="591365" cy="596307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Oval 21">
                <a:extLst>
                  <a:ext uri="{FF2B5EF4-FFF2-40B4-BE49-F238E27FC236}">
                    <a16:creationId xmlns:a16="http://schemas.microsoft.com/office/drawing/2014/main" xmlns="" id="{1A039A61-622C-4C8D-99A2-27701AF71D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80219" y="1680508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Oval 21">
                <a:extLst>
                  <a:ext uri="{FF2B5EF4-FFF2-40B4-BE49-F238E27FC236}">
                    <a16:creationId xmlns:a16="http://schemas.microsoft.com/office/drawing/2014/main" xmlns="" id="{0EE6C5DB-4BA7-4598-ABAB-AEF3DD3BF6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203558">
                <a:off x="1468306" y="2867514"/>
                <a:ext cx="139314" cy="14047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Oval 21">
                <a:extLst>
                  <a:ext uri="{FF2B5EF4-FFF2-40B4-BE49-F238E27FC236}">
                    <a16:creationId xmlns:a16="http://schemas.microsoft.com/office/drawing/2014/main" xmlns="" id="{9C177EA5-8782-45DD-94CF-59D957512E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4605" y="2685223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xmlns="" id="{83F6C52A-E287-4842-9347-599892B337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800405" y="2755645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Oval 21">
                <a:extLst>
                  <a:ext uri="{FF2B5EF4-FFF2-40B4-BE49-F238E27FC236}">
                    <a16:creationId xmlns:a16="http://schemas.microsoft.com/office/drawing/2014/main" xmlns="" id="{3A5799AB-DC7A-4405-AA98-B7461BB591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85792">
                <a:off x="1591521" y="2830231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xmlns="" id="{6D4567C4-A1F3-4FEC-923B-847CB22E95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6870" y="2430818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21">
                <a:extLst>
                  <a:ext uri="{FF2B5EF4-FFF2-40B4-BE49-F238E27FC236}">
                    <a16:creationId xmlns:a16="http://schemas.microsoft.com/office/drawing/2014/main" xmlns="" id="{BE3684CD-B6B2-4CAC-B7ED-249A818AEA0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61415">
                <a:off x="1961493" y="1831077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Oval 21">
                <a:extLst>
                  <a:ext uri="{FF2B5EF4-FFF2-40B4-BE49-F238E27FC236}">
                    <a16:creationId xmlns:a16="http://schemas.microsoft.com/office/drawing/2014/main" xmlns="" id="{AF22AF94-6F60-4CA0-B204-05697629F5F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487267" y="2639444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21">
                <a:extLst>
                  <a:ext uri="{FF2B5EF4-FFF2-40B4-BE49-F238E27FC236}">
                    <a16:creationId xmlns:a16="http://schemas.microsoft.com/office/drawing/2014/main" xmlns="" id="{1619038E-D439-41EC-B8D5-8EFC574588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41171" y="2361128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Oval 21">
                <a:extLst>
                  <a:ext uri="{FF2B5EF4-FFF2-40B4-BE49-F238E27FC236}">
                    <a16:creationId xmlns:a16="http://schemas.microsoft.com/office/drawing/2014/main" xmlns="" id="{56F0310E-0C3F-41BD-A31A-A278F1DABD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9336" y="2285667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Oval 21">
                <a:extLst>
                  <a:ext uri="{FF2B5EF4-FFF2-40B4-BE49-F238E27FC236}">
                    <a16:creationId xmlns:a16="http://schemas.microsoft.com/office/drawing/2014/main" xmlns="" id="{894CD3A0-D92E-44C2-A609-8CC3A7A1A11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859187">
                <a:off x="1875957" y="3147672"/>
                <a:ext cx="196820" cy="19846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Oval 21">
                <a:extLst>
                  <a:ext uri="{FF2B5EF4-FFF2-40B4-BE49-F238E27FC236}">
                    <a16:creationId xmlns:a16="http://schemas.microsoft.com/office/drawing/2014/main" xmlns="" id="{80C75FA3-B82D-40A4-88F4-E020D66978C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2016649" y="3174821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Oval 21">
                <a:extLst>
                  <a:ext uri="{FF2B5EF4-FFF2-40B4-BE49-F238E27FC236}">
                    <a16:creationId xmlns:a16="http://schemas.microsoft.com/office/drawing/2014/main" xmlns="" id="{71DB317F-91BF-46D1-8B92-0FE3A72A4C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2373855" y="2474192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Oval 21">
                <a:extLst>
                  <a:ext uri="{FF2B5EF4-FFF2-40B4-BE49-F238E27FC236}">
                    <a16:creationId xmlns:a16="http://schemas.microsoft.com/office/drawing/2014/main" xmlns="" id="{EFAD2E65-915C-49B4-A274-4A559B892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67966" y="2356564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Oval 21">
                <a:extLst>
                  <a:ext uri="{FF2B5EF4-FFF2-40B4-BE49-F238E27FC236}">
                    <a16:creationId xmlns:a16="http://schemas.microsoft.com/office/drawing/2014/main" xmlns="" id="{4A58FD0F-A85D-4A81-A709-E94FAF8BA0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1720" y="2905247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Oval 21">
                <a:extLst>
                  <a:ext uri="{FF2B5EF4-FFF2-40B4-BE49-F238E27FC236}">
                    <a16:creationId xmlns:a16="http://schemas.microsoft.com/office/drawing/2014/main" xmlns="" id="{2E50CB5C-82EE-46E8-B852-5C5558EF1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31788" y="2312226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Oval 21">
                <a:extLst>
                  <a:ext uri="{FF2B5EF4-FFF2-40B4-BE49-F238E27FC236}">
                    <a16:creationId xmlns:a16="http://schemas.microsoft.com/office/drawing/2014/main" xmlns="" id="{69CB5DD8-06CE-4A90-9ACA-E93B1951E6A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770483" y="2955490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Oval 21">
                <a:extLst>
                  <a:ext uri="{FF2B5EF4-FFF2-40B4-BE49-F238E27FC236}">
                    <a16:creationId xmlns:a16="http://schemas.microsoft.com/office/drawing/2014/main" xmlns="" id="{BB164D44-3EEC-4A0B-A690-7A39E7FF6C3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2115911" y="2614000"/>
                <a:ext cx="275390" cy="27769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Oval 21">
                <a:extLst>
                  <a:ext uri="{FF2B5EF4-FFF2-40B4-BE49-F238E27FC236}">
                    <a16:creationId xmlns:a16="http://schemas.microsoft.com/office/drawing/2014/main" xmlns="" id="{12CD992B-DEDF-41FC-8178-394DDA0298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4293" y="2894551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Oval 21">
                <a:extLst>
                  <a:ext uri="{FF2B5EF4-FFF2-40B4-BE49-F238E27FC236}">
                    <a16:creationId xmlns:a16="http://schemas.microsoft.com/office/drawing/2014/main" xmlns="" id="{E07468FA-8F37-429E-A21B-FCF1AE4831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52479" y="2464579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Oval 21">
                <a:extLst>
                  <a:ext uri="{FF2B5EF4-FFF2-40B4-BE49-F238E27FC236}">
                    <a16:creationId xmlns:a16="http://schemas.microsoft.com/office/drawing/2014/main" xmlns="" id="{14D99C3E-599D-4150-9B8E-D5764647B5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80435" y="2877367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Oval 21">
                <a:extLst>
                  <a:ext uri="{FF2B5EF4-FFF2-40B4-BE49-F238E27FC236}">
                    <a16:creationId xmlns:a16="http://schemas.microsoft.com/office/drawing/2014/main" xmlns="" id="{774EB336-DAC1-4EE4-B10C-BEC6EE828E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00241" y="303937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Oval 21">
                <a:extLst>
                  <a:ext uri="{FF2B5EF4-FFF2-40B4-BE49-F238E27FC236}">
                    <a16:creationId xmlns:a16="http://schemas.microsoft.com/office/drawing/2014/main" xmlns="" id="{0964D6BB-1846-4554-8515-AE478D7A9D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61493" y="3484382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21">
                <a:extLst>
                  <a:ext uri="{FF2B5EF4-FFF2-40B4-BE49-F238E27FC236}">
                    <a16:creationId xmlns:a16="http://schemas.microsoft.com/office/drawing/2014/main" xmlns="" id="{2AADE010-CE11-4714-9A78-D332D424D4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662" y="300355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Oval 21">
                <a:extLst>
                  <a:ext uri="{FF2B5EF4-FFF2-40B4-BE49-F238E27FC236}">
                    <a16:creationId xmlns:a16="http://schemas.microsoft.com/office/drawing/2014/main" xmlns="" id="{D7DA77A2-283D-497C-9E15-FF9A161A4A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8031" y="3057800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Oval 21">
                <a:extLst>
                  <a:ext uri="{FF2B5EF4-FFF2-40B4-BE49-F238E27FC236}">
                    <a16:creationId xmlns:a16="http://schemas.microsoft.com/office/drawing/2014/main" xmlns="" id="{9FDE87E5-36AF-4C71-BE1B-DC2EF8CC9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40222" y="3161559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21">
                <a:extLst>
                  <a:ext uri="{FF2B5EF4-FFF2-40B4-BE49-F238E27FC236}">
                    <a16:creationId xmlns:a16="http://schemas.microsoft.com/office/drawing/2014/main" xmlns="" id="{0B4EC4C1-7FE9-42CB-B03A-7DBAF9D201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61060" y="2871624"/>
                <a:ext cx="228226" cy="23013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21">
                <a:extLst>
                  <a:ext uri="{FF2B5EF4-FFF2-40B4-BE49-F238E27FC236}">
                    <a16:creationId xmlns:a16="http://schemas.microsoft.com/office/drawing/2014/main" xmlns="" id="{C4D8CB95-923B-4054-8D52-50A9554B1C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29001" y="3119404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21">
                <a:extLst>
                  <a:ext uri="{FF2B5EF4-FFF2-40B4-BE49-F238E27FC236}">
                    <a16:creationId xmlns:a16="http://schemas.microsoft.com/office/drawing/2014/main" xmlns="" id="{F3ED5D06-1FFD-4B39-8642-92EA528C27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89480" y="2513009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21">
                <a:extLst>
                  <a:ext uri="{FF2B5EF4-FFF2-40B4-BE49-F238E27FC236}">
                    <a16:creationId xmlns:a16="http://schemas.microsoft.com/office/drawing/2014/main" xmlns="" id="{AAB4FAE9-CC59-4AFB-A7B5-2F5135A1E0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2300" y="244457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21">
                <a:extLst>
                  <a:ext uri="{FF2B5EF4-FFF2-40B4-BE49-F238E27FC236}">
                    <a16:creationId xmlns:a16="http://schemas.microsoft.com/office/drawing/2014/main" xmlns="" id="{2602F7D4-6C0E-4B52-9495-0DF23B0598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9364" y="2506052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21">
                <a:extLst>
                  <a:ext uri="{FF2B5EF4-FFF2-40B4-BE49-F238E27FC236}">
                    <a16:creationId xmlns:a16="http://schemas.microsoft.com/office/drawing/2014/main" xmlns="" id="{FC958C87-F534-4185-9578-894CB1B278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20432" y="2794749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21">
                <a:extLst>
                  <a:ext uri="{FF2B5EF4-FFF2-40B4-BE49-F238E27FC236}">
                    <a16:creationId xmlns:a16="http://schemas.microsoft.com/office/drawing/2014/main" xmlns="" id="{26949356-2010-4010-B663-2E4A68E73E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196" y="3210761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21">
                <a:extLst>
                  <a:ext uri="{FF2B5EF4-FFF2-40B4-BE49-F238E27FC236}">
                    <a16:creationId xmlns:a16="http://schemas.microsoft.com/office/drawing/2014/main" xmlns="" id="{C67E3BDD-2A5A-42E2-AE53-BA9DA0FEA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48211" y="1600868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21">
                <a:extLst>
                  <a:ext uri="{FF2B5EF4-FFF2-40B4-BE49-F238E27FC236}">
                    <a16:creationId xmlns:a16="http://schemas.microsoft.com/office/drawing/2014/main" xmlns="" id="{0A036E23-E5F6-4239-B32A-26B6FFCDAA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55627" y="1537915"/>
                <a:ext cx="228226" cy="23013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21">
                <a:extLst>
                  <a:ext uri="{FF2B5EF4-FFF2-40B4-BE49-F238E27FC236}">
                    <a16:creationId xmlns:a16="http://schemas.microsoft.com/office/drawing/2014/main" xmlns="" id="{5273EF79-FE42-47A9-88F1-574E606F7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20246" y="1755731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21">
                <a:extLst>
                  <a:ext uri="{FF2B5EF4-FFF2-40B4-BE49-F238E27FC236}">
                    <a16:creationId xmlns:a16="http://schemas.microsoft.com/office/drawing/2014/main" xmlns="" id="{C1D28056-DE39-4C29-A8EB-B1DE8D5A10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69089" y="1901516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21">
                <a:extLst>
                  <a:ext uri="{FF2B5EF4-FFF2-40B4-BE49-F238E27FC236}">
                    <a16:creationId xmlns:a16="http://schemas.microsoft.com/office/drawing/2014/main" xmlns="" id="{FCD906A7-EAF5-4F01-8CB7-CEDE9BC988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42856" y="1699484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21">
                <a:extLst>
                  <a:ext uri="{FF2B5EF4-FFF2-40B4-BE49-F238E27FC236}">
                    <a16:creationId xmlns:a16="http://schemas.microsoft.com/office/drawing/2014/main" xmlns="" id="{48F54DBD-1F9A-4BE0-B821-3DFDC2095B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6404" y="1732638"/>
                <a:ext cx="152882" cy="15415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21">
                <a:extLst>
                  <a:ext uri="{FF2B5EF4-FFF2-40B4-BE49-F238E27FC236}">
                    <a16:creationId xmlns:a16="http://schemas.microsoft.com/office/drawing/2014/main" xmlns="" id="{ECFD6986-816F-484D-A8F2-782FD1418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9216" y="1600868"/>
                <a:ext cx="66122" cy="6667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21">
                <a:extLst>
                  <a:ext uri="{FF2B5EF4-FFF2-40B4-BE49-F238E27FC236}">
                    <a16:creationId xmlns:a16="http://schemas.microsoft.com/office/drawing/2014/main" xmlns="" id="{9A9D98ED-7141-48F1-9C13-67D3BC9455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64289" y="1954875"/>
                <a:ext cx="66122" cy="6667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95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2F24803E-06CD-4F0B-9251-0C7CCB0AE2A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85671A3-D96A-453C-91EB-CCC84D646688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1882CAF6-2747-4C6A-AFE6-94FD5EB3D5B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7A04013-6429-44DE-ACC2-F94DC11BC7F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xmlns="" id="{15B45FED-2815-4794-9193-5070C2302A8D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xmlns="" id="{A1A3D8F8-B95D-435E-848E-8C0BB80BCFC8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xmlns="" id="{8650EF3E-41EB-45B3-B440-462B36BC8784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xmlns="" id="{800B4536-394C-4E62-92B7-5713506CDA47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8D51D5CB-05C0-4042-AB3F-CA4AD1A90AF0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xmlns="" id="{F3D869A9-8CBD-4259-B18A-734205FED76F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xmlns="" id="{D9022B6B-4D69-4E6D-802F-C1E2FF64D060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xmlns="" id="{1E4799C8-EB23-48CE-B661-B0FC5DE1A2F7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xmlns="" id="{CA376B88-A9E2-49C3-8F5B-0262AD7157BC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xmlns="" id="{069050F6-BFB1-41DA-BCA0-9BC70BD14AD2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xmlns="" id="{A312DDC8-9B86-4AAB-A407-2B7D20FCFDD8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xmlns="" id="{F1AF2817-CEE2-4351-A349-2908579780E2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xmlns="" id="{273B351F-5EC2-4FAC-9FAC-7604FE22DC3E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xmlns="" id="{0EB013EC-CA34-4EE7-B6F9-F37906890E64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xmlns="" id="{E6728F0B-E7D5-472B-B9CD-75D4B711421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xmlns="" id="{0972B9DA-16DE-4CFA-88EF-D3E8149CED89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xmlns="" id="{09F3C512-D0F8-450A-B4C3-C8F0469491B8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xmlns="" id="{C4DFB637-EAB8-4753-87FD-5A7300F4F356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xmlns="" id="{848426CD-DFDA-490F-B19A-3EF1BE865A40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xmlns="" id="{542267C2-DBEA-4F1D-B648-2B238D4418E4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xmlns="" id="{2C567FAA-4E60-4BCE-A233-7F5FA3B21599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xmlns="" id="{55032C93-D661-48DE-9FBD-2B91B134DA54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45139916-C5CC-4441-A303-E5988B511091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xmlns="" id="{97DF54AD-36B7-4BA9-AF60-0CBBBDED886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xmlns="" id="{37C7239D-3FFC-415F-8A63-B54912841053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xmlns="" id="{1968EBED-B122-4846-9A01-782C0E389D6A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xmlns="" id="{88B8FF9C-12BA-44B5-B0A4-887381E20951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xmlns="" id="{CB123CBB-F002-483F-8925-D5D022EA821E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xmlns="" id="{1B2D662C-14C0-4439-B764-7E65A692CFA3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xmlns="" id="{59BBE678-D7BE-4673-9F52-75FC291252CC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xmlns="" id="{B45B14F1-46BF-4015-8A93-8E9386A1131F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xmlns="" id="{B0027877-2B7E-4123-B4A1-E9AF99DFA49B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xmlns="" id="{B0C97140-0782-4371-9C7E-6F9CE7585476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xmlns="" id="{3C80C6D2-C91F-42DA-9253-2C19EC7A9BE3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xmlns="" id="{7873E542-F149-4028-96B2-653F6B97AD34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B50E1A2B-0381-4046-B549-804FD656B066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xmlns="" id="{7A72CB31-F9E7-4F7A-B095-DB93A239A23D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xmlns="" id="{1928D2CA-3BB5-4FBD-882B-C4295FD5F62A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xmlns="" id="{606C2B8C-B6BB-4D55-84FC-A9EBD0CCEB32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xmlns="" id="{D67265C5-662D-4A84-BDA8-91E5812F8B7B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xmlns="" id="{99E0E845-1760-47EF-8D10-3E2ADE624E77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xmlns="" id="{39F66C56-6878-48F5-BE13-BE2256E040B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xmlns="" id="{6A18F41B-F693-4944-B12F-8C93DD4C0B9A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xmlns="" id="{AD2DD706-30F6-46C1-89BD-0905145AE7EC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xmlns="" id="{6CB50F47-CED5-4E3C-8BA0-D3DFA2CEC348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296F8BC3-FF57-4681-AEBE-606619F92D7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F7E0F4C1-AB0C-409E-BD8A-92AD74378F7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D3E2375-486A-4610-88B8-C6B4700AB07A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1AF5BBD-93CF-422E-9309-B2E94ECF431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24E81FB3-2F9F-4B56-AB41-97EF8A9598D7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D77426D3-F295-4008-A0A9-D733B8FE46BF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AE992AF4-94B2-491A-8963-240B4BAA0371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B6DC59B7-B485-4846-A6AF-92E7BB7A7E3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FE37184D-2C55-4D32-935D-14E82415293E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3623B99E-E061-4545-9C95-7BFA8F1E4A27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863C3B88-53DD-4CAD-A592-05C9D97833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CE17FC5C-FF70-4040-8F9A-A5A56A07811B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523F5FEF-68D5-4B8A-BF81-ECB644956580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D2D58735-7876-47EF-9D58-89D242C0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01360EDD-B6BC-4B8A-9014-33FF989F2452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1214C30A-387C-4CE1-92CE-528F7F26DDB8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2947AD2C-1AFB-4AD0-89F3-52A63FAEAFBB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02652E01-C134-499D-AC58-E34A19E2983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B183A1CE-CB67-4794-A0AD-A5E3349ACEF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3AD3F829-F99D-4B53-A006-6DA8A214D11E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42C9EB48-6B2A-44C4-A1A1-DDAFC7445BE1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600CBC7A-BEDA-449C-B058-9845712CBA53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D96D6B36-EFBD-4222-9FAF-2095AD36D659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CB0B3904-DBCE-4167-B82A-F7785AFFD331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92036830-D2BA-4092-BF51-047C4775156F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32FF110A-41A9-467A-9B8B-51710D186A21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D95711E9-4173-4CAB-A83A-4D2C4A4484CE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2510319D-2732-45DF-8B54-5D20941F5AE6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CD0B406C-44D9-4A33-951C-A5AA04760047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5824E0D8-C2C3-4D4D-8B58-AD7BCD2E2C8E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49FB7490-3B2E-4C77-8D2C-5129EF63BCD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68F05419-3B82-422F-B3D9-C4B658F05729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F190BD91-AEAF-41CB-ACB1-451D537EEF5C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2F3CA921-B090-4C88-9B55-37ED25AE9835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0461ED3B-E8D6-4CD5-A0FC-E64E52FD9B3B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E3D4FE51-0614-4EEE-85F1-C8E18F6B5456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F7228061-4765-47E7-BD6D-A59998B81CD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1DAEC31F-A5EC-45A3-A8D5-C996CFF936F2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B82D21FD-71AA-4ABA-8E17-C3E24EF8719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B8520672-6B39-4586-90D4-42CE1984C1BD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8AE4992A-2A39-4911-8F4D-363DFEB7B464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4CE2DD1F-8021-4BDE-A8A4-191E96B3EDA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4CFC6040-EA6B-4482-828E-C7718127D80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BAD4A53D-9323-4B72-914E-1CD5180D6635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766B6A5F-37A1-4BAF-8800-5B7B37635F88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8BE560BF-FB4F-4B56-AB53-01A2F753C8C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1FC872EE-F449-45A5-B4D0-2CC952F83AAD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0F33B5B2-CC8E-4C90-92FB-D6DF39B92C3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E6C6344F-0154-4850-BA5D-653A1D96A9D3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xmlns="" id="{3B0A40A5-5365-4242-AF9B-DD1E5B6AC51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xmlns="" id="{C08B7925-37CC-4848-80BE-29D80EA27E12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xmlns="" id="{02756064-8CA2-4FA8-AF53-B47F0781C2BE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xmlns="" id="{7AD70BDD-EBF8-4EB3-96AA-F3BBA4AD0AB6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xmlns="" id="{4E7D78A8-8BEF-4864-B287-DF31AA1FF1A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xmlns="" id="{00EA2CDE-0459-49E5-BF35-F62717A6FCE3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xmlns="" id="{DCC69C95-8980-401D-97DB-9ADFD68A8C65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xmlns="" id="{883D5A5D-9D05-4A8B-87FE-9691C9550614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xmlns="" id="{96677C1E-DB2A-4414-9360-ECFED9EFB650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xmlns="" id="{3C4136ED-4DC0-4225-8401-6A65E9AD995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xmlns="" id="{174C4438-71DB-40EF-AFC3-1815B1500620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xmlns="" id="{BE72F5B7-3342-4FBE-9ABC-7617ACCF21E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xmlns="" id="{A4668A79-7C26-4EB2-8152-11AD004175F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xmlns="" id="{A1FD8F22-F222-4BF1-B140-83E1AA5546B1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xmlns="" id="{24A0D057-EF9D-44BA-8139-D05D1D2A407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xmlns="" id="{92E45D44-5EFC-4892-9D2D-107B5D93EB21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xmlns="" id="{5EFAAA84-8423-4FBD-B039-2E6F2A71B506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xmlns="" id="{447A9223-91A8-4A76-8303-5821ED2CC5D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xmlns="" id="{CD6A632B-92DA-48C6-9F36-931259BE164E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xmlns="" id="{8EA07D0C-A1CD-4A6E-B2A4-E58FBF507DF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xmlns="" id="{8BB6ADA7-8258-4743-AE7A-8E104E98E882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xmlns="" id="{FFAE78C2-A9E7-44A0-9565-A70738ED6846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xmlns="" id="{04F17DFE-8B3C-4324-BCE2-1436F516B5F2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A8B9101D-9E2E-493F-AFFC-39736875D8B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xmlns="" id="{BCFDC6DE-3E60-4711-A3A0-9AFB520E342D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xmlns="" id="{7B5B579A-1004-425F-B0BC-5605E5ED7F62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xmlns="" id="{2104CD4F-6455-42C7-9107-65A3E2410AE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xmlns="" id="{3A12130E-37D7-448D-9167-AE93308A4FF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xmlns="" id="{06484C21-0317-42DE-965F-1264A2BEF31B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xmlns="" id="{3AE323FF-D743-459C-A1C2-FA96ABA9D7E9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xmlns="" id="{FE37104D-E181-4AD0-98C3-33D4C607942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xmlns="" id="{77558134-DBFE-4FFA-9B80-E735E1F70F9C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xmlns="" id="{22835530-EFB8-4A8B-9BBC-D7075BE67F6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xmlns="" id="{95B2758D-DCE9-4DB2-AF01-70218831A58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xmlns="" id="{9C71A9E6-7F7E-49B4-B2AD-A5526AD1AF9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xmlns="" id="{E000C681-0591-47B7-BECD-DFE9A8B76AAA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xmlns="" id="{5F736F77-57D2-4F85-BCFF-258C9CF6625A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xmlns="" id="{50AF855D-340E-4F9B-AF00-C8909BEEC3FE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xmlns="" id="{7E978C18-B44F-4E8C-8142-C23F0C9565BD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xmlns="" id="{A1DAF19B-8A7E-4C8C-91D4-1EBB2296FF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xmlns="" id="{88040B2D-7ED4-49D5-9745-34F3417349A5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xmlns="" id="{1ED1D258-0100-4BEC-AF17-2582DAC14C6D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xmlns="" id="{8D3296AC-4DA1-4BA5-AAC2-DFB0E03BD51F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xmlns="" id="{01A215D1-F5AD-47C7-8D24-86D5BC6ABD3A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xmlns="" id="{0051530F-54A9-4E5E-870B-CCD6804734A6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35643646-50FE-4C83-B1B9-6778F5B7E4FE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xmlns="" id="{5406EBFE-B26F-4444-B051-183E7AEF073B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xmlns="" id="{1EC02C16-997E-47F5-957D-673085A4040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xmlns="" id="{48A6DA2D-0372-45D8-BBAD-16C532271323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xmlns="" id="{935EBE1D-4C7B-47EB-A7CD-2B57184BC52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xmlns="" id="{7F833F66-7446-4633-8AB9-E6E64AADF29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46C74E21-A67E-4DAA-AA0C-B3715DC5F26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29138C9E-7EA3-4620-B24F-0EEBA1A18DA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B90AE0FE-C243-4646-9654-E47A6CD5AC3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53387069-2187-41CB-8A3E-BE4B5A92EB2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601991" y="1809158"/>
            <a:ext cx="792088" cy="726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898134" y="1809158"/>
            <a:ext cx="792088" cy="72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6194277" y="1809158"/>
            <a:ext cx="792088" cy="726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7490414" y="1809158"/>
            <a:ext cx="792088" cy="726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601991" y="3393334"/>
            <a:ext cx="792088" cy="726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98134" y="3393334"/>
            <a:ext cx="792088" cy="726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6194277" y="3393334"/>
            <a:ext cx="792088" cy="726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7490414" y="3393334"/>
            <a:ext cx="792088" cy="726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9"/>
          <p:cNvSpPr/>
          <p:nvPr/>
        </p:nvSpPr>
        <p:spPr>
          <a:xfrm>
            <a:off x="6397616" y="1991770"/>
            <a:ext cx="385410" cy="360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30"/>
          <p:cNvSpPr/>
          <p:nvPr/>
        </p:nvSpPr>
        <p:spPr>
          <a:xfrm>
            <a:off x="3825382" y="2000010"/>
            <a:ext cx="345306" cy="34429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ie 24"/>
          <p:cNvSpPr/>
          <p:nvPr/>
        </p:nvSpPr>
        <p:spPr>
          <a:xfrm>
            <a:off x="5089550" y="1968664"/>
            <a:ext cx="409255" cy="40698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Oval 7"/>
          <p:cNvSpPr/>
          <p:nvPr/>
        </p:nvSpPr>
        <p:spPr>
          <a:xfrm>
            <a:off x="3794998" y="3553297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7752518" y="1917329"/>
            <a:ext cx="267881" cy="5096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36"/>
          <p:cNvSpPr/>
          <p:nvPr/>
        </p:nvSpPr>
        <p:spPr>
          <a:xfrm>
            <a:off x="6431564" y="3603537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5119855" y="3622431"/>
            <a:ext cx="348643" cy="26780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21"/>
          <p:cNvSpPr>
            <a:spLocks noChangeAspect="1"/>
          </p:cNvSpPr>
          <p:nvPr/>
        </p:nvSpPr>
        <p:spPr>
          <a:xfrm>
            <a:off x="7714370" y="3582809"/>
            <a:ext cx="344177" cy="3470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328589" y="261268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28589" y="419134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24730" y="419134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20871" y="419134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7012" y="419134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24730" y="261268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20871" y="261268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17012" y="2612682"/>
            <a:ext cx="13388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2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83568" y="3416953"/>
            <a:ext cx="2412000" cy="1329895"/>
            <a:chOff x="3779911" y="3327770"/>
            <a:chExt cx="1608001" cy="1329895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66000" y="3416953"/>
            <a:ext cx="2412000" cy="1329895"/>
            <a:chOff x="3779911" y="3327770"/>
            <a:chExt cx="1608001" cy="1329895"/>
          </a:xfrm>
        </p:grpSpPr>
        <p:sp>
          <p:nvSpPr>
            <p:cNvPr id="12" name="Text Placeholder 17"/>
            <p:cNvSpPr txBox="1">
              <a:spLocks/>
            </p:cNvSpPr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 Placeholder 18"/>
            <p:cNvSpPr txBox="1">
              <a:spLocks/>
            </p:cNvSpPr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48432" y="3416953"/>
            <a:ext cx="2412000" cy="1329895"/>
            <a:chOff x="3779911" y="3327770"/>
            <a:chExt cx="1608001" cy="1329895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/>
            <p:cNvSpPr txBox="1">
              <a:spLocks/>
            </p:cNvSpPr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CF4D57D-398D-47F9-8224-2486C5AB92F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xmlns="" id="{868EB92E-EB76-4738-94A6-5B66BB3FCEB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B1B46159-2DFE-4319-9161-5EE983D96E1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25257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>
            <a:off x="395536" y="2747838"/>
            <a:ext cx="8424936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직사각형 1"/>
          <p:cNvSpPr/>
          <p:nvPr/>
        </p:nvSpPr>
        <p:spPr>
          <a:xfrm>
            <a:off x="779302" y="2531838"/>
            <a:ext cx="1260000" cy="432000"/>
          </a:xfrm>
          <a:prstGeom prst="rect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직사각형 1"/>
          <p:cNvSpPr/>
          <p:nvPr/>
        </p:nvSpPr>
        <p:spPr>
          <a:xfrm>
            <a:off x="2346880" y="2531838"/>
            <a:ext cx="1260000" cy="432000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직사각형 1"/>
          <p:cNvSpPr/>
          <p:nvPr/>
        </p:nvSpPr>
        <p:spPr>
          <a:xfrm>
            <a:off x="3914458" y="2531838"/>
            <a:ext cx="1260000" cy="432000"/>
          </a:xfrm>
          <a:prstGeom prst="rect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직사각형 1"/>
          <p:cNvSpPr/>
          <p:nvPr/>
        </p:nvSpPr>
        <p:spPr>
          <a:xfrm>
            <a:off x="5482036" y="2531838"/>
            <a:ext cx="1260000" cy="432000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직사각형 1"/>
          <p:cNvSpPr/>
          <p:nvPr/>
        </p:nvSpPr>
        <p:spPr>
          <a:xfrm>
            <a:off x="7049613" y="2531838"/>
            <a:ext cx="1260000" cy="432000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14324" y="3107902"/>
            <a:ext cx="1402807" cy="1464981"/>
            <a:chOff x="714324" y="3107902"/>
            <a:chExt cx="1402807" cy="1464981"/>
          </a:xfrm>
        </p:grpSpPr>
        <p:sp>
          <p:nvSpPr>
            <p:cNvPr id="13" name="TextBox 12"/>
            <p:cNvSpPr txBox="1"/>
            <p:nvPr/>
          </p:nvSpPr>
          <p:spPr>
            <a:xfrm>
              <a:off x="714324" y="3372554"/>
              <a:ext cx="140280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4324" y="3107902"/>
              <a:ext cx="14028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282334" y="3107902"/>
            <a:ext cx="1402807" cy="1464981"/>
            <a:chOff x="2282334" y="3107902"/>
            <a:chExt cx="1402807" cy="1464981"/>
          </a:xfrm>
        </p:grpSpPr>
        <p:sp>
          <p:nvSpPr>
            <p:cNvPr id="16" name="TextBox 15"/>
            <p:cNvSpPr txBox="1"/>
            <p:nvPr/>
          </p:nvSpPr>
          <p:spPr>
            <a:xfrm>
              <a:off x="2282334" y="3372554"/>
              <a:ext cx="140280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82334" y="3107902"/>
              <a:ext cx="14028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50344" y="3107902"/>
            <a:ext cx="1402807" cy="1464981"/>
            <a:chOff x="3850344" y="3107902"/>
            <a:chExt cx="1402807" cy="1464981"/>
          </a:xfrm>
        </p:grpSpPr>
        <p:sp>
          <p:nvSpPr>
            <p:cNvPr id="19" name="TextBox 18"/>
            <p:cNvSpPr txBox="1"/>
            <p:nvPr/>
          </p:nvSpPr>
          <p:spPr>
            <a:xfrm>
              <a:off x="3850344" y="3372554"/>
              <a:ext cx="140280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50344" y="3107902"/>
              <a:ext cx="14028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418354" y="3107902"/>
            <a:ext cx="1402807" cy="1464981"/>
            <a:chOff x="5418354" y="3107902"/>
            <a:chExt cx="1402807" cy="1464981"/>
          </a:xfrm>
        </p:grpSpPr>
        <p:sp>
          <p:nvSpPr>
            <p:cNvPr id="22" name="TextBox 21"/>
            <p:cNvSpPr txBox="1"/>
            <p:nvPr/>
          </p:nvSpPr>
          <p:spPr>
            <a:xfrm>
              <a:off x="5418354" y="3372554"/>
              <a:ext cx="140280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18354" y="3107902"/>
              <a:ext cx="14028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86364" y="3107902"/>
            <a:ext cx="1402807" cy="1464981"/>
            <a:chOff x="6986364" y="3107902"/>
            <a:chExt cx="1402807" cy="1464981"/>
          </a:xfrm>
        </p:grpSpPr>
        <p:sp>
          <p:nvSpPr>
            <p:cNvPr id="25" name="TextBox 24"/>
            <p:cNvSpPr txBox="1"/>
            <p:nvPr/>
          </p:nvSpPr>
          <p:spPr>
            <a:xfrm>
              <a:off x="6986364" y="3372554"/>
              <a:ext cx="140280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86364" y="3107902"/>
              <a:ext cx="14028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1"/>
          <p:cNvSpPr>
            <a:spLocks noChangeAspect="1"/>
          </p:cNvSpPr>
          <p:nvPr/>
        </p:nvSpPr>
        <p:spPr>
          <a:xfrm>
            <a:off x="4380515" y="1814275"/>
            <a:ext cx="389135" cy="39238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9"/>
          <p:cNvSpPr/>
          <p:nvPr/>
        </p:nvSpPr>
        <p:spPr>
          <a:xfrm>
            <a:off x="5924915" y="1835338"/>
            <a:ext cx="382776" cy="3583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Donut 24"/>
          <p:cNvSpPr/>
          <p:nvPr/>
        </p:nvSpPr>
        <p:spPr>
          <a:xfrm>
            <a:off x="7462958" y="1776633"/>
            <a:ext cx="449617" cy="4532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Rounded Rectangle 27"/>
          <p:cNvSpPr/>
          <p:nvPr/>
        </p:nvSpPr>
        <p:spPr>
          <a:xfrm>
            <a:off x="2799360" y="1854608"/>
            <a:ext cx="425890" cy="3271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7"/>
          <p:cNvSpPr/>
          <p:nvPr/>
        </p:nvSpPr>
        <p:spPr>
          <a:xfrm>
            <a:off x="1187358" y="1821099"/>
            <a:ext cx="456737" cy="3941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544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9B315AC-D14C-40A8-889B-B852CDBA26B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0" y="1439509"/>
            <a:ext cx="9144000" cy="2264482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0" y="1611796"/>
            <a:ext cx="9144000" cy="1919908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744638" y="1881916"/>
            <a:ext cx="5626940" cy="2954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 Placeholder 13"/>
          <p:cNvSpPr txBox="1">
            <a:spLocks/>
          </p:cNvSpPr>
          <p:nvPr/>
        </p:nvSpPr>
        <p:spPr>
          <a:xfrm>
            <a:off x="1744638" y="2177037"/>
            <a:ext cx="5626940" cy="53591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44695" y="2796257"/>
            <a:ext cx="56268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7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>
            <a:endCxn id="10" idx="4"/>
          </p:cNvCxnSpPr>
          <p:nvPr/>
        </p:nvCxnSpPr>
        <p:spPr>
          <a:xfrm flipV="1">
            <a:off x="5514800" y="2351981"/>
            <a:ext cx="1073424" cy="1751730"/>
          </a:xfrm>
          <a:prstGeom prst="line">
            <a:avLst/>
          </a:prstGeom>
          <a:ln w="381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9" idx="4"/>
          </p:cNvCxnSpPr>
          <p:nvPr/>
        </p:nvCxnSpPr>
        <p:spPr>
          <a:xfrm flipH="1" flipV="1">
            <a:off x="5293488" y="2999515"/>
            <a:ext cx="221312" cy="1104198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8" idx="5"/>
          </p:cNvCxnSpPr>
          <p:nvPr/>
        </p:nvCxnSpPr>
        <p:spPr>
          <a:xfrm flipH="1" flipV="1">
            <a:off x="4304257" y="3520505"/>
            <a:ext cx="1156992" cy="583206"/>
          </a:xfrm>
          <a:prstGeom prst="line">
            <a:avLst/>
          </a:prstGeom>
          <a:ln w="381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7" idx="6"/>
          </p:cNvCxnSpPr>
          <p:nvPr/>
        </p:nvCxnSpPr>
        <p:spPr>
          <a:xfrm flipH="1" flipV="1">
            <a:off x="3136066" y="3862536"/>
            <a:ext cx="2325181" cy="241176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4788024" y="3430488"/>
            <a:ext cx="1346448" cy="1346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271970" y="3430488"/>
            <a:ext cx="864096" cy="864096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3566705" y="2782953"/>
            <a:ext cx="864096" cy="86409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861440" y="2135419"/>
            <a:ext cx="864096" cy="864096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156176" y="1487885"/>
            <a:ext cx="864096" cy="86409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arallelogram 15"/>
          <p:cNvSpPr/>
          <p:nvPr/>
        </p:nvSpPr>
        <p:spPr>
          <a:xfrm rot="16200000">
            <a:off x="5188898" y="3808903"/>
            <a:ext cx="544699" cy="58961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516216" y="3575322"/>
            <a:ext cx="2122140" cy="1056779"/>
            <a:chOff x="3017859" y="4363106"/>
            <a:chExt cx="1870812" cy="1056779"/>
          </a:xfrm>
        </p:grpSpPr>
        <p:sp>
          <p:nvSpPr>
            <p:cNvPr id="13" name="TextBox 12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5608" y="3430487"/>
            <a:ext cx="1728192" cy="872113"/>
            <a:chOff x="3017859" y="4363106"/>
            <a:chExt cx="1870812" cy="872113"/>
          </a:xfrm>
        </p:grpSpPr>
        <p:sp>
          <p:nvSpPr>
            <p:cNvPr id="16" name="TextBox 15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18858" y="2680163"/>
            <a:ext cx="2736304" cy="687447"/>
            <a:chOff x="3017859" y="4363106"/>
            <a:chExt cx="1870812" cy="687447"/>
          </a:xfrm>
        </p:grpSpPr>
        <p:sp>
          <p:nvSpPr>
            <p:cNvPr id="19" name="TextBox 18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040219" y="2001276"/>
            <a:ext cx="2736304" cy="687447"/>
            <a:chOff x="3017859" y="4363106"/>
            <a:chExt cx="1870812" cy="687447"/>
          </a:xfrm>
        </p:grpSpPr>
        <p:sp>
          <p:nvSpPr>
            <p:cNvPr id="22" name="TextBox 21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361581" y="1322390"/>
            <a:ext cx="2736304" cy="687447"/>
            <a:chOff x="3017859" y="4363106"/>
            <a:chExt cx="1870812" cy="687447"/>
          </a:xfrm>
        </p:grpSpPr>
        <p:sp>
          <p:nvSpPr>
            <p:cNvPr id="25" name="TextBox 24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30"/>
          <p:cNvSpPr/>
          <p:nvPr/>
        </p:nvSpPr>
        <p:spPr>
          <a:xfrm>
            <a:off x="6429619" y="176179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Parallelogram 15"/>
          <p:cNvSpPr/>
          <p:nvPr/>
        </p:nvSpPr>
        <p:spPr>
          <a:xfrm rot="16200000">
            <a:off x="5089035" y="2346154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16"/>
          <p:cNvSpPr/>
          <p:nvPr/>
        </p:nvSpPr>
        <p:spPr>
          <a:xfrm rot="2700000">
            <a:off x="3865792" y="297662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9"/>
          <p:cNvSpPr/>
          <p:nvPr/>
        </p:nvSpPr>
        <p:spPr>
          <a:xfrm>
            <a:off x="2523955" y="3662806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33354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2618</Words>
  <Application>Microsoft Office PowerPoint</Application>
  <PresentationFormat>On-screen Show (16:9)</PresentationFormat>
  <Paragraphs>364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 Unicode MS</vt:lpstr>
      <vt:lpstr>맑은 고딕</vt:lpstr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85</cp:revision>
  <dcterms:created xsi:type="dcterms:W3CDTF">2016-12-05T23:26:54Z</dcterms:created>
  <dcterms:modified xsi:type="dcterms:W3CDTF">2018-07-19T22:35:06Z</dcterms:modified>
</cp:coreProperties>
</file>