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64151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2014-07-27T04:06:06Z</dcterms:modified>
</cp:coreProperties>
</file>