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04457" y="4126309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104456" y="315071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9644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839297" y="195486"/>
            <a:ext cx="1053183" cy="258828"/>
            <a:chOff x="3275856" y="1242391"/>
            <a:chExt cx="1656184" cy="407020"/>
          </a:xfrm>
        </p:grpSpPr>
        <p:sp>
          <p:nvSpPr>
            <p:cNvPr id="12" name="Rounded Rectangle 11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3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  <a14:imgEffect>
                        <a14:brightnessContrast bright="-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27</cp:revision>
  <dcterms:created xsi:type="dcterms:W3CDTF">2014-04-01T16:27:38Z</dcterms:created>
  <dcterms:modified xsi:type="dcterms:W3CDTF">2016-01-29T10:04:28Z</dcterms:modified>
</cp:coreProperties>
</file>