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E00"/>
    <a:srgbClr val="DE7400"/>
    <a:srgbClr val="4E863A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46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990B0-5BEE-466B-853C-9608DB6BC8F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88CF-D49B-46CE-9D2C-173C289C5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29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B8DFF-3B96-41A0-9B28-6E55A2E48E0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C6CA-E053-4EC7-B801-A64BBB984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1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49400" y="5740400"/>
            <a:ext cx="6019800" cy="762000"/>
          </a:xfrm>
        </p:spPr>
        <p:txBody>
          <a:bodyPr>
            <a:noAutofit/>
          </a:bodyPr>
          <a:lstStyle>
            <a:lvl1pPr algn="ctr">
              <a:defRPr sz="48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Your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82800" y="6502400"/>
            <a:ext cx="4953000" cy="381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2362200"/>
            <a:ext cx="5181600" cy="3352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1600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600" y="6194425"/>
            <a:ext cx="8407400" cy="523875"/>
          </a:xfrm>
        </p:spPr>
        <p:txBody>
          <a:bodyPr anchor="t"/>
          <a:lstStyle>
            <a:lvl1pPr algn="ctr">
              <a:defRPr sz="3600" b="1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5600" y="5740400"/>
            <a:ext cx="8407400" cy="444500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13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1217"/>
            <a:ext cx="4040188" cy="379858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13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1217"/>
            <a:ext cx="4041775" cy="379858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icrosoft New Tai Lue" pitchFamily="34" charset="0"/>
          <a:ea typeface="Microsoft Himalaya" pitchFamily="2" charset="0"/>
          <a:cs typeface="Microsoft New Tai Lue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Microsoft New Tai Lue" pitchFamily="34" charset="0"/>
          <a:ea typeface="+mn-ea"/>
          <a:cs typeface="Microsoft New Tai Lue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Microsoft New Tai Lue" pitchFamily="34" charset="0"/>
          <a:ea typeface="+mn-ea"/>
          <a:cs typeface="Microsoft New Tai Lue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Microsoft New Tai Lue" pitchFamily="34" charset="0"/>
          <a:ea typeface="+mn-ea"/>
          <a:cs typeface="Microsoft New Tai Lue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Microsoft New Tai Lue" pitchFamily="34" charset="0"/>
          <a:ea typeface="+mn-ea"/>
          <a:cs typeface="Microsoft New Tai Lue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Microsoft New Tai Lue" pitchFamily="34" charset="0"/>
          <a:ea typeface="+mn-ea"/>
          <a:cs typeface="Microsoft New Tai Lue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ppttemplate.net/?utm_source=ppt&amp;utm_medium=logo&amp;utm_term=ppt&amp;utm_content=NNNN&amp;utm_campaign=pp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PPTTemplate.net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dirty="0" smtClean="0"/>
              <a:t>Slide Title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 dirty="0"/>
          </a:p>
        </p:txBody>
      </p:sp>
      <p:pic>
        <p:nvPicPr>
          <p:cNvPr id="5" name="Picture 2" descr="E:\cloud\drive\websites\ppttemplate\ppt\logo-ppttemplat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81" y="0"/>
            <a:ext cx="1167819" cy="2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fppt.com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268842"/>
      </p:ext>
    </p:extLst>
  </p:cSld>
  <p:clrMapOvr>
    <a:masterClrMapping/>
  </p:clrMapOvr>
</p:sld>
</file>

<file path=ppt/theme/theme1.xml><?xml version="1.0" encoding="utf-8"?>
<a:theme xmlns:a="http://schemas.openxmlformats.org/drawingml/2006/main" name="20226-wanted-style-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18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Microsoft Himalaya</vt:lpstr>
      <vt:lpstr>Microsoft New Tai Lue</vt:lpstr>
      <vt:lpstr>20226-wanted-style-6</vt:lpstr>
      <vt:lpstr>Presentation Title</vt:lpstr>
      <vt:lpstr>Slide Title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Lemuel Conde</dc:creator>
  <cp:lastModifiedBy>Julian</cp:lastModifiedBy>
  <cp:revision>27</cp:revision>
  <dcterms:created xsi:type="dcterms:W3CDTF">2014-01-21T04:35:43Z</dcterms:created>
  <dcterms:modified xsi:type="dcterms:W3CDTF">2015-01-12T18:15:45Z</dcterms:modified>
</cp:coreProperties>
</file>