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41962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54000">
                <a:srgbClr val="FFFFFF">
                  <a:alpha val="66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818361"/>
            <a:ext cx="67687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TITTLE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305594"/>
            <a:ext cx="67687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1635646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200151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106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2014-04-13T08:29:07Z</dcterms:modified>
</cp:coreProperties>
</file>