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45" y="-4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2152071" y="195486"/>
            <a:ext cx="4839858" cy="4736804"/>
            <a:chOff x="1619672" y="548680"/>
            <a:chExt cx="5904656" cy="5778928"/>
          </a:xfrm>
        </p:grpSpPr>
        <p:sp>
          <p:nvSpPr>
            <p:cNvPr id="2" name="Oval 1"/>
            <p:cNvSpPr/>
            <p:nvPr userDrawn="1"/>
          </p:nvSpPr>
          <p:spPr>
            <a:xfrm>
              <a:off x="2411760" y="1268760"/>
              <a:ext cx="4320480" cy="4320480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Oval 2"/>
            <p:cNvSpPr/>
            <p:nvPr userDrawn="1"/>
          </p:nvSpPr>
          <p:spPr>
            <a:xfrm>
              <a:off x="2483768" y="1340768"/>
              <a:ext cx="4176464" cy="4176464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" name="Straight Connector 3"/>
            <p:cNvCxnSpPr/>
            <p:nvPr userDrawn="1"/>
          </p:nvCxnSpPr>
          <p:spPr>
            <a:xfrm>
              <a:off x="4572000" y="548680"/>
              <a:ext cx="0" cy="72008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 userDrawn="1"/>
          </p:nvCxnSpPr>
          <p:spPr>
            <a:xfrm>
              <a:off x="4572000" y="5607528"/>
              <a:ext cx="0" cy="72008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 userDrawn="1"/>
          </p:nvCxnSpPr>
          <p:spPr>
            <a:xfrm>
              <a:off x="6732240" y="3429000"/>
              <a:ext cx="792088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 userDrawn="1"/>
          </p:nvCxnSpPr>
          <p:spPr>
            <a:xfrm>
              <a:off x="1619672" y="3429000"/>
              <a:ext cx="792088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 flipV="1">
              <a:off x="6156176" y="2378312"/>
              <a:ext cx="792088" cy="33060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 flipV="1">
              <a:off x="5431496" y="1124744"/>
              <a:ext cx="432048" cy="79208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>
              <a:off x="3094136" y="1131624"/>
              <a:ext cx="613768" cy="78520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2195736" y="2090992"/>
              <a:ext cx="898400" cy="49224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V="1">
              <a:off x="3180984" y="4941168"/>
              <a:ext cx="526920" cy="57606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V="1">
              <a:off x="2456304" y="4329100"/>
              <a:ext cx="637832" cy="39604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5979584" y="4142812"/>
              <a:ext cx="968680" cy="51032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5431496" y="4875464"/>
              <a:ext cx="490068" cy="73206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1801" y="2692772"/>
            <a:ext cx="36003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771800" y="1717179"/>
            <a:ext cx="3600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201421"/>
            <a:ext cx="864096" cy="21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2015-08-26T16:56:52Z</dcterms:modified>
</cp:coreProperties>
</file>