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71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2348880"/>
            <a:ext cx="9144000" cy="1512168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116170" y="6079809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bg1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0" y="2637875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FREE-PPT-TEMPLATES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337247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11" name="TextBox 10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23528" y="214290"/>
            <a:ext cx="8820472" cy="707886"/>
          </a:xfrm>
          <a:prstGeom prst="rect">
            <a:avLst/>
          </a:prstGeom>
          <a:solidFill>
            <a:schemeClr val="bg1">
              <a:alpha val="79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4068040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2348880"/>
            <a:ext cx="9144000" cy="1512168"/>
          </a:xfrm>
          <a:prstGeom prst="rect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-108520" y="2670011"/>
            <a:ext cx="9252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THANK YOU</a:t>
            </a:r>
          </a:p>
        </p:txBody>
      </p:sp>
      <p:sp>
        <p:nvSpPr>
          <p:cNvPr id="6" name="TextBox 5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98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32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Wavy- Purple-Foral-PPT-Design-pptx</dc:title>
  <dc:creator>ALLPPT.COM</dc:creator>
  <cp:lastModifiedBy>Registered User</cp:lastModifiedBy>
  <cp:revision>49</cp:revision>
  <dcterms:created xsi:type="dcterms:W3CDTF">2010-08-30T08:21:49Z</dcterms:created>
  <dcterms:modified xsi:type="dcterms:W3CDTF">2014-02-12T12:21:46Z</dcterms:modified>
</cp:coreProperties>
</file>