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6"/>
  </p:notes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D1785-A157-42D4-A46A-172673549BD2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6A17F-30B3-4BC1-BC7C-9321395A4D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64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6A17F-30B3-4BC1-BC7C-9321395A4D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28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 rot="5400000">
            <a:off x="8608090" y="-355062"/>
            <a:ext cx="108012" cy="979392"/>
          </a:xfrm>
          <a:prstGeom prst="rect">
            <a:avLst/>
          </a:prstGeom>
          <a:solidFill>
            <a:srgbClr val="FFC000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 rot="5400000">
            <a:off x="-292596" y="4602063"/>
            <a:ext cx="908720" cy="179512"/>
          </a:xfrm>
          <a:prstGeom prst="rect">
            <a:avLst/>
          </a:prstGeom>
          <a:solidFill>
            <a:srgbClr val="FFC000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/>
        </p:nvSpPr>
        <p:spPr>
          <a:xfrm>
            <a:off x="5580112" y="0"/>
            <a:ext cx="3563888" cy="5143500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176464" y="4216377"/>
            <a:ext cx="4788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644008" y="908720"/>
            <a:ext cx="4499992" cy="55399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36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endParaRPr lang="en-US" altLang="ko-KR" sz="3600" b="1" dirty="0" smtClean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1" name="TextBox 10">
            <a:hlinkClick r:id="rId3"/>
          </p:cNvPr>
          <p:cNvSpPr txBox="1"/>
          <p:nvPr/>
        </p:nvSpPr>
        <p:spPr>
          <a:xfrm>
            <a:off x="204216" y="4793021"/>
            <a:ext cx="87602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472" y="3795886"/>
            <a:ext cx="1301512" cy="321849"/>
          </a:xfrm>
          <a:prstGeom prst="rect">
            <a:avLst/>
          </a:prstGeom>
        </p:spPr>
      </p:pic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4644008" y="1507108"/>
            <a:ext cx="4499992" cy="55399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36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PowerPoint</a:t>
            </a:r>
            <a:r>
              <a:rPr lang="en-US" altLang="ko-KR" sz="36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endParaRPr lang="en-US" altLang="ko-KR" sz="3600" b="1" dirty="0" smtClean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4644008" y="2105496"/>
            <a:ext cx="4499992" cy="55399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36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Templates </a:t>
            </a:r>
            <a:endParaRPr lang="en-US" altLang="ko-KR" sz="3600" b="1" dirty="0" smtClean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273</Words>
  <Application>Microsoft Office PowerPoint</Application>
  <PresentationFormat>On-screen Show (16:9)</PresentationFormat>
  <Paragraphs>21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2015-02-14T08:08:16Z</dcterms:modified>
</cp:coreProperties>
</file>