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AA"/>
    <a:srgbClr val="D68B1C"/>
    <a:srgbClr val="600060"/>
    <a:srgbClr val="A8007C"/>
    <a:srgbClr val="2597FF"/>
    <a:srgbClr val="0097CC"/>
    <a:srgbClr val="FF750D"/>
    <a:srgbClr val="253600"/>
    <a:srgbClr val="760000"/>
    <a:srgbClr val="FF9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818180"/>
            <a:ext cx="8093365" cy="137434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E600AA"/>
                </a:solidFill>
                <a:effectLst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192525"/>
            <a:ext cx="8093365" cy="122164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4607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600AA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46070" cy="4275740"/>
          </a:xfrm>
        </p:spPr>
        <p:txBody>
          <a:bodyPr/>
          <a:lstStyle>
            <a:lvl1pPr algn="l"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527605"/>
            <a:ext cx="6719019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600AA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1" y="1443835"/>
            <a:ext cx="6719019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600AA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00383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E600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30245"/>
            <a:ext cx="4040188" cy="3035058"/>
          </a:xfrm>
        </p:spPr>
        <p:txBody>
          <a:bodyPr/>
          <a:lstStyle>
            <a:lvl1pPr algn="l"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l"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 algn="l"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 algn="l"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algn="l"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00383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E600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30246"/>
            <a:ext cx="4041775" cy="3035058"/>
          </a:xfrm>
        </p:spPr>
        <p:txBody>
          <a:bodyPr/>
          <a:lstStyle>
            <a:lvl1pPr algn="l"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algn="l"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 algn="l"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 algn="l"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algn="l"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2818180"/>
            <a:ext cx="8093365" cy="122164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192525"/>
            <a:ext cx="8093365" cy="122164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75</cp:revision>
  <dcterms:created xsi:type="dcterms:W3CDTF">2013-08-21T19:17:07Z</dcterms:created>
  <dcterms:modified xsi:type="dcterms:W3CDTF">2016-07-15T15:09:26Z</dcterms:modified>
</cp:coreProperties>
</file>