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7538" y="200177"/>
            <a:ext cx="11664462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527538" y="1005381"/>
            <a:ext cx="11664462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0" name="Graphic 8">
            <a:extLst>
              <a:ext uri="{FF2B5EF4-FFF2-40B4-BE49-F238E27FC236}">
                <a16:creationId xmlns:a16="http://schemas.microsoft.com/office/drawing/2014/main" id="{6D522033-AF85-4B24-AD76-22BAC2360D64}"/>
              </a:ext>
            </a:extLst>
          </p:cNvPr>
          <p:cNvSpPr/>
          <p:nvPr/>
        </p:nvSpPr>
        <p:spPr>
          <a:xfrm>
            <a:off x="667946" y="1246401"/>
            <a:ext cx="3816787" cy="5101529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91" name="Group 25">
            <a:extLst>
              <a:ext uri="{FF2B5EF4-FFF2-40B4-BE49-F238E27FC236}">
                <a16:creationId xmlns:a16="http://schemas.microsoft.com/office/drawing/2014/main" id="{F137A1AB-C757-4385-BE0E-371384563E41}"/>
              </a:ext>
            </a:extLst>
          </p:cNvPr>
          <p:cNvGrpSpPr/>
          <p:nvPr/>
        </p:nvGrpSpPr>
        <p:grpSpPr>
          <a:xfrm>
            <a:off x="4713660" y="1962559"/>
            <a:ext cx="2464138" cy="3943066"/>
            <a:chOff x="4722461" y="1907611"/>
            <a:chExt cx="2138040" cy="3421250"/>
          </a:xfrm>
        </p:grpSpPr>
        <p:grpSp>
          <p:nvGrpSpPr>
            <p:cNvPr id="192" name="Group 23">
              <a:extLst>
                <a:ext uri="{FF2B5EF4-FFF2-40B4-BE49-F238E27FC236}">
                  <a16:creationId xmlns:a16="http://schemas.microsoft.com/office/drawing/2014/main" id="{D4989688-ABBE-463E-A6E0-2A2F7CBB37EE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196" name="Rectangle 15">
                <a:extLst>
                  <a:ext uri="{FF2B5EF4-FFF2-40B4-BE49-F238E27FC236}">
                    <a16:creationId xmlns:a16="http://schemas.microsoft.com/office/drawing/2014/main" id="{8A1FBC7A-4E63-4AAE-A534-B338397D6925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97" name="Group 88">
                <a:extLst>
                  <a:ext uri="{FF2B5EF4-FFF2-40B4-BE49-F238E27FC236}">
                    <a16:creationId xmlns:a16="http://schemas.microsoft.com/office/drawing/2014/main" id="{D3EC6AC1-862F-40DE-B0C6-D7DEA9282C7E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98" name="Rectangle 15">
                  <a:extLst>
                    <a:ext uri="{FF2B5EF4-FFF2-40B4-BE49-F238E27FC236}">
                      <a16:creationId xmlns:a16="http://schemas.microsoft.com/office/drawing/2014/main" id="{816A91D8-5904-4554-8C4F-1D18120E2187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9" name="Rectangle 15">
                  <a:extLst>
                    <a:ext uri="{FF2B5EF4-FFF2-40B4-BE49-F238E27FC236}">
                      <a16:creationId xmlns:a16="http://schemas.microsoft.com/office/drawing/2014/main" id="{0673DC57-9047-44D0-A89D-B0D5F42CC1F1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93" name="Oval 97">
              <a:extLst>
                <a:ext uri="{FF2B5EF4-FFF2-40B4-BE49-F238E27FC236}">
                  <a16:creationId xmlns:a16="http://schemas.microsoft.com/office/drawing/2014/main" id="{31FE9450-E2FC-43AA-A33B-3CC9E5AA6E48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Oval 98">
              <a:extLst>
                <a:ext uri="{FF2B5EF4-FFF2-40B4-BE49-F238E27FC236}">
                  <a16:creationId xmlns:a16="http://schemas.microsoft.com/office/drawing/2014/main" id="{003FF6B3-78DD-41D4-9B95-33CA2A3A96A2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Oval 99">
              <a:extLst>
                <a:ext uri="{FF2B5EF4-FFF2-40B4-BE49-F238E27FC236}">
                  <a16:creationId xmlns:a16="http://schemas.microsoft.com/office/drawing/2014/main" id="{EACFCC24-A521-4A9F-8852-A9477FE86723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0" name="Isosceles Triangle 8">
            <a:extLst>
              <a:ext uri="{FF2B5EF4-FFF2-40B4-BE49-F238E27FC236}">
                <a16:creationId xmlns:a16="http://schemas.microsoft.com/office/drawing/2014/main" id="{C9B0AE62-FC0C-4549-82A3-C3AE9BAE876C}"/>
              </a:ext>
            </a:extLst>
          </p:cNvPr>
          <p:cNvSpPr/>
          <p:nvPr/>
        </p:nvSpPr>
        <p:spPr>
          <a:xfrm rot="16200000">
            <a:off x="6701884" y="3735891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1" name="Oval 7">
            <a:extLst>
              <a:ext uri="{FF2B5EF4-FFF2-40B4-BE49-F238E27FC236}">
                <a16:creationId xmlns:a16="http://schemas.microsoft.com/office/drawing/2014/main" id="{8BD1B22A-EA28-49CA-AEA5-931816F6E7EE}"/>
              </a:ext>
            </a:extLst>
          </p:cNvPr>
          <p:cNvSpPr/>
          <p:nvPr/>
        </p:nvSpPr>
        <p:spPr>
          <a:xfrm>
            <a:off x="6034477" y="5432124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" name="Rounded Rectangle 7">
            <a:extLst>
              <a:ext uri="{FF2B5EF4-FFF2-40B4-BE49-F238E27FC236}">
                <a16:creationId xmlns:a16="http://schemas.microsoft.com/office/drawing/2014/main" id="{EB1C0F47-F5F8-4CF9-871C-67CAC15EE1F7}"/>
              </a:ext>
            </a:extLst>
          </p:cNvPr>
          <p:cNvSpPr>
            <a:spLocks noChangeAspect="1"/>
          </p:cNvSpPr>
          <p:nvPr/>
        </p:nvSpPr>
        <p:spPr>
          <a:xfrm>
            <a:off x="5932899" y="2160950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3" name="Group 103">
            <a:extLst>
              <a:ext uri="{FF2B5EF4-FFF2-40B4-BE49-F238E27FC236}">
                <a16:creationId xmlns:a16="http://schemas.microsoft.com/office/drawing/2014/main" id="{B3FC7A9A-01E2-4D34-BAD5-F7A64B63CE2E}"/>
              </a:ext>
            </a:extLst>
          </p:cNvPr>
          <p:cNvGrpSpPr/>
          <p:nvPr/>
        </p:nvGrpSpPr>
        <p:grpSpPr>
          <a:xfrm>
            <a:off x="6676387" y="1899076"/>
            <a:ext cx="4495838" cy="842012"/>
            <a:chOff x="4965551" y="1783849"/>
            <a:chExt cx="1780587" cy="842012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7833D365-3A81-42AF-B1FE-5142D1A5D38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AA28DEE-3348-44FA-B06D-FCB4595C39B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Contents Title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06" name="Group 106">
            <a:extLst>
              <a:ext uri="{FF2B5EF4-FFF2-40B4-BE49-F238E27FC236}">
                <a16:creationId xmlns:a16="http://schemas.microsoft.com/office/drawing/2014/main" id="{D0F32A4F-BC10-40FD-98A2-009435824D81}"/>
              </a:ext>
            </a:extLst>
          </p:cNvPr>
          <p:cNvGrpSpPr/>
          <p:nvPr/>
        </p:nvGrpSpPr>
        <p:grpSpPr>
          <a:xfrm>
            <a:off x="7377470" y="3513085"/>
            <a:ext cx="4495838" cy="842012"/>
            <a:chOff x="4965551" y="1783849"/>
            <a:chExt cx="1780587" cy="842012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A9FF0C72-C424-49F8-9566-5397D89F97E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20D57F0F-96F3-4D6A-B071-2DE4DBAA8A9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Contents Title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09" name="Group 118">
            <a:extLst>
              <a:ext uri="{FF2B5EF4-FFF2-40B4-BE49-F238E27FC236}">
                <a16:creationId xmlns:a16="http://schemas.microsoft.com/office/drawing/2014/main" id="{40D5405C-AFE8-4E73-A0E3-2182D0B3536D}"/>
              </a:ext>
            </a:extLst>
          </p:cNvPr>
          <p:cNvGrpSpPr/>
          <p:nvPr/>
        </p:nvGrpSpPr>
        <p:grpSpPr>
          <a:xfrm>
            <a:off x="6749524" y="5127095"/>
            <a:ext cx="4495838" cy="842012"/>
            <a:chOff x="4965551" y="1783849"/>
            <a:chExt cx="1780587" cy="842012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0592C0D6-8158-41F1-846E-EE97B5DBFC0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31F5C630-C5EC-4A1E-AC12-B601E0A9A60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Contents Title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104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2019-01-03T04:06:13Z</dcterms:modified>
</cp:coreProperties>
</file>