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38" name="Group 75">
            <a:extLst>
              <a:ext uri="{FF2B5EF4-FFF2-40B4-BE49-F238E27FC236}">
                <a16:creationId xmlns:a16="http://schemas.microsoft.com/office/drawing/2014/main" id="{8BC977C5-0E67-4BAF-9502-C1673E3A883E}"/>
              </a:ext>
            </a:extLst>
          </p:cNvPr>
          <p:cNvGrpSpPr/>
          <p:nvPr/>
        </p:nvGrpSpPr>
        <p:grpSpPr>
          <a:xfrm>
            <a:off x="872769" y="1889617"/>
            <a:ext cx="4531245" cy="4145565"/>
            <a:chOff x="945390" y="1816223"/>
            <a:chExt cx="4576177" cy="4186672"/>
          </a:xfrm>
        </p:grpSpPr>
        <p:cxnSp>
          <p:nvCxnSpPr>
            <p:cNvPr id="1439" name="Straight Arrow Connector 36">
              <a:extLst>
                <a:ext uri="{FF2B5EF4-FFF2-40B4-BE49-F238E27FC236}">
                  <a16:creationId xmlns:a16="http://schemas.microsoft.com/office/drawing/2014/main" id="{784622B2-3EF1-4CB6-ACBC-B49B42145F31}"/>
                </a:ext>
              </a:extLst>
            </p:cNvPr>
            <p:cNvCxnSpPr>
              <a:cxnSpLocks/>
            </p:cNvCxnSpPr>
            <p:nvPr/>
          </p:nvCxnSpPr>
          <p:spPr>
            <a:xfrm>
              <a:off x="2886075" y="3137561"/>
              <a:ext cx="717251" cy="512731"/>
            </a:xfrm>
            <a:prstGeom prst="straightConnector1">
              <a:avLst/>
            </a:prstGeom>
            <a:ln w="44450">
              <a:solidFill>
                <a:schemeClr val="accent1">
                  <a:lumMod val="60000"/>
                  <a:lumOff val="4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0" name="Straight Arrow Connector 33">
              <a:extLst>
                <a:ext uri="{FF2B5EF4-FFF2-40B4-BE49-F238E27FC236}">
                  <a16:creationId xmlns:a16="http://schemas.microsoft.com/office/drawing/2014/main" id="{E6934960-F0B9-4749-8C7F-81C272FC5D71}"/>
                </a:ext>
              </a:extLst>
            </p:cNvPr>
            <p:cNvCxnSpPr>
              <a:cxnSpLocks/>
              <a:stCxn id="1446" idx="6"/>
            </p:cNvCxnSpPr>
            <p:nvPr/>
          </p:nvCxnSpPr>
          <p:spPr>
            <a:xfrm flipV="1">
              <a:off x="2336876" y="4124182"/>
              <a:ext cx="214941" cy="1178490"/>
            </a:xfrm>
            <a:prstGeom prst="straightConnector1">
              <a:avLst/>
            </a:prstGeom>
            <a:ln w="44450">
              <a:solidFill>
                <a:schemeClr val="accent3">
                  <a:lumMod val="60000"/>
                  <a:lumOff val="4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1" name="Straight Arrow Connector 30">
              <a:extLst>
                <a:ext uri="{FF2B5EF4-FFF2-40B4-BE49-F238E27FC236}">
                  <a16:creationId xmlns:a16="http://schemas.microsoft.com/office/drawing/2014/main" id="{0CC035F3-2D97-4B56-8CF3-9C25749E9608}"/>
                </a:ext>
              </a:extLst>
            </p:cNvPr>
            <p:cNvCxnSpPr>
              <a:cxnSpLocks/>
              <a:stCxn id="1448" idx="5"/>
            </p:cNvCxnSpPr>
            <p:nvPr/>
          </p:nvCxnSpPr>
          <p:spPr>
            <a:xfrm flipH="1">
              <a:off x="3581351" y="4606929"/>
              <a:ext cx="1244473" cy="304886"/>
            </a:xfrm>
            <a:prstGeom prst="straightConnector1">
              <a:avLst/>
            </a:prstGeom>
            <a:ln w="44450">
              <a:solidFill>
                <a:schemeClr val="accent2">
                  <a:lumMod val="60000"/>
                  <a:lumOff val="4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2" name="Freeform: Shape 7">
              <a:extLst>
                <a:ext uri="{FF2B5EF4-FFF2-40B4-BE49-F238E27FC236}">
                  <a16:creationId xmlns:a16="http://schemas.microsoft.com/office/drawing/2014/main" id="{F18F1760-4F06-42A9-8F37-2A04DFD89A0B}"/>
                </a:ext>
              </a:extLst>
            </p:cNvPr>
            <p:cNvSpPr/>
            <p:nvPr/>
          </p:nvSpPr>
          <p:spPr>
            <a:xfrm>
              <a:off x="2540821" y="3559509"/>
              <a:ext cx="1441498" cy="144149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bg1"/>
            </a:solidFill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3" name="Freeform: Shape 8">
              <a:extLst>
                <a:ext uri="{FF2B5EF4-FFF2-40B4-BE49-F238E27FC236}">
                  <a16:creationId xmlns:a16="http://schemas.microsoft.com/office/drawing/2014/main" id="{B61D1ABF-BCA5-4F59-85A8-468C24248457}"/>
                </a:ext>
              </a:extLst>
            </p:cNvPr>
            <p:cNvSpPr/>
            <p:nvPr/>
          </p:nvSpPr>
          <p:spPr>
            <a:xfrm>
              <a:off x="2654923" y="3674780"/>
              <a:ext cx="1213339" cy="1212547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accent4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44" name="Freeform: Shape 10">
              <a:extLst>
                <a:ext uri="{FF2B5EF4-FFF2-40B4-BE49-F238E27FC236}">
                  <a16:creationId xmlns:a16="http://schemas.microsoft.com/office/drawing/2014/main" id="{8E7A3CE0-9D13-4E8E-8E1F-43E4239F77F9}"/>
                </a:ext>
              </a:extLst>
            </p:cNvPr>
            <p:cNvSpPr/>
            <p:nvPr/>
          </p:nvSpPr>
          <p:spPr>
            <a:xfrm>
              <a:off x="2542498" y="1816223"/>
              <a:ext cx="1391486" cy="1391486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5" name="Freeform: Shape 11">
              <a:extLst>
                <a:ext uri="{FF2B5EF4-FFF2-40B4-BE49-F238E27FC236}">
                  <a16:creationId xmlns:a16="http://schemas.microsoft.com/office/drawing/2014/main" id="{61796B46-60FF-4535-8C5C-0D049952ADE9}"/>
                </a:ext>
              </a:extLst>
            </p:cNvPr>
            <p:cNvSpPr/>
            <p:nvPr/>
          </p:nvSpPr>
          <p:spPr>
            <a:xfrm>
              <a:off x="2652641" y="1927494"/>
              <a:ext cx="1171243" cy="1170478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accent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46" name="Freeform: Shape 13">
              <a:extLst>
                <a:ext uri="{FF2B5EF4-FFF2-40B4-BE49-F238E27FC236}">
                  <a16:creationId xmlns:a16="http://schemas.microsoft.com/office/drawing/2014/main" id="{C9AF5683-2025-4921-A535-F16E6AD8DE0B}"/>
                </a:ext>
              </a:extLst>
            </p:cNvPr>
            <p:cNvSpPr/>
            <p:nvPr/>
          </p:nvSpPr>
          <p:spPr>
            <a:xfrm>
              <a:off x="945390" y="4606929"/>
              <a:ext cx="1391486" cy="1391486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bg1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7" name="Freeform: Shape 14">
              <a:extLst>
                <a:ext uri="{FF2B5EF4-FFF2-40B4-BE49-F238E27FC236}">
                  <a16:creationId xmlns:a16="http://schemas.microsoft.com/office/drawing/2014/main" id="{DA10D434-4F77-47ED-9AE8-27190D492A02}"/>
                </a:ext>
              </a:extLst>
            </p:cNvPr>
            <p:cNvSpPr/>
            <p:nvPr/>
          </p:nvSpPr>
          <p:spPr>
            <a:xfrm>
              <a:off x="1055533" y="4718200"/>
              <a:ext cx="1171243" cy="1170478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accent3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48" name="Freeform: Shape 16">
              <a:extLst>
                <a:ext uri="{FF2B5EF4-FFF2-40B4-BE49-F238E27FC236}">
                  <a16:creationId xmlns:a16="http://schemas.microsoft.com/office/drawing/2014/main" id="{7825A5AA-39BB-4E7D-98AE-E0BCB756EAFB}"/>
                </a:ext>
              </a:extLst>
            </p:cNvPr>
            <p:cNvSpPr/>
            <p:nvPr/>
          </p:nvSpPr>
          <p:spPr>
            <a:xfrm>
              <a:off x="4130081" y="4606929"/>
              <a:ext cx="1391486" cy="1391486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bg1"/>
            </a:solidFill>
            <a:ln w="444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9" name="Freeform: Shape 17">
              <a:extLst>
                <a:ext uri="{FF2B5EF4-FFF2-40B4-BE49-F238E27FC236}">
                  <a16:creationId xmlns:a16="http://schemas.microsoft.com/office/drawing/2014/main" id="{68E8E175-3C07-40E8-BD80-DAA2F58423E9}"/>
                </a:ext>
              </a:extLst>
            </p:cNvPr>
            <p:cNvSpPr/>
            <p:nvPr/>
          </p:nvSpPr>
          <p:spPr>
            <a:xfrm>
              <a:off x="4240224" y="4718200"/>
              <a:ext cx="1171243" cy="1170478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accent2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cxnSp>
          <p:nvCxnSpPr>
            <p:cNvPr id="1450" name="Straight Arrow Connector 19">
              <a:extLst>
                <a:ext uri="{FF2B5EF4-FFF2-40B4-BE49-F238E27FC236}">
                  <a16:creationId xmlns:a16="http://schemas.microsoft.com/office/drawing/2014/main" id="{0CACA137-3847-486D-B18D-D1757CEE4D93}"/>
                </a:ext>
              </a:extLst>
            </p:cNvPr>
            <p:cNvCxnSpPr>
              <a:cxnSpLocks/>
            </p:cNvCxnSpPr>
            <p:nvPr/>
          </p:nvCxnSpPr>
          <p:spPr>
            <a:xfrm>
              <a:off x="3868262" y="2236999"/>
              <a:ext cx="1199038" cy="2122984"/>
            </a:xfrm>
            <a:prstGeom prst="straightConnector1">
              <a:avLst/>
            </a:prstGeom>
            <a:ln w="444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1" name="Straight Arrow Connector 21">
              <a:extLst>
                <a:ext uri="{FF2B5EF4-FFF2-40B4-BE49-F238E27FC236}">
                  <a16:creationId xmlns:a16="http://schemas.microsoft.com/office/drawing/2014/main" id="{AF535476-8D51-4368-821E-3BF9077DBDFA}"/>
                </a:ext>
              </a:extLst>
            </p:cNvPr>
            <p:cNvCxnSpPr>
              <a:cxnSpLocks/>
              <a:stCxn id="1448" idx="7"/>
            </p:cNvCxnSpPr>
            <p:nvPr/>
          </p:nvCxnSpPr>
          <p:spPr>
            <a:xfrm flipH="1">
              <a:off x="2336878" y="5998415"/>
              <a:ext cx="2488946" cy="4480"/>
            </a:xfrm>
            <a:prstGeom prst="straightConnector1">
              <a:avLst/>
            </a:prstGeom>
            <a:ln w="444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2" name="Straight Arrow Connector 26">
              <a:extLst>
                <a:ext uri="{FF2B5EF4-FFF2-40B4-BE49-F238E27FC236}">
                  <a16:creationId xmlns:a16="http://schemas.microsoft.com/office/drawing/2014/main" id="{A250B2FE-9FD1-46D8-A00D-A786E149F4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0932" y="2724150"/>
              <a:ext cx="1289791" cy="2352675"/>
            </a:xfrm>
            <a:prstGeom prst="straightConnector1">
              <a:avLst/>
            </a:prstGeom>
            <a:ln w="444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53" name="TextBox 1452">
            <a:extLst>
              <a:ext uri="{FF2B5EF4-FFF2-40B4-BE49-F238E27FC236}">
                <a16:creationId xmlns:a16="http://schemas.microsoft.com/office/drawing/2014/main" id="{A7E089FC-B762-4072-831A-BDD4EB4BBEBD}"/>
              </a:ext>
            </a:extLst>
          </p:cNvPr>
          <p:cNvSpPr txBox="1"/>
          <p:nvPr/>
        </p:nvSpPr>
        <p:spPr>
          <a:xfrm>
            <a:off x="6366392" y="1643246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54" name="TextBox 1453">
            <a:extLst>
              <a:ext uri="{FF2B5EF4-FFF2-40B4-BE49-F238E27FC236}">
                <a16:creationId xmlns:a16="http://schemas.microsoft.com/office/drawing/2014/main" id="{E780A51D-43AD-460A-9431-131D3446FFE8}"/>
              </a:ext>
            </a:extLst>
          </p:cNvPr>
          <p:cNvSpPr txBox="1"/>
          <p:nvPr/>
        </p:nvSpPr>
        <p:spPr>
          <a:xfrm>
            <a:off x="6366392" y="3365216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455" name="Rectangle 82">
            <a:extLst>
              <a:ext uri="{FF2B5EF4-FFF2-40B4-BE49-F238E27FC236}">
                <a16:creationId xmlns:a16="http://schemas.microsoft.com/office/drawing/2014/main" id="{CE81A82E-80F3-4309-8DF3-07CB641F37C3}"/>
              </a:ext>
            </a:extLst>
          </p:cNvPr>
          <p:cNvSpPr/>
          <p:nvPr/>
        </p:nvSpPr>
        <p:spPr>
          <a:xfrm>
            <a:off x="7961065" y="5122435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56" name="Rectangle 83">
            <a:extLst>
              <a:ext uri="{FF2B5EF4-FFF2-40B4-BE49-F238E27FC236}">
                <a16:creationId xmlns:a16="http://schemas.microsoft.com/office/drawing/2014/main" id="{B1E68D8C-7384-4E31-8E71-625181A4C754}"/>
              </a:ext>
            </a:extLst>
          </p:cNvPr>
          <p:cNvSpPr/>
          <p:nvPr/>
        </p:nvSpPr>
        <p:spPr>
          <a:xfrm>
            <a:off x="9575992" y="5111146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57" name="TextBox 1456">
            <a:extLst>
              <a:ext uri="{FF2B5EF4-FFF2-40B4-BE49-F238E27FC236}">
                <a16:creationId xmlns:a16="http://schemas.microsoft.com/office/drawing/2014/main" id="{7646632F-CBEA-4C70-B69B-A632134FD71E}"/>
              </a:ext>
            </a:extLst>
          </p:cNvPr>
          <p:cNvSpPr txBox="1"/>
          <p:nvPr/>
        </p:nvSpPr>
        <p:spPr>
          <a:xfrm>
            <a:off x="6603497" y="555295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58" name="TextBox 1457">
            <a:extLst>
              <a:ext uri="{FF2B5EF4-FFF2-40B4-BE49-F238E27FC236}">
                <a16:creationId xmlns:a16="http://schemas.microsoft.com/office/drawing/2014/main" id="{5706175D-20DA-4861-86C4-05136337BFD9}"/>
              </a:ext>
            </a:extLst>
          </p:cNvPr>
          <p:cNvSpPr txBox="1"/>
          <p:nvPr/>
        </p:nvSpPr>
        <p:spPr>
          <a:xfrm>
            <a:off x="8218424" y="555295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59" name="TextBox 1458">
            <a:extLst>
              <a:ext uri="{FF2B5EF4-FFF2-40B4-BE49-F238E27FC236}">
                <a16:creationId xmlns:a16="http://schemas.microsoft.com/office/drawing/2014/main" id="{2CE38AD9-DAEB-4DA6-98AE-78F0302BD17B}"/>
              </a:ext>
            </a:extLst>
          </p:cNvPr>
          <p:cNvSpPr txBox="1"/>
          <p:nvPr/>
        </p:nvSpPr>
        <p:spPr>
          <a:xfrm>
            <a:off x="9833351" y="555295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60" name="Freeform: Shape 87">
            <a:extLst>
              <a:ext uri="{FF2B5EF4-FFF2-40B4-BE49-F238E27FC236}">
                <a16:creationId xmlns:a16="http://schemas.microsoft.com/office/drawing/2014/main" id="{0287DB89-DE27-4F71-B5F5-B39FB9D03697}"/>
              </a:ext>
            </a:extLst>
          </p:cNvPr>
          <p:cNvSpPr/>
          <p:nvPr/>
        </p:nvSpPr>
        <p:spPr>
          <a:xfrm>
            <a:off x="8622561" y="4974738"/>
            <a:ext cx="495103" cy="567557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61" name="Freeform: Shape 88">
            <a:extLst>
              <a:ext uri="{FF2B5EF4-FFF2-40B4-BE49-F238E27FC236}">
                <a16:creationId xmlns:a16="http://schemas.microsoft.com/office/drawing/2014/main" id="{550289AD-DFDE-4909-B881-BD9EEFDC33B4}"/>
              </a:ext>
            </a:extLst>
          </p:cNvPr>
          <p:cNvSpPr/>
          <p:nvPr/>
        </p:nvSpPr>
        <p:spPr>
          <a:xfrm>
            <a:off x="6928889" y="5026264"/>
            <a:ext cx="494189" cy="496869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62" name="Freeform: Shape 89">
            <a:extLst>
              <a:ext uri="{FF2B5EF4-FFF2-40B4-BE49-F238E27FC236}">
                <a16:creationId xmlns:a16="http://schemas.microsoft.com/office/drawing/2014/main" id="{55507EA2-EFF3-4B04-BDF7-3C3CF473F548}"/>
              </a:ext>
            </a:extLst>
          </p:cNvPr>
          <p:cNvSpPr/>
          <p:nvPr/>
        </p:nvSpPr>
        <p:spPr>
          <a:xfrm>
            <a:off x="10148637" y="5122436"/>
            <a:ext cx="566813" cy="289908"/>
          </a:xfrm>
          <a:custGeom>
            <a:avLst/>
            <a:gdLst>
              <a:gd name="connsiteX0" fmla="*/ 694373 w 833989"/>
              <a:gd name="connsiteY0" fmla="*/ 288907 h 426560"/>
              <a:gd name="connsiteX1" fmla="*/ 762812 w 833989"/>
              <a:gd name="connsiteY1" fmla="*/ 288907 h 426560"/>
              <a:gd name="connsiteX2" fmla="*/ 830282 w 833989"/>
              <a:gd name="connsiteY2" fmla="*/ 288907 h 426560"/>
              <a:gd name="connsiteX3" fmla="*/ 833577 w 833989"/>
              <a:gd name="connsiteY3" fmla="*/ 292784 h 426560"/>
              <a:gd name="connsiteX4" fmla="*/ 833771 w 833989"/>
              <a:gd name="connsiteY4" fmla="*/ 336407 h 426560"/>
              <a:gd name="connsiteX5" fmla="*/ 830863 w 833989"/>
              <a:gd name="connsiteY5" fmla="*/ 340478 h 426560"/>
              <a:gd name="connsiteX6" fmla="*/ 777547 w 833989"/>
              <a:gd name="connsiteY6" fmla="*/ 359285 h 426560"/>
              <a:gd name="connsiteX7" fmla="*/ 773475 w 833989"/>
              <a:gd name="connsiteY7" fmla="*/ 360060 h 426560"/>
              <a:gd name="connsiteX8" fmla="*/ 727720 w 833989"/>
              <a:gd name="connsiteY8" fmla="*/ 360060 h 426560"/>
              <a:gd name="connsiteX9" fmla="*/ 724618 w 833989"/>
              <a:gd name="connsiteY9" fmla="*/ 357152 h 426560"/>
              <a:gd name="connsiteX10" fmla="*/ 693597 w 833989"/>
              <a:gd name="connsiteY10" fmla="*/ 291039 h 426560"/>
              <a:gd name="connsiteX11" fmla="*/ 692240 w 833989"/>
              <a:gd name="connsiteY11" fmla="*/ 289488 h 426560"/>
              <a:gd name="connsiteX12" fmla="*/ 694373 w 833989"/>
              <a:gd name="connsiteY12" fmla="*/ 288907 h 426560"/>
              <a:gd name="connsiteX13" fmla="*/ 638148 w 833989"/>
              <a:gd name="connsiteY13" fmla="*/ 288519 h 426560"/>
              <a:gd name="connsiteX14" fmla="*/ 706975 w 833989"/>
              <a:gd name="connsiteY14" fmla="*/ 357540 h 426560"/>
              <a:gd name="connsiteX15" fmla="*/ 637954 w 833989"/>
              <a:gd name="connsiteY15" fmla="*/ 426560 h 426560"/>
              <a:gd name="connsiteX16" fmla="*/ 568934 w 833989"/>
              <a:gd name="connsiteY16" fmla="*/ 357346 h 426560"/>
              <a:gd name="connsiteX17" fmla="*/ 638148 w 833989"/>
              <a:gd name="connsiteY17" fmla="*/ 288519 h 426560"/>
              <a:gd name="connsiteX18" fmla="*/ 116423 w 833989"/>
              <a:gd name="connsiteY18" fmla="*/ 288519 h 426560"/>
              <a:gd name="connsiteX19" fmla="*/ 185250 w 833989"/>
              <a:gd name="connsiteY19" fmla="*/ 357733 h 426560"/>
              <a:gd name="connsiteX20" fmla="*/ 115842 w 833989"/>
              <a:gd name="connsiteY20" fmla="*/ 426560 h 426560"/>
              <a:gd name="connsiteX21" fmla="*/ 47209 w 833989"/>
              <a:gd name="connsiteY21" fmla="*/ 357346 h 426560"/>
              <a:gd name="connsiteX22" fmla="*/ 116423 w 833989"/>
              <a:gd name="connsiteY22" fmla="*/ 288519 h 426560"/>
              <a:gd name="connsiteX23" fmla="*/ 163536 w 833989"/>
              <a:gd name="connsiteY23" fmla="*/ 103754 h 426560"/>
              <a:gd name="connsiteX24" fmla="*/ 153842 w 833989"/>
              <a:gd name="connsiteY24" fmla="*/ 104335 h 426560"/>
              <a:gd name="connsiteX25" fmla="*/ 106924 w 833989"/>
              <a:gd name="connsiteY25" fmla="*/ 107437 h 426560"/>
              <a:gd name="connsiteX26" fmla="*/ 69893 w 833989"/>
              <a:gd name="connsiteY26" fmla="*/ 109764 h 426560"/>
              <a:gd name="connsiteX27" fmla="*/ 58260 w 833989"/>
              <a:gd name="connsiteY27" fmla="*/ 118682 h 426560"/>
              <a:gd name="connsiteX28" fmla="*/ 54577 w 833989"/>
              <a:gd name="connsiteY28" fmla="*/ 129733 h 426560"/>
              <a:gd name="connsiteX29" fmla="*/ 29954 w 833989"/>
              <a:gd name="connsiteY29" fmla="*/ 195264 h 426560"/>
              <a:gd name="connsiteX30" fmla="*/ 27822 w 833989"/>
              <a:gd name="connsiteY30" fmla="*/ 205733 h 426560"/>
              <a:gd name="connsiteX31" fmla="*/ 31699 w 833989"/>
              <a:gd name="connsiteY31" fmla="*/ 211162 h 426560"/>
              <a:gd name="connsiteX32" fmla="*/ 37709 w 833989"/>
              <a:gd name="connsiteY32" fmla="*/ 211743 h 426560"/>
              <a:gd name="connsiteX33" fmla="*/ 52638 w 833989"/>
              <a:gd name="connsiteY33" fmla="*/ 210386 h 426560"/>
              <a:gd name="connsiteX34" fmla="*/ 89475 w 833989"/>
              <a:gd name="connsiteY34" fmla="*/ 206121 h 426560"/>
              <a:gd name="connsiteX35" fmla="*/ 124760 w 833989"/>
              <a:gd name="connsiteY35" fmla="*/ 202050 h 426560"/>
              <a:gd name="connsiteX36" fmla="*/ 161403 w 833989"/>
              <a:gd name="connsiteY36" fmla="*/ 197784 h 426560"/>
              <a:gd name="connsiteX37" fmla="*/ 164117 w 833989"/>
              <a:gd name="connsiteY37" fmla="*/ 194876 h 426560"/>
              <a:gd name="connsiteX38" fmla="*/ 164699 w 833989"/>
              <a:gd name="connsiteY38" fmla="*/ 147764 h 426560"/>
              <a:gd name="connsiteX39" fmla="*/ 164699 w 833989"/>
              <a:gd name="connsiteY39" fmla="*/ 144468 h 426560"/>
              <a:gd name="connsiteX40" fmla="*/ 165862 w 833989"/>
              <a:gd name="connsiteY40" fmla="*/ 105886 h 426560"/>
              <a:gd name="connsiteX41" fmla="*/ 163536 w 833989"/>
              <a:gd name="connsiteY41" fmla="*/ 103754 h 426560"/>
              <a:gd name="connsiteX42" fmla="*/ 232169 w 833989"/>
              <a:gd name="connsiteY42" fmla="*/ 66917 h 426560"/>
              <a:gd name="connsiteX43" fmla="*/ 234495 w 833989"/>
              <a:gd name="connsiteY43" fmla="*/ 69050 h 426560"/>
              <a:gd name="connsiteX44" fmla="*/ 234495 w 833989"/>
              <a:gd name="connsiteY44" fmla="*/ 70407 h 426560"/>
              <a:gd name="connsiteX45" fmla="*/ 234495 w 833989"/>
              <a:gd name="connsiteY45" fmla="*/ 285611 h 426560"/>
              <a:gd name="connsiteX46" fmla="*/ 237597 w 833989"/>
              <a:gd name="connsiteY46" fmla="*/ 288519 h 426560"/>
              <a:gd name="connsiteX47" fmla="*/ 408985 w 833989"/>
              <a:gd name="connsiteY47" fmla="*/ 288519 h 426560"/>
              <a:gd name="connsiteX48" fmla="*/ 408985 w 833989"/>
              <a:gd name="connsiteY48" fmla="*/ 288713 h 426560"/>
              <a:gd name="connsiteX49" fmla="*/ 580373 w 833989"/>
              <a:gd name="connsiteY49" fmla="*/ 288713 h 426560"/>
              <a:gd name="connsiteX50" fmla="*/ 583475 w 833989"/>
              <a:gd name="connsiteY50" fmla="*/ 289294 h 426560"/>
              <a:gd name="connsiteX51" fmla="*/ 581536 w 833989"/>
              <a:gd name="connsiteY51" fmla="*/ 291621 h 426560"/>
              <a:gd name="connsiteX52" fmla="*/ 552261 w 833989"/>
              <a:gd name="connsiteY52" fmla="*/ 347845 h 426560"/>
              <a:gd name="connsiteX53" fmla="*/ 551679 w 833989"/>
              <a:gd name="connsiteY53" fmla="*/ 357152 h 426560"/>
              <a:gd name="connsiteX54" fmla="*/ 548577 w 833989"/>
              <a:gd name="connsiteY54" fmla="*/ 360060 h 426560"/>
              <a:gd name="connsiteX55" fmla="*/ 540240 w 833989"/>
              <a:gd name="connsiteY55" fmla="*/ 359866 h 426560"/>
              <a:gd name="connsiteX56" fmla="*/ 207740 w 833989"/>
              <a:gd name="connsiteY56" fmla="*/ 359866 h 426560"/>
              <a:gd name="connsiteX57" fmla="*/ 203087 w 833989"/>
              <a:gd name="connsiteY57" fmla="*/ 355213 h 426560"/>
              <a:gd name="connsiteX58" fmla="*/ 169934 w 833989"/>
              <a:gd name="connsiteY58" fmla="*/ 288907 h 426560"/>
              <a:gd name="connsiteX59" fmla="*/ 122822 w 833989"/>
              <a:gd name="connsiteY59" fmla="*/ 271652 h 426560"/>
              <a:gd name="connsiteX60" fmla="*/ 77454 w 833989"/>
              <a:gd name="connsiteY60" fmla="*/ 280376 h 426560"/>
              <a:gd name="connsiteX61" fmla="*/ 32087 w 833989"/>
              <a:gd name="connsiteY61" fmla="*/ 339897 h 426560"/>
              <a:gd name="connsiteX62" fmla="*/ 30148 w 833989"/>
              <a:gd name="connsiteY62" fmla="*/ 355795 h 426560"/>
              <a:gd name="connsiteX63" fmla="*/ 26658 w 833989"/>
              <a:gd name="connsiteY63" fmla="*/ 358897 h 426560"/>
              <a:gd name="connsiteX64" fmla="*/ 16189 w 833989"/>
              <a:gd name="connsiteY64" fmla="*/ 357927 h 426560"/>
              <a:gd name="connsiteX65" fmla="*/ 1066 w 833989"/>
              <a:gd name="connsiteY65" fmla="*/ 341641 h 426560"/>
              <a:gd name="connsiteX66" fmla="*/ 291 w 833989"/>
              <a:gd name="connsiteY66" fmla="*/ 327101 h 426560"/>
              <a:gd name="connsiteX67" fmla="*/ 97 w 833989"/>
              <a:gd name="connsiteY67" fmla="*/ 228223 h 426560"/>
              <a:gd name="connsiteX68" fmla="*/ 2617 w 833989"/>
              <a:gd name="connsiteY68" fmla="*/ 206509 h 426560"/>
              <a:gd name="connsiteX69" fmla="*/ 7658 w 833989"/>
              <a:gd name="connsiteY69" fmla="*/ 194101 h 426560"/>
              <a:gd name="connsiteX70" fmla="*/ 39842 w 833989"/>
              <a:gd name="connsiteY70" fmla="*/ 110539 h 426560"/>
              <a:gd name="connsiteX71" fmla="*/ 47597 w 833989"/>
              <a:gd name="connsiteY71" fmla="*/ 90764 h 426560"/>
              <a:gd name="connsiteX72" fmla="*/ 51087 w 833989"/>
              <a:gd name="connsiteY72" fmla="*/ 84754 h 426560"/>
              <a:gd name="connsiteX73" fmla="*/ 60974 w 833989"/>
              <a:gd name="connsiteY73" fmla="*/ 78937 h 426560"/>
              <a:gd name="connsiteX74" fmla="*/ 81913 w 833989"/>
              <a:gd name="connsiteY74" fmla="*/ 77386 h 426560"/>
              <a:gd name="connsiteX75" fmla="*/ 117975 w 833989"/>
              <a:gd name="connsiteY75" fmla="*/ 74866 h 426560"/>
              <a:gd name="connsiteX76" fmla="*/ 139689 w 833989"/>
              <a:gd name="connsiteY76" fmla="*/ 73315 h 426560"/>
              <a:gd name="connsiteX77" fmla="*/ 177689 w 833989"/>
              <a:gd name="connsiteY77" fmla="*/ 70601 h 426560"/>
              <a:gd name="connsiteX78" fmla="*/ 200179 w 833989"/>
              <a:gd name="connsiteY78" fmla="*/ 69050 h 426560"/>
              <a:gd name="connsiteX79" fmla="*/ 232169 w 833989"/>
              <a:gd name="connsiteY79" fmla="*/ 66917 h 426560"/>
              <a:gd name="connsiteX80" fmla="*/ 271914 w 833989"/>
              <a:gd name="connsiteY80" fmla="*/ 29 h 426560"/>
              <a:gd name="connsiteX81" fmla="*/ 273464 w 833989"/>
              <a:gd name="connsiteY81" fmla="*/ 29 h 426560"/>
              <a:gd name="connsiteX82" fmla="*/ 829506 w 833989"/>
              <a:gd name="connsiteY82" fmla="*/ 29 h 426560"/>
              <a:gd name="connsiteX83" fmla="*/ 833965 w 833989"/>
              <a:gd name="connsiteY83" fmla="*/ 4682 h 426560"/>
              <a:gd name="connsiteX84" fmla="*/ 833965 w 833989"/>
              <a:gd name="connsiteY84" fmla="*/ 265641 h 426560"/>
              <a:gd name="connsiteX85" fmla="*/ 833965 w 833989"/>
              <a:gd name="connsiteY85" fmla="*/ 267193 h 426560"/>
              <a:gd name="connsiteX86" fmla="*/ 831057 w 833989"/>
              <a:gd name="connsiteY86" fmla="*/ 270101 h 426560"/>
              <a:gd name="connsiteX87" fmla="*/ 777741 w 833989"/>
              <a:gd name="connsiteY87" fmla="*/ 270101 h 426560"/>
              <a:gd name="connsiteX88" fmla="*/ 551679 w 833989"/>
              <a:gd name="connsiteY88" fmla="*/ 270101 h 426560"/>
              <a:gd name="connsiteX89" fmla="*/ 274240 w 833989"/>
              <a:gd name="connsiteY89" fmla="*/ 270101 h 426560"/>
              <a:gd name="connsiteX90" fmla="*/ 271914 w 833989"/>
              <a:gd name="connsiteY90" fmla="*/ 270101 h 426560"/>
              <a:gd name="connsiteX91" fmla="*/ 269199 w 833989"/>
              <a:gd name="connsiteY91" fmla="*/ 267774 h 426560"/>
              <a:gd name="connsiteX92" fmla="*/ 269199 w 833989"/>
              <a:gd name="connsiteY92" fmla="*/ 265641 h 426560"/>
              <a:gd name="connsiteX93" fmla="*/ 269199 w 833989"/>
              <a:gd name="connsiteY93" fmla="*/ 4682 h 426560"/>
              <a:gd name="connsiteX94" fmla="*/ 269199 w 833989"/>
              <a:gd name="connsiteY94" fmla="*/ 2743 h 426560"/>
              <a:gd name="connsiteX95" fmla="*/ 271914 w 833989"/>
              <a:gd name="connsiteY95" fmla="*/ 29 h 42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833989" h="426560">
                <a:moveTo>
                  <a:pt x="694373" y="288907"/>
                </a:moveTo>
                <a:cubicBezTo>
                  <a:pt x="717251" y="288907"/>
                  <a:pt x="739934" y="288907"/>
                  <a:pt x="762812" y="288907"/>
                </a:cubicBezTo>
                <a:cubicBezTo>
                  <a:pt x="785302" y="288907"/>
                  <a:pt x="807792" y="288907"/>
                  <a:pt x="830282" y="288907"/>
                </a:cubicBezTo>
                <a:cubicBezTo>
                  <a:pt x="833577" y="288907"/>
                  <a:pt x="833771" y="289101"/>
                  <a:pt x="833577" y="292784"/>
                </a:cubicBezTo>
                <a:cubicBezTo>
                  <a:pt x="833577" y="307325"/>
                  <a:pt x="833577" y="321866"/>
                  <a:pt x="833771" y="336407"/>
                </a:cubicBezTo>
                <a:cubicBezTo>
                  <a:pt x="833965" y="338733"/>
                  <a:pt x="832996" y="339703"/>
                  <a:pt x="830863" y="340478"/>
                </a:cubicBezTo>
                <a:cubicBezTo>
                  <a:pt x="813026" y="346682"/>
                  <a:pt x="795383" y="353081"/>
                  <a:pt x="777547" y="359285"/>
                </a:cubicBezTo>
                <a:cubicBezTo>
                  <a:pt x="776189" y="359866"/>
                  <a:pt x="774832" y="360060"/>
                  <a:pt x="773475" y="360060"/>
                </a:cubicBezTo>
                <a:cubicBezTo>
                  <a:pt x="758353" y="360060"/>
                  <a:pt x="743036" y="360060"/>
                  <a:pt x="727720" y="360060"/>
                </a:cubicBezTo>
                <a:cubicBezTo>
                  <a:pt x="725394" y="360060"/>
                  <a:pt x="724618" y="359478"/>
                  <a:pt x="724618" y="357152"/>
                </a:cubicBezTo>
                <a:cubicBezTo>
                  <a:pt x="724036" y="330591"/>
                  <a:pt x="713761" y="308488"/>
                  <a:pt x="693597" y="291039"/>
                </a:cubicBezTo>
                <a:cubicBezTo>
                  <a:pt x="693016" y="290458"/>
                  <a:pt x="692046" y="290264"/>
                  <a:pt x="692240" y="289488"/>
                </a:cubicBezTo>
                <a:cubicBezTo>
                  <a:pt x="692628" y="288519"/>
                  <a:pt x="693597" y="288907"/>
                  <a:pt x="694373" y="288907"/>
                </a:cubicBezTo>
                <a:close/>
                <a:moveTo>
                  <a:pt x="638148" y="288519"/>
                </a:moveTo>
                <a:cubicBezTo>
                  <a:pt x="676148" y="288519"/>
                  <a:pt x="706975" y="319346"/>
                  <a:pt x="706975" y="357540"/>
                </a:cubicBezTo>
                <a:cubicBezTo>
                  <a:pt x="706975" y="395927"/>
                  <a:pt x="676342" y="426560"/>
                  <a:pt x="637954" y="426560"/>
                </a:cubicBezTo>
                <a:cubicBezTo>
                  <a:pt x="599761" y="426366"/>
                  <a:pt x="568934" y="395540"/>
                  <a:pt x="568934" y="357346"/>
                </a:cubicBezTo>
                <a:cubicBezTo>
                  <a:pt x="568934" y="319346"/>
                  <a:pt x="599954" y="288519"/>
                  <a:pt x="638148" y="288519"/>
                </a:cubicBezTo>
                <a:close/>
                <a:moveTo>
                  <a:pt x="116423" y="288519"/>
                </a:moveTo>
                <a:cubicBezTo>
                  <a:pt x="154423" y="288519"/>
                  <a:pt x="185250" y="319540"/>
                  <a:pt x="185250" y="357733"/>
                </a:cubicBezTo>
                <a:cubicBezTo>
                  <a:pt x="185056" y="395927"/>
                  <a:pt x="154229" y="426560"/>
                  <a:pt x="115842" y="426560"/>
                </a:cubicBezTo>
                <a:cubicBezTo>
                  <a:pt x="77842" y="426366"/>
                  <a:pt x="47209" y="395540"/>
                  <a:pt x="47209" y="357346"/>
                </a:cubicBezTo>
                <a:cubicBezTo>
                  <a:pt x="47209" y="319152"/>
                  <a:pt x="78036" y="288519"/>
                  <a:pt x="116423" y="288519"/>
                </a:cubicBezTo>
                <a:close/>
                <a:moveTo>
                  <a:pt x="163536" y="103754"/>
                </a:moveTo>
                <a:cubicBezTo>
                  <a:pt x="160434" y="103948"/>
                  <a:pt x="157138" y="104141"/>
                  <a:pt x="153842" y="104335"/>
                </a:cubicBezTo>
                <a:cubicBezTo>
                  <a:pt x="138138" y="105305"/>
                  <a:pt x="122628" y="106468"/>
                  <a:pt x="106924" y="107437"/>
                </a:cubicBezTo>
                <a:cubicBezTo>
                  <a:pt x="94709" y="108213"/>
                  <a:pt x="82301" y="109182"/>
                  <a:pt x="69893" y="109764"/>
                </a:cubicBezTo>
                <a:cubicBezTo>
                  <a:pt x="63883" y="110152"/>
                  <a:pt x="60005" y="113060"/>
                  <a:pt x="58260" y="118682"/>
                </a:cubicBezTo>
                <a:cubicBezTo>
                  <a:pt x="57097" y="122366"/>
                  <a:pt x="55934" y="126050"/>
                  <a:pt x="54577" y="129733"/>
                </a:cubicBezTo>
                <a:cubicBezTo>
                  <a:pt x="46434" y="151641"/>
                  <a:pt x="38097" y="173356"/>
                  <a:pt x="29954" y="195264"/>
                </a:cubicBezTo>
                <a:cubicBezTo>
                  <a:pt x="28791" y="198754"/>
                  <a:pt x="27628" y="202050"/>
                  <a:pt x="27822" y="205733"/>
                </a:cubicBezTo>
                <a:cubicBezTo>
                  <a:pt x="27822" y="208641"/>
                  <a:pt x="28985" y="210192"/>
                  <a:pt x="31699" y="211162"/>
                </a:cubicBezTo>
                <a:cubicBezTo>
                  <a:pt x="34026" y="211937"/>
                  <a:pt x="36352" y="211743"/>
                  <a:pt x="37709" y="211743"/>
                </a:cubicBezTo>
                <a:cubicBezTo>
                  <a:pt x="43332" y="211743"/>
                  <a:pt x="47985" y="210968"/>
                  <a:pt x="52638" y="210386"/>
                </a:cubicBezTo>
                <a:cubicBezTo>
                  <a:pt x="64852" y="209029"/>
                  <a:pt x="77260" y="207478"/>
                  <a:pt x="89475" y="206121"/>
                </a:cubicBezTo>
                <a:cubicBezTo>
                  <a:pt x="101301" y="204764"/>
                  <a:pt x="112934" y="203407"/>
                  <a:pt x="124760" y="202050"/>
                </a:cubicBezTo>
                <a:cubicBezTo>
                  <a:pt x="136974" y="200692"/>
                  <a:pt x="149189" y="199141"/>
                  <a:pt x="161403" y="197784"/>
                </a:cubicBezTo>
                <a:cubicBezTo>
                  <a:pt x="163342" y="197590"/>
                  <a:pt x="164117" y="197009"/>
                  <a:pt x="164117" y="194876"/>
                </a:cubicBezTo>
                <a:cubicBezTo>
                  <a:pt x="164311" y="179172"/>
                  <a:pt x="164505" y="163468"/>
                  <a:pt x="164699" y="147764"/>
                </a:cubicBezTo>
                <a:cubicBezTo>
                  <a:pt x="164699" y="146601"/>
                  <a:pt x="164699" y="145631"/>
                  <a:pt x="164699" y="144468"/>
                </a:cubicBezTo>
                <a:cubicBezTo>
                  <a:pt x="164893" y="131672"/>
                  <a:pt x="165281" y="118876"/>
                  <a:pt x="165862" y="105886"/>
                </a:cubicBezTo>
                <a:cubicBezTo>
                  <a:pt x="165862" y="104141"/>
                  <a:pt x="165087" y="103560"/>
                  <a:pt x="163536" y="103754"/>
                </a:cubicBezTo>
                <a:close/>
                <a:moveTo>
                  <a:pt x="232169" y="66917"/>
                </a:moveTo>
                <a:cubicBezTo>
                  <a:pt x="233914" y="66723"/>
                  <a:pt x="234495" y="67305"/>
                  <a:pt x="234495" y="69050"/>
                </a:cubicBezTo>
                <a:cubicBezTo>
                  <a:pt x="234495" y="69437"/>
                  <a:pt x="234495" y="70019"/>
                  <a:pt x="234495" y="70407"/>
                </a:cubicBezTo>
                <a:cubicBezTo>
                  <a:pt x="234495" y="142141"/>
                  <a:pt x="234495" y="213876"/>
                  <a:pt x="234495" y="285611"/>
                </a:cubicBezTo>
                <a:cubicBezTo>
                  <a:pt x="234495" y="288519"/>
                  <a:pt x="234495" y="288519"/>
                  <a:pt x="237597" y="288519"/>
                </a:cubicBezTo>
                <a:cubicBezTo>
                  <a:pt x="294597" y="288519"/>
                  <a:pt x="351791" y="288519"/>
                  <a:pt x="408985" y="288519"/>
                </a:cubicBezTo>
                <a:cubicBezTo>
                  <a:pt x="408985" y="288519"/>
                  <a:pt x="408985" y="288713"/>
                  <a:pt x="408985" y="288713"/>
                </a:cubicBezTo>
                <a:cubicBezTo>
                  <a:pt x="465985" y="288713"/>
                  <a:pt x="523179" y="288713"/>
                  <a:pt x="580373" y="288713"/>
                </a:cubicBezTo>
                <a:cubicBezTo>
                  <a:pt x="581536" y="288713"/>
                  <a:pt x="583087" y="287937"/>
                  <a:pt x="583475" y="289294"/>
                </a:cubicBezTo>
                <a:cubicBezTo>
                  <a:pt x="583863" y="290264"/>
                  <a:pt x="582312" y="290846"/>
                  <a:pt x="581536" y="291621"/>
                </a:cubicBezTo>
                <a:cubicBezTo>
                  <a:pt x="564475" y="306550"/>
                  <a:pt x="554393" y="324968"/>
                  <a:pt x="552261" y="347845"/>
                </a:cubicBezTo>
                <a:cubicBezTo>
                  <a:pt x="551873" y="350948"/>
                  <a:pt x="551873" y="354050"/>
                  <a:pt x="551679" y="357152"/>
                </a:cubicBezTo>
                <a:cubicBezTo>
                  <a:pt x="551485" y="359284"/>
                  <a:pt x="550904" y="360254"/>
                  <a:pt x="548577" y="360060"/>
                </a:cubicBezTo>
                <a:cubicBezTo>
                  <a:pt x="545863" y="359866"/>
                  <a:pt x="542954" y="359866"/>
                  <a:pt x="540240" y="359866"/>
                </a:cubicBezTo>
                <a:cubicBezTo>
                  <a:pt x="429342" y="359866"/>
                  <a:pt x="318638" y="359866"/>
                  <a:pt x="207740" y="359866"/>
                </a:cubicBezTo>
                <a:cubicBezTo>
                  <a:pt x="203281" y="359866"/>
                  <a:pt x="203475" y="359866"/>
                  <a:pt x="203087" y="355213"/>
                </a:cubicBezTo>
                <a:cubicBezTo>
                  <a:pt x="201342" y="328458"/>
                  <a:pt x="191648" y="305580"/>
                  <a:pt x="169934" y="288907"/>
                </a:cubicBezTo>
                <a:cubicBezTo>
                  <a:pt x="156168" y="278243"/>
                  <a:pt x="140271" y="272815"/>
                  <a:pt x="122822" y="271652"/>
                </a:cubicBezTo>
                <a:cubicBezTo>
                  <a:pt x="106924" y="270682"/>
                  <a:pt x="91607" y="273397"/>
                  <a:pt x="77454" y="280376"/>
                </a:cubicBezTo>
                <a:cubicBezTo>
                  <a:pt x="52444" y="292590"/>
                  <a:pt x="37709" y="312947"/>
                  <a:pt x="32087" y="339897"/>
                </a:cubicBezTo>
                <a:cubicBezTo>
                  <a:pt x="31117" y="345131"/>
                  <a:pt x="30342" y="350366"/>
                  <a:pt x="30148" y="355795"/>
                </a:cubicBezTo>
                <a:cubicBezTo>
                  <a:pt x="29954" y="358897"/>
                  <a:pt x="29760" y="358897"/>
                  <a:pt x="26658" y="358897"/>
                </a:cubicBezTo>
                <a:cubicBezTo>
                  <a:pt x="23168" y="358703"/>
                  <a:pt x="19679" y="358509"/>
                  <a:pt x="16189" y="357927"/>
                </a:cubicBezTo>
                <a:cubicBezTo>
                  <a:pt x="6495" y="356182"/>
                  <a:pt x="2230" y="351529"/>
                  <a:pt x="1066" y="341641"/>
                </a:cubicBezTo>
                <a:cubicBezTo>
                  <a:pt x="485" y="336794"/>
                  <a:pt x="291" y="331948"/>
                  <a:pt x="291" y="327101"/>
                </a:cubicBezTo>
                <a:cubicBezTo>
                  <a:pt x="291" y="294141"/>
                  <a:pt x="291" y="261182"/>
                  <a:pt x="97" y="228223"/>
                </a:cubicBezTo>
                <a:cubicBezTo>
                  <a:pt x="-97" y="220856"/>
                  <a:pt x="-291" y="213488"/>
                  <a:pt x="2617" y="206509"/>
                </a:cubicBezTo>
                <a:cubicBezTo>
                  <a:pt x="4362" y="202437"/>
                  <a:pt x="5913" y="198172"/>
                  <a:pt x="7658" y="194101"/>
                </a:cubicBezTo>
                <a:cubicBezTo>
                  <a:pt x="19291" y="166570"/>
                  <a:pt x="29760" y="138652"/>
                  <a:pt x="39842" y="110539"/>
                </a:cubicBezTo>
                <a:cubicBezTo>
                  <a:pt x="42168" y="103754"/>
                  <a:pt x="44689" y="97162"/>
                  <a:pt x="47597" y="90764"/>
                </a:cubicBezTo>
                <a:cubicBezTo>
                  <a:pt x="48566" y="88631"/>
                  <a:pt x="49730" y="86693"/>
                  <a:pt x="51087" y="84754"/>
                </a:cubicBezTo>
                <a:cubicBezTo>
                  <a:pt x="53413" y="81070"/>
                  <a:pt x="56903" y="79325"/>
                  <a:pt x="60974" y="78937"/>
                </a:cubicBezTo>
                <a:cubicBezTo>
                  <a:pt x="67954" y="78356"/>
                  <a:pt x="74934" y="77968"/>
                  <a:pt x="81913" y="77386"/>
                </a:cubicBezTo>
                <a:cubicBezTo>
                  <a:pt x="93934" y="76611"/>
                  <a:pt x="105954" y="75641"/>
                  <a:pt x="117975" y="74866"/>
                </a:cubicBezTo>
                <a:cubicBezTo>
                  <a:pt x="125148" y="74284"/>
                  <a:pt x="132515" y="73896"/>
                  <a:pt x="139689" y="73315"/>
                </a:cubicBezTo>
                <a:cubicBezTo>
                  <a:pt x="152291" y="72345"/>
                  <a:pt x="165087" y="71376"/>
                  <a:pt x="177689" y="70601"/>
                </a:cubicBezTo>
                <a:cubicBezTo>
                  <a:pt x="185250" y="70019"/>
                  <a:pt x="192618" y="69631"/>
                  <a:pt x="200179" y="69050"/>
                </a:cubicBezTo>
                <a:cubicBezTo>
                  <a:pt x="210842" y="68274"/>
                  <a:pt x="221505" y="67692"/>
                  <a:pt x="232169" y="66917"/>
                </a:cubicBezTo>
                <a:close/>
                <a:moveTo>
                  <a:pt x="271914" y="29"/>
                </a:moveTo>
                <a:cubicBezTo>
                  <a:pt x="272301" y="29"/>
                  <a:pt x="272883" y="29"/>
                  <a:pt x="273464" y="29"/>
                </a:cubicBezTo>
                <a:cubicBezTo>
                  <a:pt x="458812" y="29"/>
                  <a:pt x="644159" y="29"/>
                  <a:pt x="829506" y="29"/>
                </a:cubicBezTo>
                <a:cubicBezTo>
                  <a:pt x="833965" y="29"/>
                  <a:pt x="833965" y="29"/>
                  <a:pt x="833965" y="4682"/>
                </a:cubicBezTo>
                <a:cubicBezTo>
                  <a:pt x="833965" y="91539"/>
                  <a:pt x="833965" y="178590"/>
                  <a:pt x="833965" y="265641"/>
                </a:cubicBezTo>
                <a:cubicBezTo>
                  <a:pt x="833965" y="266029"/>
                  <a:pt x="833965" y="266611"/>
                  <a:pt x="833965" y="267193"/>
                </a:cubicBezTo>
                <a:cubicBezTo>
                  <a:pt x="834159" y="269325"/>
                  <a:pt x="833190" y="270101"/>
                  <a:pt x="831057" y="270101"/>
                </a:cubicBezTo>
                <a:cubicBezTo>
                  <a:pt x="813220" y="270101"/>
                  <a:pt x="795577" y="270101"/>
                  <a:pt x="777741" y="270101"/>
                </a:cubicBezTo>
                <a:cubicBezTo>
                  <a:pt x="702516" y="270101"/>
                  <a:pt x="627098" y="270101"/>
                  <a:pt x="551679" y="270101"/>
                </a:cubicBezTo>
                <a:cubicBezTo>
                  <a:pt x="459199" y="270101"/>
                  <a:pt x="366720" y="270101"/>
                  <a:pt x="274240" y="270101"/>
                </a:cubicBezTo>
                <a:cubicBezTo>
                  <a:pt x="273464" y="270101"/>
                  <a:pt x="272689" y="270101"/>
                  <a:pt x="271914" y="270101"/>
                </a:cubicBezTo>
                <a:cubicBezTo>
                  <a:pt x="269975" y="270295"/>
                  <a:pt x="269199" y="269519"/>
                  <a:pt x="269199" y="267774"/>
                </a:cubicBezTo>
                <a:cubicBezTo>
                  <a:pt x="269199" y="266999"/>
                  <a:pt x="269199" y="266417"/>
                  <a:pt x="269199" y="265641"/>
                </a:cubicBezTo>
                <a:cubicBezTo>
                  <a:pt x="269199" y="178784"/>
                  <a:pt x="269199" y="91733"/>
                  <a:pt x="269199" y="4682"/>
                </a:cubicBezTo>
                <a:cubicBezTo>
                  <a:pt x="269199" y="3906"/>
                  <a:pt x="269199" y="3325"/>
                  <a:pt x="269199" y="2743"/>
                </a:cubicBezTo>
                <a:cubicBezTo>
                  <a:pt x="269006" y="611"/>
                  <a:pt x="269975" y="-165"/>
                  <a:pt x="271914" y="29"/>
                </a:cubicBezTo>
                <a:close/>
              </a:path>
            </a:pathLst>
          </a:custGeom>
          <a:solidFill>
            <a:schemeClr val="accent3"/>
          </a:solidFill>
          <a:ln w="89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463" name="TextBox 1462">
            <a:extLst>
              <a:ext uri="{FF2B5EF4-FFF2-40B4-BE49-F238E27FC236}">
                <a16:creationId xmlns:a16="http://schemas.microsoft.com/office/drawing/2014/main" id="{CB471F0E-C67B-4910-9369-BA1E1CAC8AE7}"/>
              </a:ext>
            </a:extLst>
          </p:cNvPr>
          <p:cNvSpPr txBox="1"/>
          <p:nvPr/>
        </p:nvSpPr>
        <p:spPr>
          <a:xfrm>
            <a:off x="6366392" y="2596731"/>
            <a:ext cx="48291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AF40"/>
      </a:accent1>
      <a:accent2>
        <a:srgbClr val="F07624"/>
      </a:accent2>
      <a:accent3>
        <a:srgbClr val="E62949"/>
      </a:accent3>
      <a:accent4>
        <a:srgbClr val="2A78BD"/>
      </a:accent4>
      <a:accent5>
        <a:srgbClr val="379153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11250</TotalTime>
  <Words>129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51</cp:revision>
  <dcterms:created xsi:type="dcterms:W3CDTF">2018-02-18T19:39:47Z</dcterms:created>
  <dcterms:modified xsi:type="dcterms:W3CDTF">2022-10-27T06:16:51Z</dcterms:modified>
</cp:coreProperties>
</file>